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2947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5078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736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4640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7994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641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933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8055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247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1996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00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44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7144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05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74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247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4110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0737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336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470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845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7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430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372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959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520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573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63956" y="3285575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N. RAJAVINAYAGAM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3122070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A641EA86A105377B9D84A0450105BC70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3</a:t>
            </a:r>
            <a:r>
              <a:rPr lang="en-US" altLang="zh-CN" sz="2400" b="0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COLLEGE.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8608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矩形"/>
          <p:cNvSpPr>
            <a:spLocks/>
          </p:cNvSpPr>
          <p:nvPr/>
        </p:nvSpPr>
        <p:spPr>
          <a:xfrm flipV="1" rot="10800000">
            <a:off x="587553" y="1082469"/>
            <a:ext cx="8765996" cy="4117339"/>
          </a:xfrm>
          <a:prstGeom prst="rect"/>
          <a:solidFill>
            <a:schemeClr val="tx2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8171335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251901" y="1297289"/>
            <a:ext cx="10819140" cy="4154984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Enter business until in rows, performance level in columns, put gender in
 Filters and remove the blank in the filter.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Slicer option is used to know what type of employee are working in the Organizations When click on  any type it generated in the pivot table too.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Create the graph using the pivot table in that you have trend line show which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Higher whether Very high, High,Med,Low.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analysis to find performance of employees 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082194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178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0040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flipV="1" rot="10800000">
            <a:off x="1007604" y="2535910"/>
            <a:ext cx="7342908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this analysis know how we have develop our 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How the performance rating plays an important role in 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249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58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49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H="1" rot="0">
            <a:off x="1059182" y="1695448"/>
            <a:ext cx="5636894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4606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213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590234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3602182" y="1695448"/>
            <a:ext cx="6612396" cy="336775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577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68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4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19</cp:revision>
  <dcterms:created xsi:type="dcterms:W3CDTF">2024-03-29T15:07:22Z</dcterms:created>
  <dcterms:modified xsi:type="dcterms:W3CDTF">2024-09-02T02:12:47Z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