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3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41E9-53FF-424B-9FDD-D8B58AEAFF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6D7-9234-4158-86B7-11DB560196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41E9-53FF-424B-9FDD-D8B58AEAFF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6D7-9234-4158-86B7-11DB56019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41E9-53FF-424B-9FDD-D8B58AEAFF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6D7-9234-4158-86B7-11DB56019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41E9-53FF-424B-9FDD-D8B58AEAFF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6D7-9234-4158-86B7-11DB56019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41E9-53FF-424B-9FDD-D8B58AEAFF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6D7-9234-4158-86B7-11DB560196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41E9-53FF-424B-9FDD-D8B58AEAFF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6D7-9234-4158-86B7-11DB56019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41E9-53FF-424B-9FDD-D8B58AEAFF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6D7-9234-4158-86B7-11DB56019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41E9-53FF-424B-9FDD-D8B58AEAFF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6D7-9234-4158-86B7-11DB56019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41E9-53FF-424B-9FDD-D8B58AEAFF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6D7-9234-4158-86B7-11DB56019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41E9-53FF-424B-9FDD-D8B58AEAFF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26D7-9234-4158-86B7-11DB56019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41E9-53FF-424B-9FDD-D8B58AEAFF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0F26D7-9234-4158-86B7-11DB560196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9E41E9-53FF-424B-9FDD-D8B58AEAFF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0F26D7-9234-4158-86B7-11DB5601967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Tourist Advisor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oursera</a:t>
            </a:r>
            <a:r>
              <a:rPr lang="en-US" dirty="0" smtClean="0"/>
              <a:t> Data Science Project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Problem Statement - Travel Planning </a:t>
            </a:r>
          </a:p>
          <a:p>
            <a:pPr lvl="2"/>
            <a:r>
              <a:rPr lang="en-US" dirty="0" smtClean="0"/>
              <a:t>Challenges</a:t>
            </a:r>
          </a:p>
          <a:p>
            <a:pPr lvl="4"/>
            <a:r>
              <a:rPr lang="en-US" dirty="0" smtClean="0"/>
              <a:t>Unknown place / Limited knowledge</a:t>
            </a:r>
          </a:p>
          <a:p>
            <a:pPr lvl="2"/>
            <a:r>
              <a:rPr lang="en-US" dirty="0" smtClean="0"/>
              <a:t>Tasks</a:t>
            </a:r>
          </a:p>
          <a:p>
            <a:pPr lvl="4"/>
            <a:r>
              <a:rPr lang="en-US" dirty="0" smtClean="0"/>
              <a:t>Identify the popular places to visit</a:t>
            </a:r>
          </a:p>
          <a:p>
            <a:pPr lvl="4"/>
            <a:r>
              <a:rPr lang="en-US" dirty="0" smtClean="0"/>
              <a:t>Visit all the places within the given days of stay</a:t>
            </a:r>
          </a:p>
          <a:p>
            <a:pPr lvl="4"/>
            <a:r>
              <a:rPr lang="en-US" dirty="0" smtClean="0"/>
              <a:t>Optimize the number of places that can be covered per day</a:t>
            </a:r>
          </a:p>
          <a:p>
            <a:pPr lvl="4"/>
            <a:r>
              <a:rPr lang="en-US" dirty="0" smtClean="0"/>
              <a:t>Prepare the itinerary for each day</a:t>
            </a:r>
            <a:endParaRPr lang="en-US" dirty="0" smtClean="0"/>
          </a:p>
          <a:p>
            <a:r>
              <a:rPr lang="en-US" dirty="0" smtClean="0"/>
              <a:t>Tourist Advisor</a:t>
            </a:r>
          </a:p>
          <a:p>
            <a:pPr lvl="2"/>
            <a:r>
              <a:rPr lang="en-US" dirty="0" smtClean="0"/>
              <a:t>Help the tourist </a:t>
            </a:r>
          </a:p>
          <a:p>
            <a:pPr lvl="2"/>
            <a:r>
              <a:rPr lang="en-US" dirty="0" smtClean="0"/>
              <a:t>Takes City to be visited and the number of days of stay as input</a:t>
            </a:r>
          </a:p>
          <a:p>
            <a:pPr lvl="2"/>
            <a:r>
              <a:rPr lang="en-US" dirty="0" smtClean="0"/>
              <a:t>Prepare the day to day itinerary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Geocoders</a:t>
            </a:r>
            <a:endParaRPr lang="en-US" b="1" dirty="0" smtClean="0"/>
          </a:p>
          <a:p>
            <a:pPr lvl="1"/>
            <a:r>
              <a:rPr lang="en-US" b="1" dirty="0" smtClean="0"/>
              <a:t>To get latitude and longitude of the city</a:t>
            </a:r>
            <a:endParaRPr lang="en-US" b="1" dirty="0" smtClean="0"/>
          </a:p>
          <a:p>
            <a:r>
              <a:rPr lang="en-US" b="1" dirty="0" smtClean="0"/>
              <a:t>Foursquare</a:t>
            </a:r>
          </a:p>
          <a:p>
            <a:pPr lvl="1"/>
            <a:r>
              <a:rPr lang="en-US" b="1" dirty="0" smtClean="0"/>
              <a:t>List of travel categories (venues/categories)</a:t>
            </a:r>
          </a:p>
          <a:p>
            <a:pPr lvl="1"/>
            <a:r>
              <a:rPr lang="en-US" b="1" dirty="0" smtClean="0"/>
              <a:t>List of venues (venues/explore)</a:t>
            </a:r>
          </a:p>
          <a:p>
            <a:pPr lvl="1"/>
            <a:r>
              <a:rPr lang="en-US" b="1" dirty="0" smtClean="0"/>
              <a:t>Venue Details (venues/</a:t>
            </a:r>
            <a:r>
              <a:rPr lang="en-US" b="1" dirty="0" err="1" smtClean="0"/>
              <a:t>VenueID</a:t>
            </a:r>
            <a:r>
              <a:rPr lang="en-US" b="1" dirty="0" smtClean="0"/>
              <a:t>)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Step 0:</a:t>
            </a:r>
            <a:r>
              <a:rPr lang="en-US" sz="1800" dirty="0" smtClean="0"/>
              <a:t>  Input the City being visited and the number of days of stay</a:t>
            </a:r>
          </a:p>
          <a:p>
            <a:r>
              <a:rPr lang="en-US" sz="1800" b="1" dirty="0" smtClean="0"/>
              <a:t>Step 1:</a:t>
            </a:r>
            <a:r>
              <a:rPr lang="en-US" sz="1800" dirty="0" smtClean="0"/>
              <a:t>  Using </a:t>
            </a:r>
            <a:r>
              <a:rPr lang="en-US" sz="1800" dirty="0" err="1" smtClean="0"/>
              <a:t>geocoders</a:t>
            </a:r>
            <a:r>
              <a:rPr lang="en-US" sz="1800" dirty="0" smtClean="0"/>
              <a:t> </a:t>
            </a:r>
            <a:r>
              <a:rPr lang="en-US" sz="1800" dirty="0" err="1" smtClean="0"/>
              <a:t>Nominatim</a:t>
            </a:r>
            <a:r>
              <a:rPr lang="en-US" sz="1800" dirty="0" smtClean="0"/>
              <a:t> MAP APIs find the latitude and longitude values of the City.</a:t>
            </a:r>
          </a:p>
          <a:p>
            <a:r>
              <a:rPr lang="en-US" sz="1800" b="1" dirty="0" smtClean="0"/>
              <a:t>Step 2:</a:t>
            </a:r>
            <a:r>
              <a:rPr lang="en-US" sz="1800" dirty="0" smtClean="0"/>
              <a:t>  Using </a:t>
            </a:r>
            <a:r>
              <a:rPr lang="en-US" sz="1800" dirty="0" err="1" smtClean="0"/>
              <a:t>Foursqaure</a:t>
            </a:r>
            <a:r>
              <a:rPr lang="en-US" sz="1800" dirty="0" smtClean="0"/>
              <a:t> Venues/Categories API, get the list of supported venue categories.</a:t>
            </a:r>
          </a:p>
          <a:p>
            <a:r>
              <a:rPr lang="en-US" sz="1800" b="1" dirty="0" smtClean="0"/>
              <a:t>Step 3:</a:t>
            </a:r>
            <a:r>
              <a:rPr lang="en-US" sz="1800" dirty="0" smtClean="0"/>
              <a:t>  Filter tourist attractive categories from the response.</a:t>
            </a:r>
          </a:p>
          <a:p>
            <a:r>
              <a:rPr lang="en-US" sz="1800" b="1" dirty="0" smtClean="0"/>
              <a:t>Step 4:</a:t>
            </a:r>
            <a:r>
              <a:rPr lang="en-US" sz="1800" dirty="0" smtClean="0"/>
              <a:t>  Display the tourism categories to the user, so that he can select the categories of interest to him.</a:t>
            </a:r>
          </a:p>
          <a:p>
            <a:r>
              <a:rPr lang="en-US" sz="1800" b="1" dirty="0" smtClean="0"/>
              <a:t>Step 5:</a:t>
            </a:r>
            <a:r>
              <a:rPr lang="en-US" sz="1800" dirty="0" smtClean="0"/>
              <a:t>  Using the </a:t>
            </a:r>
            <a:r>
              <a:rPr lang="en-US" sz="1800" dirty="0" err="1" smtClean="0"/>
              <a:t>Foursqaure</a:t>
            </a:r>
            <a:r>
              <a:rPr lang="en-US" sz="1800" dirty="0" smtClean="0"/>
              <a:t> Venues/explore API, get the list of Venues matching selected tourism categories.</a:t>
            </a:r>
          </a:p>
          <a:p>
            <a:r>
              <a:rPr lang="en-US" sz="1800" b="1" dirty="0" smtClean="0"/>
              <a:t>Step 6:</a:t>
            </a:r>
            <a:r>
              <a:rPr lang="en-US" sz="1800" dirty="0" smtClean="0"/>
              <a:t>  Convert the response received in the </a:t>
            </a:r>
            <a:r>
              <a:rPr lang="en-US" sz="1800" dirty="0" err="1" smtClean="0"/>
              <a:t>json</a:t>
            </a:r>
            <a:r>
              <a:rPr lang="en-US" sz="1800" dirty="0" smtClean="0"/>
              <a:t> format to </a:t>
            </a:r>
            <a:r>
              <a:rPr lang="en-US" sz="1800" dirty="0" err="1" smtClean="0"/>
              <a:t>Dataframe</a:t>
            </a:r>
            <a:r>
              <a:rPr lang="en-US" sz="1800" dirty="0" smtClean="0"/>
              <a:t> with columns:  ‘Venue Name’, ‘ID,   ‘Category’,   ‘ Latitude’ and ‘Longitude’.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sz="2300" b="1" dirty="0" smtClean="0"/>
              <a:t>Step 7:</a:t>
            </a:r>
            <a:r>
              <a:rPr lang="en-US" sz="2300" dirty="0" smtClean="0"/>
              <a:t>  Using the Foursquare Venues/</a:t>
            </a:r>
            <a:r>
              <a:rPr lang="en-US" sz="2300" dirty="0" err="1" smtClean="0"/>
              <a:t>VenueID</a:t>
            </a:r>
            <a:r>
              <a:rPr lang="en-US" sz="2300" dirty="0" smtClean="0"/>
              <a:t> API get the details of each travel venue.   Add the columns ‘Rating’, ‘Likes’ to the </a:t>
            </a:r>
            <a:r>
              <a:rPr lang="en-US" sz="2300" dirty="0" err="1" smtClean="0"/>
              <a:t>dataframe</a:t>
            </a:r>
            <a:r>
              <a:rPr lang="en-US" sz="2300" dirty="0" smtClean="0"/>
              <a:t> based on the values received from the Venue Details.</a:t>
            </a:r>
          </a:p>
          <a:p>
            <a:pPr lvl="1"/>
            <a:r>
              <a:rPr lang="en-US" sz="2300" b="1" dirty="0" smtClean="0"/>
              <a:t>Step 8:</a:t>
            </a:r>
            <a:r>
              <a:rPr lang="en-US" sz="2300" dirty="0" smtClean="0"/>
              <a:t> Sort the </a:t>
            </a:r>
            <a:r>
              <a:rPr lang="en-US" sz="2300" dirty="0" err="1" smtClean="0"/>
              <a:t>dataframe</a:t>
            </a:r>
            <a:r>
              <a:rPr lang="en-US" sz="2300" dirty="0" smtClean="0"/>
              <a:t> based on the Rating and Likes.  Pick up top N travel venues.  The number N is derived from  the duration of the stay.</a:t>
            </a:r>
          </a:p>
          <a:p>
            <a:pPr lvl="1"/>
            <a:r>
              <a:rPr lang="en-US" sz="2300" b="1" dirty="0" smtClean="0"/>
              <a:t>Step 9:</a:t>
            </a:r>
            <a:r>
              <a:rPr lang="en-US" sz="2300" dirty="0" smtClean="0"/>
              <a:t>  Create a new </a:t>
            </a:r>
            <a:r>
              <a:rPr lang="en-US" sz="2300" dirty="0" err="1" smtClean="0"/>
              <a:t>dataframe</a:t>
            </a:r>
            <a:r>
              <a:rPr lang="en-US" sz="2300" dirty="0" smtClean="0"/>
              <a:t> by dropping ‘Venue Name’, ‘Id’,  ‘Category’, ‘Rating ‘ and ‘Likes’ columns.  The </a:t>
            </a:r>
            <a:r>
              <a:rPr lang="en-US" sz="2300" dirty="0" err="1" smtClean="0"/>
              <a:t>dataframe</a:t>
            </a:r>
            <a:r>
              <a:rPr lang="en-US" sz="2300" dirty="0" smtClean="0"/>
              <a:t> would be having only Latitude and Longitude columns now.</a:t>
            </a:r>
          </a:p>
          <a:p>
            <a:pPr lvl="1"/>
            <a:r>
              <a:rPr lang="en-US" sz="2300" b="1" dirty="0" smtClean="0"/>
              <a:t>Step 10:</a:t>
            </a:r>
            <a:r>
              <a:rPr lang="en-US" sz="2300" dirty="0" smtClean="0"/>
              <a:t>  Use K-Means clustering to segment venues based on the Latitude and Longitude values.  Number of clusters is equal to the number of days of stay.</a:t>
            </a:r>
          </a:p>
          <a:p>
            <a:pPr lvl="1"/>
            <a:r>
              <a:rPr lang="en-US" sz="2300" b="1" dirty="0" smtClean="0"/>
              <a:t>Step 11:</a:t>
            </a:r>
            <a:r>
              <a:rPr lang="en-US" sz="2300" dirty="0" smtClean="0"/>
              <a:t>  Display the list of venues in each segment.  (The itinerary for each day)</a:t>
            </a:r>
          </a:p>
          <a:p>
            <a:pPr lvl="1"/>
            <a:r>
              <a:rPr lang="en-US" sz="2300" b="1" dirty="0" smtClean="0"/>
              <a:t>Step 12:</a:t>
            </a:r>
            <a:r>
              <a:rPr lang="en-US" sz="2300" dirty="0" smtClean="0"/>
              <a:t>  Use Folium to visualize the travel venues on the City map.  Choose a color for each segment and mark the places with the segment color.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City to </a:t>
            </a:r>
            <a:r>
              <a:rPr lang="en-US" dirty="0" smtClean="0"/>
              <a:t>be Visited</a:t>
            </a:r>
            <a:r>
              <a:rPr lang="en-US" dirty="0" smtClean="0"/>
              <a:t>:  Bangalore, India</a:t>
            </a:r>
          </a:p>
          <a:p>
            <a:r>
              <a:rPr lang="en-US" dirty="0" smtClean="0"/>
              <a:t>Days of stay : 3 </a:t>
            </a:r>
          </a:p>
          <a:p>
            <a:r>
              <a:rPr lang="en-US" dirty="0" smtClean="0"/>
              <a:t>Day </a:t>
            </a:r>
            <a:r>
              <a:rPr lang="en-US" dirty="0" smtClean="0"/>
              <a:t>1 Itinerary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124200"/>
            <a:ext cx="45148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2 Itinerary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Day 3 Itinerary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90800"/>
            <a:ext cx="26574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572000"/>
            <a:ext cx="38671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90915"/>
            <a:ext cx="8229600" cy="427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Places inside the city are covered on Day1</a:t>
            </a:r>
          </a:p>
          <a:p>
            <a:r>
              <a:rPr lang="en-US" sz="2000" dirty="0" smtClean="0"/>
              <a:t>Places around the city are covered on Day 2 and Day 3</a:t>
            </a:r>
          </a:p>
          <a:p>
            <a:r>
              <a:rPr lang="en-US" sz="2000" dirty="0" smtClean="0"/>
              <a:t>On Day 2 places on the South West part of the city is covered.</a:t>
            </a:r>
          </a:p>
          <a:p>
            <a:r>
              <a:rPr lang="en-US" sz="2000" dirty="0" smtClean="0"/>
              <a:t>On Day 3, places on the South part of the city is covered.</a:t>
            </a:r>
          </a:p>
          <a:p>
            <a:r>
              <a:rPr lang="en-US" sz="2000" dirty="0" smtClean="0"/>
              <a:t>Scope for improvement:</a:t>
            </a:r>
          </a:p>
          <a:p>
            <a:pPr lvl="1"/>
            <a:r>
              <a:rPr lang="en-US" sz="1800" dirty="0" smtClean="0"/>
              <a:t>parameters like, typical hours spend on each venue </a:t>
            </a:r>
            <a:r>
              <a:rPr lang="en-US" sz="1800" dirty="0" smtClean="0"/>
              <a:t>by users can be included in the logic for planning.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1118</TotalTime>
  <Words>215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Tourist Advisor </vt:lpstr>
      <vt:lpstr>Introduction</vt:lpstr>
      <vt:lpstr>Data used</vt:lpstr>
      <vt:lpstr>Methodology</vt:lpstr>
      <vt:lpstr>Methodology</vt:lpstr>
      <vt:lpstr>Results</vt:lpstr>
      <vt:lpstr>Results</vt:lpstr>
      <vt:lpstr>Results</vt:lpstr>
      <vt:lpstr>Observation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Advisor</dc:title>
  <dc:creator>HP</dc:creator>
  <cp:lastModifiedBy>HP</cp:lastModifiedBy>
  <cp:revision>7</cp:revision>
  <dcterms:created xsi:type="dcterms:W3CDTF">2018-10-22T17:59:48Z</dcterms:created>
  <dcterms:modified xsi:type="dcterms:W3CDTF">2018-10-23T12:38:06Z</dcterms:modified>
</cp:coreProperties>
</file>