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28174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tyam2003-cpu/m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Raj Patel</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a:t>
            </a:r>
            <a:r>
              <a:rPr lang="en-US" sz="2000" b="1">
                <a:solidFill>
                  <a:schemeClr val="accent1">
                    <a:lumMod val="75000"/>
                  </a:schemeClr>
                </a:solidFill>
                <a:latin typeface="Arial"/>
                <a:cs typeface="Arial"/>
              </a:rPr>
              <a:t>Name : Raj </a:t>
            </a:r>
            <a:r>
              <a:rPr lang="en-US" sz="2000" b="1" dirty="0">
                <a:solidFill>
                  <a:schemeClr val="accent1">
                    <a:lumMod val="75000"/>
                  </a:schemeClr>
                </a:solidFill>
                <a:latin typeface="Arial"/>
                <a:cs typeface="Arial"/>
              </a:rPr>
              <a:t>Patel</a:t>
            </a:r>
          </a:p>
          <a:p>
            <a:r>
              <a:rPr lang="en-US" sz="2000" b="1" dirty="0">
                <a:solidFill>
                  <a:schemeClr val="accent1">
                    <a:lumMod val="75000"/>
                  </a:schemeClr>
                </a:solidFill>
                <a:latin typeface="Arial"/>
                <a:cs typeface="Arial"/>
              </a:rPr>
              <a:t>College Name : Ajay Kumar Garg Engineering  College, Ghaziabad</a:t>
            </a:r>
          </a:p>
          <a:p>
            <a:r>
              <a:rPr lang="en-US" sz="2000" b="1" dirty="0">
                <a:solidFill>
                  <a:schemeClr val="accent1">
                    <a:lumMod val="75000"/>
                  </a:schemeClr>
                </a:solidFill>
                <a:latin typeface="Arial"/>
                <a:cs typeface="Arial"/>
              </a:rPr>
              <a:t>Department : Computer Science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dirty="0"/>
          </a:p>
          <a:p>
            <a:pPr marL="305435" indent="-305435">
              <a:buNone/>
            </a:pPr>
            <a:r>
              <a:rPr lang="en-IN" dirty="0">
                <a:ea typeface="+mn-lt"/>
                <a:cs typeface="+mn-lt"/>
              </a:rPr>
              <a:t>Libraries: OpenCV (cv2) for image processing, OS for file handling</a:t>
            </a:r>
            <a:endParaRPr lang="en-IN" dirty="0"/>
          </a:p>
          <a:p>
            <a:pPr marL="305435" indent="-305435">
              <a:buNone/>
            </a:pPr>
            <a:endParaRPr lang="en-IN" dirty="0"/>
          </a:p>
          <a:p>
            <a:pPr marL="305435" indent="-305435">
              <a:buNone/>
            </a:pPr>
            <a:r>
              <a:rPr lang="en-IN" dirty="0">
                <a:ea typeface="+mn-lt"/>
                <a:cs typeface="+mn-lt"/>
              </a:rPr>
              <a:t>Algorithm: Least Significant Bit (LSB) encoding for steganography</a:t>
            </a:r>
            <a:endParaRPr lang="en-IN" dirty="0"/>
          </a:p>
          <a:p>
            <a:pPr marL="305435" indent="-305435">
              <a:buNone/>
            </a:pPr>
            <a:endParaRPr lang="en-IN" dirty="0"/>
          </a:p>
          <a:p>
            <a:pPr marL="305435" indent="-305435">
              <a:buNone/>
            </a:pPr>
            <a:r>
              <a:rPr lang="en-IN" dirty="0">
                <a:ea typeface="+mn-lt"/>
                <a:cs typeface="+mn-lt"/>
              </a:rPr>
              <a:t>Platform: Windows</a:t>
            </a:r>
            <a:endParaRPr lang="en-IN" dirty="0"/>
          </a:p>
          <a:p>
            <a:pPr marL="305435" indent="-305435">
              <a:buNone/>
            </a:pPr>
            <a:endParaRPr lang="en-IN" dirty="0"/>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E16E098C-9EAA-0CD3-CF6A-7CD1F3569441}"/>
              </a:ext>
            </a:extLst>
          </p:cNvPr>
          <p:cNvPicPr>
            <a:picLocks noGrp="1" noChangeAspect="1"/>
          </p:cNvPicPr>
          <p:nvPr>
            <p:ph idx="1"/>
          </p:nvPr>
        </p:nvPicPr>
        <p:blipFill>
          <a:blip r:embed="rId3"/>
          <a:stretch>
            <a:fillRect/>
          </a:stretch>
        </p:blipFill>
        <p:spPr>
          <a:xfrm>
            <a:off x="581192" y="1460194"/>
            <a:ext cx="4676608" cy="2553055"/>
          </a:xfrm>
        </p:spPr>
      </p:pic>
      <p:pic>
        <p:nvPicPr>
          <p:cNvPr id="4" name="Picture 3">
            <a:extLst>
              <a:ext uri="{FF2B5EF4-FFF2-40B4-BE49-F238E27FC236}">
                <a16:creationId xmlns:a16="http://schemas.microsoft.com/office/drawing/2014/main" id="{5A4CDD5F-2E20-E4A2-32D3-91520B151827}"/>
              </a:ext>
            </a:extLst>
          </p:cNvPr>
          <p:cNvPicPr>
            <a:picLocks noChangeAspect="1"/>
          </p:cNvPicPr>
          <p:nvPr/>
        </p:nvPicPr>
        <p:blipFill>
          <a:blip r:embed="rId4"/>
          <a:stretch>
            <a:fillRect/>
          </a:stretch>
        </p:blipFill>
        <p:spPr>
          <a:xfrm>
            <a:off x="5699760" y="717694"/>
            <a:ext cx="6263640" cy="3523297"/>
          </a:xfrm>
          <a:prstGeom prst="rect">
            <a:avLst/>
          </a:prstGeom>
        </p:spPr>
      </p:pic>
      <p:pic>
        <p:nvPicPr>
          <p:cNvPr id="6" name="Picture 5">
            <a:extLst>
              <a:ext uri="{FF2B5EF4-FFF2-40B4-BE49-F238E27FC236}">
                <a16:creationId xmlns:a16="http://schemas.microsoft.com/office/drawing/2014/main" id="{5C534F83-EB87-6AD2-48C3-B540FEE3AF45}"/>
              </a:ext>
            </a:extLst>
          </p:cNvPr>
          <p:cNvPicPr>
            <a:picLocks noChangeAspect="1"/>
          </p:cNvPicPr>
          <p:nvPr/>
        </p:nvPicPr>
        <p:blipFill>
          <a:blip r:embed="rId5"/>
          <a:stretch>
            <a:fillRect/>
          </a:stretch>
        </p:blipFill>
        <p:spPr>
          <a:xfrm>
            <a:off x="581192" y="4219991"/>
            <a:ext cx="4676608" cy="2630592"/>
          </a:xfrm>
          <a:prstGeom prst="rect">
            <a:avLst/>
          </a:prstGeom>
        </p:spPr>
      </p:pic>
      <p:pic>
        <p:nvPicPr>
          <p:cNvPr id="8" name="Picture 7">
            <a:extLst>
              <a:ext uri="{FF2B5EF4-FFF2-40B4-BE49-F238E27FC236}">
                <a16:creationId xmlns:a16="http://schemas.microsoft.com/office/drawing/2014/main" id="{4A7FEFC1-57AC-DC9B-280B-91C3F45BF7A0}"/>
              </a:ext>
            </a:extLst>
          </p:cNvPr>
          <p:cNvPicPr>
            <a:picLocks noChangeAspect="1"/>
          </p:cNvPicPr>
          <p:nvPr/>
        </p:nvPicPr>
        <p:blipFill>
          <a:blip r:embed="rId6"/>
          <a:stretch>
            <a:fillRect/>
          </a:stretch>
        </p:blipFill>
        <p:spPr>
          <a:xfrm>
            <a:off x="5712928" y="4319742"/>
            <a:ext cx="6250472" cy="24924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https://github.com/Rajbaba90/myproject.git</a:t>
            </a:r>
            <a:endParaRPr lang="en-US"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510</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 Baba</cp:lastModifiedBy>
  <cp:revision>180</cp:revision>
  <dcterms:created xsi:type="dcterms:W3CDTF">2021-05-26T16:50:10Z</dcterms:created>
  <dcterms:modified xsi:type="dcterms:W3CDTF">2025-03-01T20:35:15Z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