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8" r:id="rId6"/>
    <p:sldId id="309" r:id="rId7"/>
    <p:sldId id="311" r:id="rId8"/>
    <p:sldId id="310" r:id="rId9"/>
    <p:sldId id="31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C4885B-B90B-43B8-A063-4D786C815A9E}" v="195" dt="2022-07-30T05:11:01.9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chin Rajbhar" userId="0f67eaef7525b5e7" providerId="LiveId" clId="{2AC4885B-B90B-43B8-A063-4D786C815A9E}"/>
    <pc:docChg chg="undo custSel addSld modSld">
      <pc:chgData name="Sachin Rajbhar" userId="0f67eaef7525b5e7" providerId="LiveId" clId="{2AC4885B-B90B-43B8-A063-4D786C815A9E}" dt="2022-07-30T05:11:01.976" v="446" actId="20577"/>
      <pc:docMkLst>
        <pc:docMk/>
      </pc:docMkLst>
      <pc:sldChg chg="modSp mod">
        <pc:chgData name="Sachin Rajbhar" userId="0f67eaef7525b5e7" providerId="LiveId" clId="{2AC4885B-B90B-43B8-A063-4D786C815A9E}" dt="2022-07-29T15:56:43.334" v="104" actId="27636"/>
        <pc:sldMkLst>
          <pc:docMk/>
          <pc:sldMk cId="895915843" sldId="266"/>
        </pc:sldMkLst>
        <pc:spChg chg="mod">
          <ac:chgData name="Sachin Rajbhar" userId="0f67eaef7525b5e7" providerId="LiveId" clId="{2AC4885B-B90B-43B8-A063-4D786C815A9E}" dt="2022-07-29T15:56:43.334" v="104" actId="27636"/>
          <ac:spMkLst>
            <pc:docMk/>
            <pc:sldMk cId="895915843" sldId="266"/>
            <ac:spMk id="3" creationId="{255E1F2F-E259-4EA8-9FFD-3A10AF541859}"/>
          </ac:spMkLst>
        </pc:spChg>
      </pc:sldChg>
      <pc:sldChg chg="modSp mod">
        <pc:chgData name="Sachin Rajbhar" userId="0f67eaef7525b5e7" providerId="LiveId" clId="{2AC4885B-B90B-43B8-A063-4D786C815A9E}" dt="2022-07-30T05:11:01.976" v="446" actId="20577"/>
        <pc:sldMkLst>
          <pc:docMk/>
          <pc:sldMk cId="265522590" sldId="308"/>
        </pc:sldMkLst>
        <pc:spChg chg="mod">
          <ac:chgData name="Sachin Rajbhar" userId="0f67eaef7525b5e7" providerId="LiveId" clId="{2AC4885B-B90B-43B8-A063-4D786C815A9E}" dt="2022-07-29T15:57:41.013" v="123" actId="20577"/>
          <ac:spMkLst>
            <pc:docMk/>
            <pc:sldMk cId="265522590" sldId="308"/>
            <ac:spMk id="2" creationId="{66A47F5C-50EC-416A-AE8C-6F6BB4225673}"/>
          </ac:spMkLst>
        </pc:spChg>
        <pc:graphicFrameChg chg="mod modGraphic">
          <ac:chgData name="Sachin Rajbhar" userId="0f67eaef7525b5e7" providerId="LiveId" clId="{2AC4885B-B90B-43B8-A063-4D786C815A9E}" dt="2022-07-30T05:11:01.976" v="446" actId="20577"/>
          <ac:graphicFrameMkLst>
            <pc:docMk/>
            <pc:sldMk cId="265522590" sldId="308"/>
            <ac:graphicFrameMk id="4" creationId="{59F5A1AC-D08D-42AE-B94A-1CAFB517D846}"/>
          </ac:graphicFrameMkLst>
        </pc:graphicFrameChg>
      </pc:sldChg>
      <pc:sldChg chg="modSp new mod">
        <pc:chgData name="Sachin Rajbhar" userId="0f67eaef7525b5e7" providerId="LiveId" clId="{2AC4885B-B90B-43B8-A063-4D786C815A9E}" dt="2022-07-30T05:01:15.363" v="384" actId="27636"/>
        <pc:sldMkLst>
          <pc:docMk/>
          <pc:sldMk cId="1658951989" sldId="309"/>
        </pc:sldMkLst>
        <pc:spChg chg="mod">
          <ac:chgData name="Sachin Rajbhar" userId="0f67eaef7525b5e7" providerId="LiveId" clId="{2AC4885B-B90B-43B8-A063-4D786C815A9E}" dt="2022-07-29T16:06:27.334" v="334" actId="20577"/>
          <ac:spMkLst>
            <pc:docMk/>
            <pc:sldMk cId="1658951989" sldId="309"/>
            <ac:spMk id="2" creationId="{8432A46A-4D92-5707-D78F-0C57F2D1E61A}"/>
          </ac:spMkLst>
        </pc:spChg>
        <pc:spChg chg="mod">
          <ac:chgData name="Sachin Rajbhar" userId="0f67eaef7525b5e7" providerId="LiveId" clId="{2AC4885B-B90B-43B8-A063-4D786C815A9E}" dt="2022-07-30T05:01:15.363" v="384" actId="27636"/>
          <ac:spMkLst>
            <pc:docMk/>
            <pc:sldMk cId="1658951989" sldId="309"/>
            <ac:spMk id="3" creationId="{ADAEB4E7-2374-F83B-6F48-480287C074B2}"/>
          </ac:spMkLst>
        </pc:spChg>
      </pc:sldChg>
      <pc:sldChg chg="addSp modSp new mod">
        <pc:chgData name="Sachin Rajbhar" userId="0f67eaef7525b5e7" providerId="LiveId" clId="{2AC4885B-B90B-43B8-A063-4D786C815A9E}" dt="2022-07-30T05:07:47.277" v="416" actId="1076"/>
        <pc:sldMkLst>
          <pc:docMk/>
          <pc:sldMk cId="3456064088" sldId="310"/>
        </pc:sldMkLst>
        <pc:spChg chg="mod">
          <ac:chgData name="Sachin Rajbhar" userId="0f67eaef7525b5e7" providerId="LiveId" clId="{2AC4885B-B90B-43B8-A063-4D786C815A9E}" dt="2022-07-29T16:07:01.785" v="347" actId="20577"/>
          <ac:spMkLst>
            <pc:docMk/>
            <pc:sldMk cId="3456064088" sldId="310"/>
            <ac:spMk id="2" creationId="{B54C7F3D-FA36-C0B0-545E-A8A5EA889CC4}"/>
          </ac:spMkLst>
        </pc:spChg>
        <pc:spChg chg="mod">
          <ac:chgData name="Sachin Rajbhar" userId="0f67eaef7525b5e7" providerId="LiveId" clId="{2AC4885B-B90B-43B8-A063-4D786C815A9E}" dt="2022-07-30T05:06:37.253" v="408" actId="20577"/>
          <ac:spMkLst>
            <pc:docMk/>
            <pc:sldMk cId="3456064088" sldId="310"/>
            <ac:spMk id="3" creationId="{1FFEFA81-BC82-32C6-5A62-7F602A9EFE43}"/>
          </ac:spMkLst>
        </pc:spChg>
        <pc:picChg chg="add mod">
          <ac:chgData name="Sachin Rajbhar" userId="0f67eaef7525b5e7" providerId="LiveId" clId="{2AC4885B-B90B-43B8-A063-4D786C815A9E}" dt="2022-07-30T05:06:10.098" v="407" actId="1076"/>
          <ac:picMkLst>
            <pc:docMk/>
            <pc:sldMk cId="3456064088" sldId="310"/>
            <ac:picMk id="5" creationId="{7A9A35D5-22AB-C571-6830-AE86725726ED}"/>
          </ac:picMkLst>
        </pc:picChg>
        <pc:picChg chg="add mod">
          <ac:chgData name="Sachin Rajbhar" userId="0f67eaef7525b5e7" providerId="LiveId" clId="{2AC4885B-B90B-43B8-A063-4D786C815A9E}" dt="2022-07-30T05:06:42.859" v="410" actId="1076"/>
          <ac:picMkLst>
            <pc:docMk/>
            <pc:sldMk cId="3456064088" sldId="310"/>
            <ac:picMk id="7" creationId="{B3869FDA-5704-8306-97C2-6ECB6CC2B203}"/>
          </ac:picMkLst>
        </pc:picChg>
        <pc:picChg chg="add mod">
          <ac:chgData name="Sachin Rajbhar" userId="0f67eaef7525b5e7" providerId="LiveId" clId="{2AC4885B-B90B-43B8-A063-4D786C815A9E}" dt="2022-07-30T05:07:05.339" v="412" actId="1076"/>
          <ac:picMkLst>
            <pc:docMk/>
            <pc:sldMk cId="3456064088" sldId="310"/>
            <ac:picMk id="9" creationId="{264B34AF-2865-20ED-7E85-087722D8515C}"/>
          </ac:picMkLst>
        </pc:picChg>
        <pc:picChg chg="add mod">
          <ac:chgData name="Sachin Rajbhar" userId="0f67eaef7525b5e7" providerId="LiveId" clId="{2AC4885B-B90B-43B8-A063-4D786C815A9E}" dt="2022-07-30T05:07:25.004" v="414" actId="1076"/>
          <ac:picMkLst>
            <pc:docMk/>
            <pc:sldMk cId="3456064088" sldId="310"/>
            <ac:picMk id="11" creationId="{E401F2D3-B8F6-3EBA-1DCC-098470A7C7F5}"/>
          </ac:picMkLst>
        </pc:picChg>
        <pc:picChg chg="add mod">
          <ac:chgData name="Sachin Rajbhar" userId="0f67eaef7525b5e7" providerId="LiveId" clId="{2AC4885B-B90B-43B8-A063-4D786C815A9E}" dt="2022-07-30T05:07:47.277" v="416" actId="1076"/>
          <ac:picMkLst>
            <pc:docMk/>
            <pc:sldMk cId="3456064088" sldId="310"/>
            <ac:picMk id="13" creationId="{76224590-DB9B-7CEF-B3CF-583585E7DB70}"/>
          </ac:picMkLst>
        </pc:picChg>
      </pc:sldChg>
      <pc:sldChg chg="delSp modSp new mod">
        <pc:chgData name="Sachin Rajbhar" userId="0f67eaef7525b5e7" providerId="LiveId" clId="{2AC4885B-B90B-43B8-A063-4D786C815A9E}" dt="2022-07-30T05:03:59.440" v="404" actId="255"/>
        <pc:sldMkLst>
          <pc:docMk/>
          <pc:sldMk cId="162828304" sldId="311"/>
        </pc:sldMkLst>
        <pc:spChg chg="del">
          <ac:chgData name="Sachin Rajbhar" userId="0f67eaef7525b5e7" providerId="LiveId" clId="{2AC4885B-B90B-43B8-A063-4D786C815A9E}" dt="2022-07-30T04:59:31.954" v="366" actId="478"/>
          <ac:spMkLst>
            <pc:docMk/>
            <pc:sldMk cId="162828304" sldId="311"/>
            <ac:spMk id="2" creationId="{B78F9889-B3DB-AE34-1F34-8EE2A4C34D3A}"/>
          </ac:spMkLst>
        </pc:spChg>
        <pc:spChg chg="mod">
          <ac:chgData name="Sachin Rajbhar" userId="0f67eaef7525b5e7" providerId="LiveId" clId="{2AC4885B-B90B-43B8-A063-4D786C815A9E}" dt="2022-07-30T05:03:59.440" v="404" actId="255"/>
          <ac:spMkLst>
            <pc:docMk/>
            <pc:sldMk cId="162828304" sldId="311"/>
            <ac:spMk id="3" creationId="{6C9C1017-44CE-DCA0-5540-F5AA1EBF18AD}"/>
          </ac:spMkLst>
        </pc:spChg>
      </pc:sldChg>
      <pc:sldChg chg="addSp delSp modSp new mod">
        <pc:chgData name="Sachin Rajbhar" userId="0f67eaef7525b5e7" providerId="LiveId" clId="{2AC4885B-B90B-43B8-A063-4D786C815A9E}" dt="2022-07-30T05:09:27.273" v="428" actId="478"/>
        <pc:sldMkLst>
          <pc:docMk/>
          <pc:sldMk cId="225329145" sldId="312"/>
        </pc:sldMkLst>
        <pc:spChg chg="del">
          <ac:chgData name="Sachin Rajbhar" userId="0f67eaef7525b5e7" providerId="LiveId" clId="{2AC4885B-B90B-43B8-A063-4D786C815A9E}" dt="2022-07-30T05:09:27.273" v="428" actId="478"/>
          <ac:spMkLst>
            <pc:docMk/>
            <pc:sldMk cId="225329145" sldId="312"/>
            <ac:spMk id="2" creationId="{C0291782-4A9F-4548-E6E7-49F6790CC58B}"/>
          </ac:spMkLst>
        </pc:spChg>
        <pc:spChg chg="del">
          <ac:chgData name="Sachin Rajbhar" userId="0f67eaef7525b5e7" providerId="LiveId" clId="{2AC4885B-B90B-43B8-A063-4D786C815A9E}" dt="2022-07-30T05:08:09.191" v="418" actId="22"/>
          <ac:spMkLst>
            <pc:docMk/>
            <pc:sldMk cId="225329145" sldId="312"/>
            <ac:spMk id="3" creationId="{45E089FD-5C58-F2D8-4773-5A666D2A07B7}"/>
          </ac:spMkLst>
        </pc:spChg>
        <pc:picChg chg="add mod ord">
          <ac:chgData name="Sachin Rajbhar" userId="0f67eaef7525b5e7" providerId="LiveId" clId="{2AC4885B-B90B-43B8-A063-4D786C815A9E}" dt="2022-07-30T05:08:12.239" v="419" actId="1076"/>
          <ac:picMkLst>
            <pc:docMk/>
            <pc:sldMk cId="225329145" sldId="312"/>
            <ac:picMk id="5" creationId="{84386693-91C4-65AA-D350-BD51DE346884}"/>
          </ac:picMkLst>
        </pc:picChg>
        <pc:picChg chg="add mod">
          <ac:chgData name="Sachin Rajbhar" userId="0f67eaef7525b5e7" providerId="LiveId" clId="{2AC4885B-B90B-43B8-A063-4D786C815A9E}" dt="2022-07-30T05:08:31.422" v="421" actId="1076"/>
          <ac:picMkLst>
            <pc:docMk/>
            <pc:sldMk cId="225329145" sldId="312"/>
            <ac:picMk id="7" creationId="{BD40A58B-837A-43D3-DF30-CA4C064C7313}"/>
          </ac:picMkLst>
        </pc:picChg>
        <pc:picChg chg="add mod">
          <ac:chgData name="Sachin Rajbhar" userId="0f67eaef7525b5e7" providerId="LiveId" clId="{2AC4885B-B90B-43B8-A063-4D786C815A9E}" dt="2022-07-30T05:08:44.624" v="423" actId="1076"/>
          <ac:picMkLst>
            <pc:docMk/>
            <pc:sldMk cId="225329145" sldId="312"/>
            <ac:picMk id="9" creationId="{161D21B7-ABBF-AAD4-7612-12E78FC6EAFF}"/>
          </ac:picMkLst>
        </pc:picChg>
        <pc:picChg chg="add mod">
          <ac:chgData name="Sachin Rajbhar" userId="0f67eaef7525b5e7" providerId="LiveId" clId="{2AC4885B-B90B-43B8-A063-4D786C815A9E}" dt="2022-07-30T05:08:57.408" v="425" actId="1076"/>
          <ac:picMkLst>
            <pc:docMk/>
            <pc:sldMk cId="225329145" sldId="312"/>
            <ac:picMk id="11" creationId="{1BD5973F-4298-096C-2C40-BF9FF73ADE87}"/>
          </ac:picMkLst>
        </pc:picChg>
        <pc:picChg chg="add mod">
          <ac:chgData name="Sachin Rajbhar" userId="0f67eaef7525b5e7" providerId="LiveId" clId="{2AC4885B-B90B-43B8-A063-4D786C815A9E}" dt="2022-07-30T05:09:17.305" v="427" actId="1076"/>
          <ac:picMkLst>
            <pc:docMk/>
            <pc:sldMk cId="225329145" sldId="312"/>
            <ac:picMk id="13" creationId="{71D4A54F-96CB-7435-BB9F-AF824FCE4BAD}"/>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custT="1"/>
      <dgm:spPr/>
      <dgm:t>
        <a:bodyPr/>
        <a:lstStyle/>
        <a:p>
          <a:pPr>
            <a:lnSpc>
              <a:spcPct val="100000"/>
            </a:lnSpc>
            <a:defRPr cap="all"/>
          </a:pPr>
          <a:r>
            <a:rPr lang="en-US" sz="1400" dirty="0">
              <a:latin typeface="Karla" pitchFamily="2" charset="0"/>
            </a:rPr>
            <a:t>10-15 plastic wrappers thrown in home dustbin</a:t>
          </a:r>
        </a:p>
        <a:p>
          <a:pPr>
            <a:lnSpc>
              <a:spcPct val="100000"/>
            </a:lnSpc>
            <a:defRPr cap="all"/>
          </a:pPr>
          <a:endParaRPr lang="en-US" sz="1400" dirty="0">
            <a:latin typeface="Karla" pitchFamily="2" charset="0"/>
          </a:endParaRPr>
        </a:p>
        <a:p>
          <a:pPr>
            <a:lnSpc>
              <a:spcPct val="100000"/>
            </a:lnSpc>
            <a:defRPr cap="all"/>
          </a:pPr>
          <a:r>
            <a:rPr lang="en-US" sz="1400" dirty="0">
              <a:latin typeface="Karla" pitchFamily="2" charset="0"/>
            </a:rPr>
            <a:t>100 plastic containers, bottles are thrown at our college campus</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custT="1"/>
      <dgm:spPr/>
      <dgm:t>
        <a:bodyPr/>
        <a:lstStyle/>
        <a:p>
          <a:pPr>
            <a:lnSpc>
              <a:spcPct val="100000"/>
            </a:lnSpc>
            <a:defRPr cap="all"/>
          </a:pPr>
          <a:r>
            <a:rPr lang="en-US" sz="1400" b="0" i="0" dirty="0">
              <a:latin typeface="Karla" pitchFamily="2" charset="0"/>
            </a:rPr>
            <a:t>the country generated </a:t>
          </a:r>
          <a:r>
            <a:rPr lang="en-US" sz="1400" b="1" i="0" dirty="0">
              <a:latin typeface="Karla" pitchFamily="2" charset="0"/>
            </a:rPr>
            <a:t>25,940 tones</a:t>
          </a:r>
          <a:r>
            <a:rPr lang="en-US" sz="1400" b="0" i="0" dirty="0">
              <a:latin typeface="Karla" pitchFamily="2" charset="0"/>
            </a:rPr>
            <a:t> of plastic waste every day. </a:t>
          </a:r>
        </a:p>
        <a:p>
          <a:pPr>
            <a:lnSpc>
              <a:spcPct val="100000"/>
            </a:lnSpc>
            <a:defRPr cap="all"/>
          </a:pPr>
          <a:r>
            <a:rPr lang="en-US" sz="1400" b="0" i="0" dirty="0">
              <a:latin typeface="Karla" pitchFamily="2" charset="0"/>
            </a:rPr>
            <a:t>According to the report, Kolkata and Chennai occupy the second and third spot among metropolitan cities for daily plastic waste generation with 429.5 TPD and 429.4 TPD, respectively.</a:t>
          </a:r>
          <a:endParaRPr lang="en-US" sz="1400" dirty="0">
            <a:latin typeface="Karla" pitchFamily="2" charset="0"/>
          </a:endParaRP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custT="1"/>
      <dgm:spPr/>
      <dgm:t>
        <a:bodyPr/>
        <a:lstStyle/>
        <a:p>
          <a:pPr>
            <a:lnSpc>
              <a:spcPct val="100000"/>
            </a:lnSpc>
            <a:defRPr cap="all"/>
          </a:pPr>
          <a:r>
            <a:rPr lang="en-US" sz="1400" b="0" i="0" dirty="0">
              <a:latin typeface="Karla" pitchFamily="2" charset="0"/>
            </a:rPr>
            <a:t>Only 60% of the </a:t>
          </a:r>
          <a:r>
            <a:rPr lang="en-US" sz="1400" b="1" i="0" dirty="0">
              <a:latin typeface="Karla" pitchFamily="2" charset="0"/>
            </a:rPr>
            <a:t>total plastic waste</a:t>
          </a:r>
          <a:r>
            <a:rPr lang="en-US" sz="1400" b="0" i="0" dirty="0">
              <a:latin typeface="Karla" pitchFamily="2" charset="0"/>
            </a:rPr>
            <a:t> is being </a:t>
          </a:r>
          <a:r>
            <a:rPr lang="en-US" sz="1400" b="0" i="0">
              <a:latin typeface="Karla" pitchFamily="2" charset="0"/>
            </a:rPr>
            <a:t>recycled.</a:t>
          </a:r>
        </a:p>
        <a:p>
          <a:pPr>
            <a:lnSpc>
              <a:spcPct val="100000"/>
            </a:lnSpc>
            <a:defRPr cap="all"/>
          </a:pPr>
          <a:r>
            <a:rPr lang="en-US" sz="1400" b="0" i="0">
              <a:latin typeface="Karla" pitchFamily="2" charset="0"/>
            </a:rPr>
            <a:t>Households </a:t>
          </a:r>
          <a:r>
            <a:rPr lang="en-US" sz="1400" b="1" i="0" dirty="0">
              <a:latin typeface="Karla" pitchFamily="2" charset="0"/>
            </a:rPr>
            <a:t>generate</a:t>
          </a:r>
          <a:r>
            <a:rPr lang="en-US" sz="1400" b="0" i="0" dirty="0">
              <a:latin typeface="Karla" pitchFamily="2" charset="0"/>
            </a:rPr>
            <a:t> maximum </a:t>
          </a:r>
          <a:r>
            <a:rPr lang="en-US" sz="1400" b="1" i="0" dirty="0">
              <a:latin typeface="Karla" pitchFamily="2" charset="0"/>
            </a:rPr>
            <a:t>plastic waste</a:t>
          </a:r>
          <a:r>
            <a:rPr lang="en-US" sz="1400" b="0" i="0" dirty="0">
              <a:latin typeface="Karla" pitchFamily="2" charset="0"/>
            </a:rPr>
            <a:t>, of which water and soft drink </a:t>
          </a:r>
          <a:r>
            <a:rPr lang="en-US" sz="1400" b="1" i="0" dirty="0">
              <a:latin typeface="Karla" pitchFamily="2" charset="0"/>
            </a:rPr>
            <a:t>bottles</a:t>
          </a:r>
          <a:r>
            <a:rPr lang="en-US" sz="1400" b="0" i="0" dirty="0">
              <a:latin typeface="Karla" pitchFamily="2" charset="0"/>
            </a:rPr>
            <a:t> form a large </a:t>
          </a:r>
          <a:r>
            <a:rPr lang="en-US" sz="1400" b="1" i="0" dirty="0">
              <a:latin typeface="Karla" pitchFamily="2" charset="0"/>
            </a:rPr>
            <a:t>number</a:t>
          </a:r>
          <a:r>
            <a:rPr lang="en-US" sz="1400" b="0" i="0" dirty="0">
              <a:latin typeface="Karla" pitchFamily="2" charset="0"/>
            </a:rPr>
            <a:t>.</a:t>
          </a:r>
          <a:endParaRPr lang="en-US" sz="1400" dirty="0">
            <a:latin typeface="Karla" pitchFamily="2" charset="0"/>
          </a:endParaRP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B6056BFB-47D7-4C5F-BA11-2CB63C56A52D}" type="pres">
      <dgm:prSet presAssocID="{01A66772-F185-4D58-B8BB-E9370D7A7A2B}" presName="root" presStyleCnt="0">
        <dgm:presLayoutVars>
          <dgm:dir/>
          <dgm:resizeHandles val="exact"/>
        </dgm:presLayoutVars>
      </dgm:prSet>
      <dgm:spPr/>
    </dgm:pt>
    <dgm:pt modelId="{311B26C8-22B1-4363-B621-DD56FB7418C8}" type="pres">
      <dgm:prSet presAssocID="{40FC4FFE-8987-4A26-B7F4-8A516F18ADAE}" presName="compNode" presStyleCnt="0"/>
      <dgm:spPr/>
    </dgm:pt>
    <dgm:pt modelId="{A201D7A7-914C-4D24-8B82-EE40155AB0BE}" type="pres">
      <dgm:prSet presAssocID="{40FC4FFE-8987-4A26-B7F4-8A516F18ADAE}" presName="iconBgRect" presStyleLbl="bgShp" presStyleIdx="0" presStyleCnt="3"/>
      <dgm:spPr>
        <a:prstGeom prst="ellipse">
          <a:avLst/>
        </a:prstGeom>
      </dgm:spPr>
    </dgm:pt>
    <dgm:pt modelId="{8FA2F131-CD01-4CBD-B7A5-1B9B5E7F0402}" type="pres">
      <dgm:prSet presAssocID="{40FC4FFE-8987-4A26-B7F4-8A516F18ADAE}"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ie chart"/>
        </a:ext>
      </dgm:extLst>
    </dgm:pt>
    <dgm:pt modelId="{F755F00C-B2DB-4097-B4BC-8F1BACC938B7}" type="pres">
      <dgm:prSet presAssocID="{40FC4FFE-8987-4A26-B7F4-8A516F18ADAE}" presName="spaceRect" presStyleCnt="0"/>
      <dgm:spPr/>
    </dgm:pt>
    <dgm:pt modelId="{08F4E96D-0DB6-4476-8C51-7CC7EC2F227B}" type="pres">
      <dgm:prSet presAssocID="{40FC4FFE-8987-4A26-B7F4-8A516F18ADAE}" presName="textRect" presStyleLbl="revTx" presStyleIdx="0" presStyleCnt="3">
        <dgm:presLayoutVars>
          <dgm:chMax val="1"/>
          <dgm:chPref val="1"/>
        </dgm:presLayoutVars>
      </dgm:prSet>
      <dgm:spPr/>
    </dgm:pt>
    <dgm:pt modelId="{5AB3C10D-885E-4522-AB39-7ED4318D191A}" type="pres">
      <dgm:prSet presAssocID="{5B62599A-5C9B-48E7-896E-EA782AC60C8B}" presName="sibTrans" presStyleCnt="0"/>
      <dgm:spPr/>
    </dgm:pt>
    <dgm:pt modelId="{2F278BF9-E1B2-4A1C-B065-C19A7B904219}" type="pres">
      <dgm:prSet presAssocID="{49225C73-1633-42F1-AB3B-7CB183E5F8B8}" presName="compNode" presStyleCnt="0"/>
      <dgm:spPr/>
    </dgm:pt>
    <dgm:pt modelId="{543C18BC-1989-44B2-9862-C670C61D3452}" type="pres">
      <dgm:prSet presAssocID="{49225C73-1633-42F1-AB3B-7CB183E5F8B8}" presName="iconBgRect" presStyleLbl="bgShp" presStyleIdx="1" presStyleCnt="3"/>
      <dgm:spPr>
        <a:prstGeom prst="ellipse">
          <a:avLst/>
        </a:prstGeom>
      </dgm:spPr>
    </dgm:pt>
    <dgm:pt modelId="{E94F35BC-9C76-400A-BBCA-0032259E2E5A}"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ullseye"/>
        </a:ext>
      </dgm:extLst>
    </dgm:pt>
    <dgm:pt modelId="{503A6D04-9ADD-43CC-9847-497CD48F2D11}" type="pres">
      <dgm:prSet presAssocID="{49225C73-1633-42F1-AB3B-7CB183E5F8B8}" presName="spaceRect" presStyleCnt="0"/>
      <dgm:spPr/>
    </dgm:pt>
    <dgm:pt modelId="{20363298-B2A6-463D-A7BE-F9F67404E389}" type="pres">
      <dgm:prSet presAssocID="{49225C73-1633-42F1-AB3B-7CB183E5F8B8}" presName="textRect" presStyleLbl="revTx" presStyleIdx="1" presStyleCnt="3" custScaleX="209475">
        <dgm:presLayoutVars>
          <dgm:chMax val="1"/>
          <dgm:chPref val="1"/>
        </dgm:presLayoutVars>
      </dgm:prSet>
      <dgm:spPr/>
    </dgm:pt>
    <dgm:pt modelId="{A47947BB-708D-4F7E-B072-3C2E42B34B24}" type="pres">
      <dgm:prSet presAssocID="{9646853A-8964-4519-A5B1-0B7D18B2983D}" presName="sibTrans" presStyleCnt="0"/>
      <dgm:spPr/>
    </dgm:pt>
    <dgm:pt modelId="{BDCD0AC9-D564-4025-AD8A-36664A6CBE31}" type="pres">
      <dgm:prSet presAssocID="{1C383F32-22E8-4F62-A3E0-BDC3D5F48992}" presName="compNode" presStyleCnt="0"/>
      <dgm:spPr/>
    </dgm:pt>
    <dgm:pt modelId="{5BDDFF18-9AEC-4E5E-B9AA-33D86F01A63E}" type="pres">
      <dgm:prSet presAssocID="{1C383F32-22E8-4F62-A3E0-BDC3D5F48992}" presName="iconBgRect" presStyleLbl="bgShp" presStyleIdx="2" presStyleCnt="3"/>
      <dgm:spPr>
        <a:prstGeom prst="ellipse">
          <a:avLst/>
        </a:prstGeom>
      </dgm:spPr>
    </dgm:pt>
    <dgm:pt modelId="{F09AEBFF-D2D3-4FFF-AD65-C3CEAEEB10F2}"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F2EBFBCF-0520-415A-A886-3C4F90D208EF}" type="pres">
      <dgm:prSet presAssocID="{1C383F32-22E8-4F62-A3E0-BDC3D5F48992}" presName="spaceRect" presStyleCnt="0"/>
      <dgm:spPr/>
    </dgm:pt>
    <dgm:pt modelId="{AB9CAFAA-6939-48A6-A89B-19D1A94B9EA1}" type="pres">
      <dgm:prSet presAssocID="{1C383F32-22E8-4F62-A3E0-BDC3D5F48992}" presName="textRect" presStyleLbl="revTx" presStyleIdx="2" presStyleCnt="3" custScaleX="151688">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BA953D32-2DFF-47FE-AF26-C6B9E63D38DF}" type="presOf" srcId="{49225C73-1633-42F1-AB3B-7CB183E5F8B8}" destId="{20363298-B2A6-463D-A7BE-F9F67404E389}" srcOrd="0" destOrd="0" presId="urn:microsoft.com/office/officeart/2018/5/layout/IconLeafLabelList"/>
    <dgm:cxn modelId="{EC450542-0ED9-4BD6-9E85-5709B80794C5}" type="presOf" srcId="{01A66772-F185-4D58-B8BB-E9370D7A7A2B}" destId="{B6056BFB-47D7-4C5F-BA11-2CB63C56A52D}" srcOrd="0" destOrd="0" presId="urn:microsoft.com/office/officeart/2018/5/layout/IconLeafLabelList"/>
    <dgm:cxn modelId="{C7AD8469-3C68-4AF9-AB82-79B0043AA120}" srcId="{01A66772-F185-4D58-B8BB-E9370D7A7A2B}" destId="{40FC4FFE-8987-4A26-B7F4-8A516F18ADAE}" srcOrd="0" destOrd="0" parTransId="{CAD7EF86-FB23-41F6-BF42-040B36DEFDB1}" sibTransId="{5B62599A-5C9B-48E7-896E-EA782AC60C8B}"/>
    <dgm:cxn modelId="{C4CCE57E-E871-46D6-BAD5-880252C95D22}" srcId="{01A66772-F185-4D58-B8BB-E9370D7A7A2B}" destId="{1C383F32-22E8-4F62-A3E0-BDC3D5F48992}" srcOrd="2" destOrd="0" parTransId="{A7920A2F-3244-4159-AF04-6A1D38B7B317}" sibTransId="{8500F72A-2C6D-4FDF-9C1D-CA691380EB0B}"/>
    <dgm:cxn modelId="{D55FAE9C-CF3C-44F3-9D1E-DE6DF574E6D9}" type="presOf" srcId="{1C383F32-22E8-4F62-A3E0-BDC3D5F48992}" destId="{AB9CAFAA-6939-48A6-A89B-19D1A94B9EA1}" srcOrd="0" destOrd="0" presId="urn:microsoft.com/office/officeart/2018/5/layout/IconLeafLabelList"/>
    <dgm:cxn modelId="{A85983B4-FADF-419C-BC71-B5F0871C3055}" type="presOf" srcId="{40FC4FFE-8987-4A26-B7F4-8A516F18ADAE}" destId="{08F4E96D-0DB6-4476-8C51-7CC7EC2F227B}" srcOrd="0" destOrd="0" presId="urn:microsoft.com/office/officeart/2018/5/layout/IconLeafLabelList"/>
    <dgm:cxn modelId="{A3E74EE8-8900-4EBD-8983-3BF0AFD6DCC7}" type="presParOf" srcId="{B6056BFB-47D7-4C5F-BA11-2CB63C56A52D}" destId="{311B26C8-22B1-4363-B621-DD56FB7418C8}" srcOrd="0" destOrd="0" presId="urn:microsoft.com/office/officeart/2018/5/layout/IconLeafLabelList"/>
    <dgm:cxn modelId="{044EA9E0-B51B-492A-BE32-015CEAD0BAC9}" type="presParOf" srcId="{311B26C8-22B1-4363-B621-DD56FB7418C8}" destId="{A201D7A7-914C-4D24-8B82-EE40155AB0BE}" srcOrd="0" destOrd="0" presId="urn:microsoft.com/office/officeart/2018/5/layout/IconLeafLabelList"/>
    <dgm:cxn modelId="{08373EC6-14CB-429D-9495-F32683B931D7}" type="presParOf" srcId="{311B26C8-22B1-4363-B621-DD56FB7418C8}" destId="{8FA2F131-CD01-4CBD-B7A5-1B9B5E7F0402}" srcOrd="1" destOrd="0" presId="urn:microsoft.com/office/officeart/2018/5/layout/IconLeafLabelList"/>
    <dgm:cxn modelId="{9AB500F0-62A2-4E73-B4F4-5056804C8D6A}" type="presParOf" srcId="{311B26C8-22B1-4363-B621-DD56FB7418C8}" destId="{F755F00C-B2DB-4097-B4BC-8F1BACC938B7}" srcOrd="2" destOrd="0" presId="urn:microsoft.com/office/officeart/2018/5/layout/IconLeafLabelList"/>
    <dgm:cxn modelId="{676606A7-6564-4CEB-ACE0-4FF9A3A04E67}" type="presParOf" srcId="{311B26C8-22B1-4363-B621-DD56FB7418C8}" destId="{08F4E96D-0DB6-4476-8C51-7CC7EC2F227B}" srcOrd="3" destOrd="0" presId="urn:microsoft.com/office/officeart/2018/5/layout/IconLeafLabelList"/>
    <dgm:cxn modelId="{EAE0F94A-A454-4049-84F7-9EC90E847A03}" type="presParOf" srcId="{B6056BFB-47D7-4C5F-BA11-2CB63C56A52D}" destId="{5AB3C10D-885E-4522-AB39-7ED4318D191A}" srcOrd="1" destOrd="0" presId="urn:microsoft.com/office/officeart/2018/5/layout/IconLeafLabelList"/>
    <dgm:cxn modelId="{B0B5B21A-5ADD-4500-9A67-9B26AF543EBA}" type="presParOf" srcId="{B6056BFB-47D7-4C5F-BA11-2CB63C56A52D}" destId="{2F278BF9-E1B2-4A1C-B065-C19A7B904219}" srcOrd="2" destOrd="0" presId="urn:microsoft.com/office/officeart/2018/5/layout/IconLeafLabelList"/>
    <dgm:cxn modelId="{11FEAF2C-54F7-4E9C-A1D6-5FA0BF7F3665}" type="presParOf" srcId="{2F278BF9-E1B2-4A1C-B065-C19A7B904219}" destId="{543C18BC-1989-44B2-9862-C670C61D3452}" srcOrd="0" destOrd="0" presId="urn:microsoft.com/office/officeart/2018/5/layout/IconLeafLabelList"/>
    <dgm:cxn modelId="{92C17ECB-A80D-4A0E-95CF-40A53D32275F}" type="presParOf" srcId="{2F278BF9-E1B2-4A1C-B065-C19A7B904219}" destId="{E94F35BC-9C76-400A-BBCA-0032259E2E5A}" srcOrd="1" destOrd="0" presId="urn:microsoft.com/office/officeart/2018/5/layout/IconLeafLabelList"/>
    <dgm:cxn modelId="{54E5AE33-4BE6-44E7-871B-1103A0BA7A56}" type="presParOf" srcId="{2F278BF9-E1B2-4A1C-B065-C19A7B904219}" destId="{503A6D04-9ADD-43CC-9847-497CD48F2D11}" srcOrd="2" destOrd="0" presId="urn:microsoft.com/office/officeart/2018/5/layout/IconLeafLabelList"/>
    <dgm:cxn modelId="{3575FCA0-4FCE-460A-8D84-2C767D311A20}" type="presParOf" srcId="{2F278BF9-E1B2-4A1C-B065-C19A7B904219}" destId="{20363298-B2A6-463D-A7BE-F9F67404E389}" srcOrd="3" destOrd="0" presId="urn:microsoft.com/office/officeart/2018/5/layout/IconLeafLabelList"/>
    <dgm:cxn modelId="{4FD22448-C17B-4C43-BAB3-A0B7AA9BCE0D}" type="presParOf" srcId="{B6056BFB-47D7-4C5F-BA11-2CB63C56A52D}" destId="{A47947BB-708D-4F7E-B072-3C2E42B34B24}" srcOrd="3" destOrd="0" presId="urn:microsoft.com/office/officeart/2018/5/layout/IconLeafLabelList"/>
    <dgm:cxn modelId="{75E30F4F-0E76-457B-9D4F-CDE27C2F7F77}" type="presParOf" srcId="{B6056BFB-47D7-4C5F-BA11-2CB63C56A52D}" destId="{BDCD0AC9-D564-4025-AD8A-36664A6CBE31}" srcOrd="4" destOrd="0" presId="urn:microsoft.com/office/officeart/2018/5/layout/IconLeafLabelList"/>
    <dgm:cxn modelId="{C6A367E7-6A7C-42CB-94E4-8EA78AEF87BF}" type="presParOf" srcId="{BDCD0AC9-D564-4025-AD8A-36664A6CBE31}" destId="{5BDDFF18-9AEC-4E5E-B9AA-33D86F01A63E}" srcOrd="0" destOrd="0" presId="urn:microsoft.com/office/officeart/2018/5/layout/IconLeafLabelList"/>
    <dgm:cxn modelId="{B180CBEB-FA9F-4E52-8CA3-A65CB80BB91B}" type="presParOf" srcId="{BDCD0AC9-D564-4025-AD8A-36664A6CBE31}" destId="{F09AEBFF-D2D3-4FFF-AD65-C3CEAEEB10F2}" srcOrd="1" destOrd="0" presId="urn:microsoft.com/office/officeart/2018/5/layout/IconLeafLabelList"/>
    <dgm:cxn modelId="{170B020E-1E19-4EB4-A72C-4FCF01A7DD7E}" type="presParOf" srcId="{BDCD0AC9-D564-4025-AD8A-36664A6CBE31}" destId="{F2EBFBCF-0520-415A-A886-3C4F90D208EF}" srcOrd="2" destOrd="0" presId="urn:microsoft.com/office/officeart/2018/5/layout/IconLeafLabelList"/>
    <dgm:cxn modelId="{CADD8F7D-722C-42A0-AF21-39A3559F8D7B}" type="presParOf" srcId="{BDCD0AC9-D564-4025-AD8A-36664A6CBE31}" destId="{AB9CAFAA-6939-48A6-A89B-19D1A94B9EA1}"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1D7A7-914C-4D24-8B82-EE40155AB0BE}">
      <dsp:nvSpPr>
        <dsp:cNvPr id="0" name=""/>
        <dsp:cNvSpPr/>
      </dsp:nvSpPr>
      <dsp:spPr>
        <a:xfrm>
          <a:off x="400424" y="424916"/>
          <a:ext cx="1235250" cy="123525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A2F131-CD01-4CBD-B7A5-1B9B5E7F0402}">
      <dsp:nvSpPr>
        <dsp:cNvPr id="0" name=""/>
        <dsp:cNvSpPr/>
      </dsp:nvSpPr>
      <dsp:spPr>
        <a:xfrm>
          <a:off x="663674" y="688166"/>
          <a:ext cx="708750" cy="70875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F4E96D-0DB6-4476-8C51-7CC7EC2F227B}">
      <dsp:nvSpPr>
        <dsp:cNvPr id="0" name=""/>
        <dsp:cNvSpPr/>
      </dsp:nvSpPr>
      <dsp:spPr>
        <a:xfrm>
          <a:off x="5549" y="2044916"/>
          <a:ext cx="2025000" cy="1316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latin typeface="Karla" pitchFamily="2" charset="0"/>
            </a:rPr>
            <a:t>10-15 plastic wrappers thrown in home dustbin</a:t>
          </a:r>
        </a:p>
        <a:p>
          <a:pPr marL="0" lvl="0" indent="0" algn="ctr" defTabSz="622300">
            <a:lnSpc>
              <a:spcPct val="100000"/>
            </a:lnSpc>
            <a:spcBef>
              <a:spcPct val="0"/>
            </a:spcBef>
            <a:spcAft>
              <a:spcPct val="35000"/>
            </a:spcAft>
            <a:buNone/>
            <a:defRPr cap="all"/>
          </a:pPr>
          <a:endParaRPr lang="en-US" sz="1400" kern="1200" dirty="0">
            <a:latin typeface="Karla" pitchFamily="2" charset="0"/>
          </a:endParaRPr>
        </a:p>
        <a:p>
          <a:pPr marL="0" lvl="0" indent="0" algn="ctr" defTabSz="622300">
            <a:lnSpc>
              <a:spcPct val="100000"/>
            </a:lnSpc>
            <a:spcBef>
              <a:spcPct val="0"/>
            </a:spcBef>
            <a:spcAft>
              <a:spcPct val="35000"/>
            </a:spcAft>
            <a:buNone/>
            <a:defRPr cap="all"/>
          </a:pPr>
          <a:r>
            <a:rPr lang="en-US" sz="1400" kern="1200" dirty="0">
              <a:latin typeface="Karla" pitchFamily="2" charset="0"/>
            </a:rPr>
            <a:t>100 plastic containers, bottles are thrown at our college campus</a:t>
          </a:r>
        </a:p>
      </dsp:txBody>
      <dsp:txXfrm>
        <a:off x="5549" y="2044916"/>
        <a:ext cx="2025000" cy="1316246"/>
      </dsp:txXfrm>
    </dsp:sp>
    <dsp:sp modelId="{543C18BC-1989-44B2-9862-C670C61D3452}">
      <dsp:nvSpPr>
        <dsp:cNvPr id="0" name=""/>
        <dsp:cNvSpPr/>
      </dsp:nvSpPr>
      <dsp:spPr>
        <a:xfrm>
          <a:off x="3888233" y="424916"/>
          <a:ext cx="1235250" cy="123525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4F35BC-9C76-400A-BBCA-0032259E2E5A}">
      <dsp:nvSpPr>
        <dsp:cNvPr id="0" name=""/>
        <dsp:cNvSpPr/>
      </dsp:nvSpPr>
      <dsp:spPr>
        <a:xfrm>
          <a:off x="4151483" y="688166"/>
          <a:ext cx="708750" cy="708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363298-B2A6-463D-A7BE-F9F67404E389}">
      <dsp:nvSpPr>
        <dsp:cNvPr id="0" name=""/>
        <dsp:cNvSpPr/>
      </dsp:nvSpPr>
      <dsp:spPr>
        <a:xfrm>
          <a:off x="2384924" y="2044916"/>
          <a:ext cx="4241868" cy="1316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0" i="0" kern="1200" dirty="0">
              <a:latin typeface="Karla" pitchFamily="2" charset="0"/>
            </a:rPr>
            <a:t>the country generated </a:t>
          </a:r>
          <a:r>
            <a:rPr lang="en-US" sz="1400" b="1" i="0" kern="1200" dirty="0">
              <a:latin typeface="Karla" pitchFamily="2" charset="0"/>
            </a:rPr>
            <a:t>25,940 tones</a:t>
          </a:r>
          <a:r>
            <a:rPr lang="en-US" sz="1400" b="0" i="0" kern="1200" dirty="0">
              <a:latin typeface="Karla" pitchFamily="2" charset="0"/>
            </a:rPr>
            <a:t> of plastic waste every day. </a:t>
          </a:r>
        </a:p>
        <a:p>
          <a:pPr marL="0" lvl="0" indent="0" algn="ctr" defTabSz="622300">
            <a:lnSpc>
              <a:spcPct val="100000"/>
            </a:lnSpc>
            <a:spcBef>
              <a:spcPct val="0"/>
            </a:spcBef>
            <a:spcAft>
              <a:spcPct val="35000"/>
            </a:spcAft>
            <a:buNone/>
            <a:defRPr cap="all"/>
          </a:pPr>
          <a:r>
            <a:rPr lang="en-US" sz="1400" b="0" i="0" kern="1200" dirty="0">
              <a:latin typeface="Karla" pitchFamily="2" charset="0"/>
            </a:rPr>
            <a:t>According to the report, Kolkata and Chennai occupy the second and third spot among metropolitan cities for daily plastic waste generation with 429.5 TPD and 429.4 TPD, respectively.</a:t>
          </a:r>
          <a:endParaRPr lang="en-US" sz="1400" kern="1200" dirty="0">
            <a:latin typeface="Karla" pitchFamily="2" charset="0"/>
          </a:endParaRPr>
        </a:p>
      </dsp:txBody>
      <dsp:txXfrm>
        <a:off x="2384924" y="2044916"/>
        <a:ext cx="4241868" cy="1316246"/>
      </dsp:txXfrm>
    </dsp:sp>
    <dsp:sp modelId="{5BDDFF18-9AEC-4E5E-B9AA-33D86F01A63E}">
      <dsp:nvSpPr>
        <dsp:cNvPr id="0" name=""/>
        <dsp:cNvSpPr/>
      </dsp:nvSpPr>
      <dsp:spPr>
        <a:xfrm>
          <a:off x="7899384" y="424916"/>
          <a:ext cx="1235250" cy="123525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9AEBFF-D2D3-4FFF-AD65-C3CEAEEB10F2}">
      <dsp:nvSpPr>
        <dsp:cNvPr id="0" name=""/>
        <dsp:cNvSpPr/>
      </dsp:nvSpPr>
      <dsp:spPr>
        <a:xfrm>
          <a:off x="8162634" y="688166"/>
          <a:ext cx="708750" cy="708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9CAFAA-6939-48A6-A89B-19D1A94B9EA1}">
      <dsp:nvSpPr>
        <dsp:cNvPr id="0" name=""/>
        <dsp:cNvSpPr/>
      </dsp:nvSpPr>
      <dsp:spPr>
        <a:xfrm>
          <a:off x="6981168" y="2044916"/>
          <a:ext cx="3071681" cy="1316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0" i="0" kern="1200" dirty="0">
              <a:latin typeface="Karla" pitchFamily="2" charset="0"/>
            </a:rPr>
            <a:t>Only 60% of the </a:t>
          </a:r>
          <a:r>
            <a:rPr lang="en-US" sz="1400" b="1" i="0" kern="1200" dirty="0">
              <a:latin typeface="Karla" pitchFamily="2" charset="0"/>
            </a:rPr>
            <a:t>total plastic waste</a:t>
          </a:r>
          <a:r>
            <a:rPr lang="en-US" sz="1400" b="0" i="0" kern="1200" dirty="0">
              <a:latin typeface="Karla" pitchFamily="2" charset="0"/>
            </a:rPr>
            <a:t> is being </a:t>
          </a:r>
          <a:r>
            <a:rPr lang="en-US" sz="1400" b="0" i="0" kern="1200">
              <a:latin typeface="Karla" pitchFamily="2" charset="0"/>
            </a:rPr>
            <a:t>recycled.</a:t>
          </a:r>
        </a:p>
        <a:p>
          <a:pPr marL="0" lvl="0" indent="0" algn="ctr" defTabSz="622300">
            <a:lnSpc>
              <a:spcPct val="100000"/>
            </a:lnSpc>
            <a:spcBef>
              <a:spcPct val="0"/>
            </a:spcBef>
            <a:spcAft>
              <a:spcPct val="35000"/>
            </a:spcAft>
            <a:buNone/>
            <a:defRPr cap="all"/>
          </a:pPr>
          <a:r>
            <a:rPr lang="en-US" sz="1400" b="0" i="0" kern="1200">
              <a:latin typeface="Karla" pitchFamily="2" charset="0"/>
            </a:rPr>
            <a:t>Households </a:t>
          </a:r>
          <a:r>
            <a:rPr lang="en-US" sz="1400" b="1" i="0" kern="1200" dirty="0">
              <a:latin typeface="Karla" pitchFamily="2" charset="0"/>
            </a:rPr>
            <a:t>generate</a:t>
          </a:r>
          <a:r>
            <a:rPr lang="en-US" sz="1400" b="0" i="0" kern="1200" dirty="0">
              <a:latin typeface="Karla" pitchFamily="2" charset="0"/>
            </a:rPr>
            <a:t> maximum </a:t>
          </a:r>
          <a:r>
            <a:rPr lang="en-US" sz="1400" b="1" i="0" kern="1200" dirty="0">
              <a:latin typeface="Karla" pitchFamily="2" charset="0"/>
            </a:rPr>
            <a:t>plastic waste</a:t>
          </a:r>
          <a:r>
            <a:rPr lang="en-US" sz="1400" b="0" i="0" kern="1200" dirty="0">
              <a:latin typeface="Karla" pitchFamily="2" charset="0"/>
            </a:rPr>
            <a:t>, of which water and soft drink </a:t>
          </a:r>
          <a:r>
            <a:rPr lang="en-US" sz="1400" b="1" i="0" kern="1200" dirty="0">
              <a:latin typeface="Karla" pitchFamily="2" charset="0"/>
            </a:rPr>
            <a:t>bottles</a:t>
          </a:r>
          <a:r>
            <a:rPr lang="en-US" sz="1400" b="0" i="0" kern="1200" dirty="0">
              <a:latin typeface="Karla" pitchFamily="2" charset="0"/>
            </a:rPr>
            <a:t> form a large </a:t>
          </a:r>
          <a:r>
            <a:rPr lang="en-US" sz="1400" b="1" i="0" kern="1200" dirty="0">
              <a:latin typeface="Karla" pitchFamily="2" charset="0"/>
            </a:rPr>
            <a:t>number</a:t>
          </a:r>
          <a:r>
            <a:rPr lang="en-US" sz="1400" b="0" i="0" kern="1200" dirty="0">
              <a:latin typeface="Karla" pitchFamily="2" charset="0"/>
            </a:rPr>
            <a:t>.</a:t>
          </a:r>
          <a:endParaRPr lang="en-US" sz="1400" kern="1200" dirty="0">
            <a:latin typeface="Karla" pitchFamily="2" charset="0"/>
          </a:endParaRPr>
        </a:p>
      </dsp:txBody>
      <dsp:txXfrm>
        <a:off x="6981168" y="2044916"/>
        <a:ext cx="3071681" cy="1316246"/>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7/30/2022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7/30/2022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7/30/2022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7/30/2022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7/30/2022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7/30/2022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7/30/2022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7/30/2022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7/30/2022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7/30/2022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sciencenewsforstudents.org/article/polluting-microplastics-harm-both-animals-and-ecosystem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fontScale="90000"/>
          </a:bodyPr>
          <a:lstStyle/>
          <a:p>
            <a:r>
              <a:rPr lang="en-US" dirty="0"/>
              <a:t>Plastic Waste Management</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30000" y="4455620"/>
            <a:ext cx="3023600" cy="2402378"/>
          </a:xfrm>
        </p:spPr>
        <p:txBody>
          <a:bodyPr>
            <a:normAutofit/>
          </a:bodyPr>
          <a:lstStyle/>
          <a:p>
            <a:r>
              <a:rPr lang="en-US" sz="2000" dirty="0"/>
              <a:t>Team Members:</a:t>
            </a:r>
          </a:p>
          <a:p>
            <a:r>
              <a:rPr lang="en-US" sz="2000" dirty="0"/>
              <a:t>Sachin Rajbhar</a:t>
            </a:r>
          </a:p>
          <a:p>
            <a:r>
              <a:rPr lang="en-US" sz="2000" dirty="0"/>
              <a:t>Harshita </a:t>
            </a:r>
            <a:r>
              <a:rPr lang="en-US" sz="2000" dirty="0" err="1"/>
              <a:t>Shokeen</a:t>
            </a:r>
            <a:endParaRPr lang="en-US" sz="2000" dirty="0"/>
          </a:p>
          <a:p>
            <a:r>
              <a:rPr lang="en-US" sz="2000" dirty="0" err="1"/>
              <a:t>Ritik</a:t>
            </a:r>
            <a:r>
              <a:rPr lang="en-US" sz="2000" dirty="0"/>
              <a:t> </a:t>
            </a:r>
            <a:r>
              <a:rPr lang="en-US" sz="2000" dirty="0" err="1"/>
              <a:t>kumar</a:t>
            </a:r>
            <a:endParaRPr lang="en-US" sz="2000" dirty="0"/>
          </a:p>
          <a:p>
            <a:endParaRPr lang="en-US" sz="2000" dirty="0"/>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Some facts</a:t>
            </a:r>
          </a:p>
        </p:txBody>
      </p:sp>
      <p:graphicFrame>
        <p:nvGraphicFramePr>
          <p:cNvPr id="4" name="Content Placeholder 2" descr="SmartArt graphic">
            <a:extLst>
              <a:ext uri="{FF2B5EF4-FFF2-40B4-BE49-F238E27FC236}">
                <a16:creationId xmlns:a16="http://schemas.microsoft.com/office/drawing/2014/main" id="{59F5A1AC-D08D-42AE-B94A-1CAFB517D846}"/>
              </a:ext>
            </a:extLst>
          </p:cNvPr>
          <p:cNvGraphicFramePr>
            <a:graphicFrameLocks noGrp="1"/>
          </p:cNvGraphicFramePr>
          <p:nvPr>
            <p:ph idx="1"/>
            <p:extLst>
              <p:ext uri="{D42A27DB-BD31-4B8C-83A1-F6EECF244321}">
                <p14:modId xmlns:p14="http://schemas.microsoft.com/office/powerpoint/2010/main" val="2240085674"/>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52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2A46A-4D92-5707-D78F-0C57F2D1E61A}"/>
              </a:ext>
            </a:extLst>
          </p:cNvPr>
          <p:cNvSpPr>
            <a:spLocks noGrp="1"/>
          </p:cNvSpPr>
          <p:nvPr>
            <p:ph type="title"/>
          </p:nvPr>
        </p:nvSpPr>
        <p:spPr/>
        <p:txBody>
          <a:bodyPr/>
          <a:lstStyle/>
          <a:p>
            <a:r>
              <a:rPr lang="en-US" dirty="0"/>
              <a:t>Effects On Environment</a:t>
            </a:r>
          </a:p>
        </p:txBody>
      </p:sp>
      <p:sp>
        <p:nvSpPr>
          <p:cNvPr id="3" name="Content Placeholder 2">
            <a:extLst>
              <a:ext uri="{FF2B5EF4-FFF2-40B4-BE49-F238E27FC236}">
                <a16:creationId xmlns:a16="http://schemas.microsoft.com/office/drawing/2014/main" id="{ADAEB4E7-2374-F83B-6F48-480287C074B2}"/>
              </a:ext>
            </a:extLst>
          </p:cNvPr>
          <p:cNvSpPr>
            <a:spLocks noGrp="1"/>
          </p:cNvSpPr>
          <p:nvPr>
            <p:ph idx="1"/>
          </p:nvPr>
        </p:nvSpPr>
        <p:spPr/>
        <p:txBody>
          <a:bodyPr>
            <a:normAutofit/>
          </a:bodyPr>
          <a:lstStyle/>
          <a:p>
            <a:r>
              <a:rPr lang="en-US" b="1" cap="all" dirty="0">
                <a:solidFill>
                  <a:srgbClr val="000000"/>
                </a:solidFill>
                <a:latin typeface="Montserrat" panose="00000500000000000000" pitchFamily="2" charset="0"/>
              </a:rPr>
              <a:t>1.</a:t>
            </a:r>
            <a:r>
              <a:rPr lang="en-US" b="1" i="0" cap="all" dirty="0">
                <a:solidFill>
                  <a:srgbClr val="000000"/>
                </a:solidFill>
                <a:effectLst/>
                <a:latin typeface="Montserrat" panose="00000500000000000000" pitchFamily="2" charset="0"/>
              </a:rPr>
              <a:t> TAKES UP SPACE &amp; KILLS TERRESTRIAL WILDLIFE</a:t>
            </a:r>
          </a:p>
          <a:p>
            <a:r>
              <a:rPr lang="en-US" b="0" i="0" dirty="0">
                <a:solidFill>
                  <a:srgbClr val="666666"/>
                </a:solidFill>
                <a:effectLst/>
                <a:latin typeface="Karla" panose="020B0604020202020204" pitchFamily="2" charset="0"/>
              </a:rPr>
              <a:t>Plastic pollution causes harm to humans, animals and plants through toxic pollutants. It can take hundreds or even thousands of years for plastic to break down so the environmental damage is long-lasting. </a:t>
            </a:r>
          </a:p>
          <a:p>
            <a:r>
              <a:rPr lang="en-US" b="1" cap="all" dirty="0">
                <a:solidFill>
                  <a:srgbClr val="000000"/>
                </a:solidFill>
                <a:latin typeface="Montserrat" panose="020B0604020202020204" pitchFamily="2" charset="0"/>
              </a:rPr>
              <a:t>2.</a:t>
            </a:r>
            <a:r>
              <a:rPr lang="en-US" b="1" i="0" cap="all" dirty="0">
                <a:solidFill>
                  <a:srgbClr val="000000"/>
                </a:solidFill>
                <a:effectLst/>
                <a:latin typeface="Montserrat" panose="020B0604020202020204" pitchFamily="2" charset="0"/>
              </a:rPr>
              <a:t> KILLS OCEAN LIFE</a:t>
            </a:r>
            <a:endParaRPr lang="en-US" dirty="0">
              <a:solidFill>
                <a:srgbClr val="666666"/>
              </a:solidFill>
              <a:latin typeface="Karla" panose="020B0604020202020204" pitchFamily="2" charset="0"/>
            </a:endParaRPr>
          </a:p>
          <a:p>
            <a:r>
              <a:rPr lang="en-US" b="0" i="0" dirty="0">
                <a:solidFill>
                  <a:srgbClr val="666666"/>
                </a:solidFill>
                <a:effectLst/>
                <a:latin typeface="Karla" pitchFamily="2" charset="0"/>
              </a:rPr>
              <a:t>It affects all organisms in the food chain from tiny species like plankton through to whales. Toxins work their way up the food chain when plastic is ingested and can even be present in the fish people eat.</a:t>
            </a:r>
            <a:endParaRPr lang="en-US" dirty="0"/>
          </a:p>
        </p:txBody>
      </p:sp>
    </p:spTree>
    <p:extLst>
      <p:ext uri="{BB962C8B-B14F-4D97-AF65-F5344CB8AC3E}">
        <p14:creationId xmlns:p14="http://schemas.microsoft.com/office/powerpoint/2010/main" val="1658951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9C1017-44CE-DCA0-5540-F5AA1EBF18AD}"/>
              </a:ext>
            </a:extLst>
          </p:cNvPr>
          <p:cNvSpPr>
            <a:spLocks noGrp="1"/>
          </p:cNvSpPr>
          <p:nvPr>
            <p:ph idx="1"/>
          </p:nvPr>
        </p:nvSpPr>
        <p:spPr>
          <a:xfrm>
            <a:off x="1097280" y="1877787"/>
            <a:ext cx="10058400" cy="3991306"/>
          </a:xfrm>
        </p:spPr>
        <p:txBody>
          <a:bodyPr>
            <a:normAutofit fontScale="92500" lnSpcReduction="20000"/>
          </a:bodyPr>
          <a:lstStyle/>
          <a:p>
            <a:r>
              <a:rPr lang="en-US" b="1" cap="all" dirty="0">
                <a:solidFill>
                  <a:srgbClr val="000000"/>
                </a:solidFill>
                <a:latin typeface="Montserrat" panose="00000500000000000000" pitchFamily="2" charset="0"/>
              </a:rPr>
              <a:t>3</a:t>
            </a:r>
            <a:r>
              <a:rPr lang="en-US" b="1" i="0" cap="all" dirty="0">
                <a:solidFill>
                  <a:srgbClr val="000000"/>
                </a:solidFill>
                <a:effectLst/>
                <a:latin typeface="Montserrat" panose="00000500000000000000" pitchFamily="2" charset="0"/>
              </a:rPr>
              <a:t>. PRODUCES CHEMICAL POLLUTION</a:t>
            </a:r>
          </a:p>
          <a:p>
            <a:r>
              <a:rPr lang="en-US" b="0" i="0" dirty="0">
                <a:solidFill>
                  <a:srgbClr val="000000"/>
                </a:solidFill>
                <a:effectLst/>
                <a:latin typeface="Karla" pitchFamily="2" charset="0"/>
              </a:rPr>
              <a:t> Plastics are essentially made from oil and gas. Mining these nonrenewable resources produces harmful chemicals like benzene, toluene, ethylbenzene, xylene, carbon monoxide, hydrogen sulfide, ozone, sulfur dioxide, and many more.</a:t>
            </a:r>
          </a:p>
          <a:p>
            <a:r>
              <a:rPr lang="en-US" b="1" i="0" cap="all" dirty="0">
                <a:solidFill>
                  <a:srgbClr val="000000"/>
                </a:solidFill>
                <a:effectLst/>
                <a:latin typeface="Montserrat" panose="00000500000000000000" pitchFamily="2" charset="0"/>
              </a:rPr>
              <a:t>4. CREATES MICROPLASTICS</a:t>
            </a:r>
          </a:p>
          <a:p>
            <a:r>
              <a:rPr lang="en-US" sz="2200" b="0" i="0" dirty="0">
                <a:solidFill>
                  <a:srgbClr val="000000"/>
                </a:solidFill>
                <a:effectLst/>
                <a:latin typeface="Karla" pitchFamily="2" charset="0"/>
              </a:rPr>
              <a:t> “plastics don’t break down.” This is partially true; plastics don’t break down like organic materials do. </a:t>
            </a:r>
          </a:p>
          <a:p>
            <a:r>
              <a:rPr lang="en-US" sz="2200" b="0" i="0" dirty="0">
                <a:solidFill>
                  <a:srgbClr val="000000"/>
                </a:solidFill>
                <a:effectLst/>
                <a:latin typeface="Karla" pitchFamily="2" charset="0"/>
              </a:rPr>
              <a:t>Organic materials, like paper, cotton, hemp and many others decompose into nontoxic substances. In a sense, plastics do break down; they break into much smaller plastic particles now known as </a:t>
            </a:r>
            <a:r>
              <a:rPr lang="en-US" sz="2200" b="0" i="0" dirty="0">
                <a:solidFill>
                  <a:srgbClr val="0075C9"/>
                </a:solidFill>
                <a:effectLst/>
                <a:latin typeface="Karla" pitchFamily="2" charset="0"/>
                <a:hlinkClick r:id="rId2"/>
              </a:rPr>
              <a:t>microplastics</a:t>
            </a:r>
            <a:r>
              <a:rPr lang="en-US" sz="2200" b="0" i="0" dirty="0">
                <a:solidFill>
                  <a:srgbClr val="000000"/>
                </a:solidFill>
                <a:effectLst/>
                <a:latin typeface="Karla" pitchFamily="2" charset="0"/>
              </a:rPr>
              <a:t>. </a:t>
            </a:r>
          </a:p>
          <a:p>
            <a:r>
              <a:rPr lang="en-US" sz="2200" b="0" i="0" dirty="0">
                <a:solidFill>
                  <a:srgbClr val="000000"/>
                </a:solidFill>
                <a:effectLst/>
                <a:latin typeface="Montserrat" panose="00000500000000000000" pitchFamily="2" charset="0"/>
              </a:rPr>
              <a:t>These small particles pollute waterways, soil, plants, animals and humans.</a:t>
            </a:r>
            <a:endParaRPr lang="en-US" sz="2200" dirty="0">
              <a:solidFill>
                <a:srgbClr val="000000"/>
              </a:solidFill>
              <a:latin typeface="Karla" pitchFamily="2" charset="0"/>
            </a:endParaRPr>
          </a:p>
        </p:txBody>
      </p:sp>
    </p:spTree>
    <p:extLst>
      <p:ext uri="{BB962C8B-B14F-4D97-AF65-F5344CB8AC3E}">
        <p14:creationId xmlns:p14="http://schemas.microsoft.com/office/powerpoint/2010/main" val="162828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C7F3D-FA36-C0B0-545E-A8A5EA889CC4}"/>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1FFEFA81-BC82-32C6-5A62-7F602A9EFE43}"/>
              </a:ext>
            </a:extLst>
          </p:cNvPr>
          <p:cNvSpPr>
            <a:spLocks noGrp="1"/>
          </p:cNvSpPr>
          <p:nvPr>
            <p:ph idx="1"/>
          </p:nvPr>
        </p:nvSpPr>
        <p:spPr/>
        <p:txBody>
          <a:bodyPr/>
          <a:lstStyle/>
          <a:p>
            <a:r>
              <a:rPr lang="en-US" b="0" i="0" dirty="0">
                <a:effectLst/>
                <a:latin typeface="Roboto" panose="02000000000000000000" pitchFamily="2" charset="0"/>
              </a:rPr>
              <a:t>How can you reduce the amount of plastic use?</a:t>
            </a:r>
          </a:p>
          <a:p>
            <a:endParaRPr lang="en-US" dirty="0"/>
          </a:p>
          <a:p>
            <a:endParaRPr lang="en-US" dirty="0"/>
          </a:p>
        </p:txBody>
      </p:sp>
      <p:pic>
        <p:nvPicPr>
          <p:cNvPr id="5" name="Picture 4">
            <a:extLst>
              <a:ext uri="{FF2B5EF4-FFF2-40B4-BE49-F238E27FC236}">
                <a16:creationId xmlns:a16="http://schemas.microsoft.com/office/drawing/2014/main" id="{7A9A35D5-22AB-C571-6830-AE86725726ED}"/>
              </a:ext>
            </a:extLst>
          </p:cNvPr>
          <p:cNvPicPr>
            <a:picLocks noChangeAspect="1"/>
          </p:cNvPicPr>
          <p:nvPr/>
        </p:nvPicPr>
        <p:blipFill>
          <a:blip r:embed="rId2"/>
          <a:stretch>
            <a:fillRect/>
          </a:stretch>
        </p:blipFill>
        <p:spPr>
          <a:xfrm>
            <a:off x="1231447" y="2583316"/>
            <a:ext cx="4667250" cy="581025"/>
          </a:xfrm>
          <a:prstGeom prst="rect">
            <a:avLst/>
          </a:prstGeom>
        </p:spPr>
      </p:pic>
      <p:pic>
        <p:nvPicPr>
          <p:cNvPr id="7" name="Picture 6">
            <a:extLst>
              <a:ext uri="{FF2B5EF4-FFF2-40B4-BE49-F238E27FC236}">
                <a16:creationId xmlns:a16="http://schemas.microsoft.com/office/drawing/2014/main" id="{B3869FDA-5704-8306-97C2-6ECB6CC2B203}"/>
              </a:ext>
            </a:extLst>
          </p:cNvPr>
          <p:cNvPicPr>
            <a:picLocks noChangeAspect="1"/>
          </p:cNvPicPr>
          <p:nvPr/>
        </p:nvPicPr>
        <p:blipFill>
          <a:blip r:embed="rId3"/>
          <a:stretch>
            <a:fillRect/>
          </a:stretch>
        </p:blipFill>
        <p:spPr>
          <a:xfrm>
            <a:off x="1217159" y="3114675"/>
            <a:ext cx="4695825" cy="628650"/>
          </a:xfrm>
          <a:prstGeom prst="rect">
            <a:avLst/>
          </a:prstGeom>
        </p:spPr>
      </p:pic>
      <p:pic>
        <p:nvPicPr>
          <p:cNvPr id="9" name="Picture 8">
            <a:extLst>
              <a:ext uri="{FF2B5EF4-FFF2-40B4-BE49-F238E27FC236}">
                <a16:creationId xmlns:a16="http://schemas.microsoft.com/office/drawing/2014/main" id="{264B34AF-2865-20ED-7E85-087722D8515C}"/>
              </a:ext>
            </a:extLst>
          </p:cNvPr>
          <p:cNvPicPr>
            <a:picLocks noChangeAspect="1"/>
          </p:cNvPicPr>
          <p:nvPr/>
        </p:nvPicPr>
        <p:blipFill>
          <a:blip r:embed="rId4"/>
          <a:stretch>
            <a:fillRect/>
          </a:stretch>
        </p:blipFill>
        <p:spPr>
          <a:xfrm>
            <a:off x="1245734" y="3809366"/>
            <a:ext cx="4667250" cy="609600"/>
          </a:xfrm>
          <a:prstGeom prst="rect">
            <a:avLst/>
          </a:prstGeom>
        </p:spPr>
      </p:pic>
      <p:pic>
        <p:nvPicPr>
          <p:cNvPr id="11" name="Picture 10">
            <a:extLst>
              <a:ext uri="{FF2B5EF4-FFF2-40B4-BE49-F238E27FC236}">
                <a16:creationId xmlns:a16="http://schemas.microsoft.com/office/drawing/2014/main" id="{E401F2D3-B8F6-3EBA-1DCC-098470A7C7F5}"/>
              </a:ext>
            </a:extLst>
          </p:cNvPr>
          <p:cNvPicPr>
            <a:picLocks noChangeAspect="1"/>
          </p:cNvPicPr>
          <p:nvPr/>
        </p:nvPicPr>
        <p:blipFill>
          <a:blip r:embed="rId5"/>
          <a:stretch>
            <a:fillRect/>
          </a:stretch>
        </p:blipFill>
        <p:spPr>
          <a:xfrm>
            <a:off x="1245734" y="4527869"/>
            <a:ext cx="4752975" cy="523875"/>
          </a:xfrm>
          <a:prstGeom prst="rect">
            <a:avLst/>
          </a:prstGeom>
        </p:spPr>
      </p:pic>
      <p:pic>
        <p:nvPicPr>
          <p:cNvPr id="13" name="Picture 12">
            <a:extLst>
              <a:ext uri="{FF2B5EF4-FFF2-40B4-BE49-F238E27FC236}">
                <a16:creationId xmlns:a16="http://schemas.microsoft.com/office/drawing/2014/main" id="{76224590-DB9B-7CEF-B3CF-583585E7DB70}"/>
              </a:ext>
            </a:extLst>
          </p:cNvPr>
          <p:cNvPicPr>
            <a:picLocks noChangeAspect="1"/>
          </p:cNvPicPr>
          <p:nvPr/>
        </p:nvPicPr>
        <p:blipFill>
          <a:blip r:embed="rId6"/>
          <a:stretch>
            <a:fillRect/>
          </a:stretch>
        </p:blipFill>
        <p:spPr>
          <a:xfrm>
            <a:off x="1245734" y="5203510"/>
            <a:ext cx="5162550" cy="590550"/>
          </a:xfrm>
          <a:prstGeom prst="rect">
            <a:avLst/>
          </a:prstGeom>
        </p:spPr>
      </p:pic>
    </p:spTree>
    <p:extLst>
      <p:ext uri="{BB962C8B-B14F-4D97-AF65-F5344CB8AC3E}">
        <p14:creationId xmlns:p14="http://schemas.microsoft.com/office/powerpoint/2010/main" val="3456064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4386693-91C4-65AA-D350-BD51DE346884}"/>
              </a:ext>
            </a:extLst>
          </p:cNvPr>
          <p:cNvPicPr>
            <a:picLocks noGrp="1" noChangeAspect="1"/>
          </p:cNvPicPr>
          <p:nvPr>
            <p:ph idx="1"/>
          </p:nvPr>
        </p:nvPicPr>
        <p:blipFill>
          <a:blip r:embed="rId2"/>
          <a:stretch>
            <a:fillRect/>
          </a:stretch>
        </p:blipFill>
        <p:spPr>
          <a:xfrm>
            <a:off x="1097280" y="2076110"/>
            <a:ext cx="6191250" cy="657225"/>
          </a:xfrm>
        </p:spPr>
      </p:pic>
      <p:pic>
        <p:nvPicPr>
          <p:cNvPr id="7" name="Picture 6">
            <a:extLst>
              <a:ext uri="{FF2B5EF4-FFF2-40B4-BE49-F238E27FC236}">
                <a16:creationId xmlns:a16="http://schemas.microsoft.com/office/drawing/2014/main" id="{BD40A58B-837A-43D3-DF30-CA4C064C7313}"/>
              </a:ext>
            </a:extLst>
          </p:cNvPr>
          <p:cNvPicPr>
            <a:picLocks noChangeAspect="1"/>
          </p:cNvPicPr>
          <p:nvPr/>
        </p:nvPicPr>
        <p:blipFill>
          <a:blip r:embed="rId3"/>
          <a:stretch>
            <a:fillRect/>
          </a:stretch>
        </p:blipFill>
        <p:spPr>
          <a:xfrm>
            <a:off x="1097280" y="2867025"/>
            <a:ext cx="7839075" cy="561975"/>
          </a:xfrm>
          <a:prstGeom prst="rect">
            <a:avLst/>
          </a:prstGeom>
        </p:spPr>
      </p:pic>
      <p:pic>
        <p:nvPicPr>
          <p:cNvPr id="9" name="Picture 8">
            <a:extLst>
              <a:ext uri="{FF2B5EF4-FFF2-40B4-BE49-F238E27FC236}">
                <a16:creationId xmlns:a16="http://schemas.microsoft.com/office/drawing/2014/main" id="{161D21B7-ABBF-AAD4-7612-12E78FC6EAFF}"/>
              </a:ext>
            </a:extLst>
          </p:cNvPr>
          <p:cNvPicPr>
            <a:picLocks noChangeAspect="1"/>
          </p:cNvPicPr>
          <p:nvPr/>
        </p:nvPicPr>
        <p:blipFill>
          <a:blip r:embed="rId4"/>
          <a:stretch>
            <a:fillRect/>
          </a:stretch>
        </p:blipFill>
        <p:spPr>
          <a:xfrm>
            <a:off x="1097280" y="3598409"/>
            <a:ext cx="6638925" cy="600075"/>
          </a:xfrm>
          <a:prstGeom prst="rect">
            <a:avLst/>
          </a:prstGeom>
        </p:spPr>
      </p:pic>
      <p:pic>
        <p:nvPicPr>
          <p:cNvPr id="11" name="Picture 10">
            <a:extLst>
              <a:ext uri="{FF2B5EF4-FFF2-40B4-BE49-F238E27FC236}">
                <a16:creationId xmlns:a16="http://schemas.microsoft.com/office/drawing/2014/main" id="{1BD5973F-4298-096C-2C40-BF9FF73ADE87}"/>
              </a:ext>
            </a:extLst>
          </p:cNvPr>
          <p:cNvPicPr>
            <a:picLocks noChangeAspect="1"/>
          </p:cNvPicPr>
          <p:nvPr/>
        </p:nvPicPr>
        <p:blipFill>
          <a:blip r:embed="rId5"/>
          <a:stretch>
            <a:fillRect/>
          </a:stretch>
        </p:blipFill>
        <p:spPr>
          <a:xfrm>
            <a:off x="1097280" y="4384222"/>
            <a:ext cx="8696325" cy="523875"/>
          </a:xfrm>
          <a:prstGeom prst="rect">
            <a:avLst/>
          </a:prstGeom>
        </p:spPr>
      </p:pic>
      <p:pic>
        <p:nvPicPr>
          <p:cNvPr id="13" name="Picture 12">
            <a:extLst>
              <a:ext uri="{FF2B5EF4-FFF2-40B4-BE49-F238E27FC236}">
                <a16:creationId xmlns:a16="http://schemas.microsoft.com/office/drawing/2014/main" id="{71D4A54F-96CB-7435-BB9F-AF824FCE4BAD}"/>
              </a:ext>
            </a:extLst>
          </p:cNvPr>
          <p:cNvPicPr>
            <a:picLocks noChangeAspect="1"/>
          </p:cNvPicPr>
          <p:nvPr/>
        </p:nvPicPr>
        <p:blipFill>
          <a:blip r:embed="rId6"/>
          <a:stretch>
            <a:fillRect/>
          </a:stretch>
        </p:blipFill>
        <p:spPr>
          <a:xfrm>
            <a:off x="1097280" y="5142820"/>
            <a:ext cx="5829300" cy="590550"/>
          </a:xfrm>
          <a:prstGeom prst="rect">
            <a:avLst/>
          </a:prstGeom>
        </p:spPr>
      </p:pic>
    </p:spTree>
    <p:extLst>
      <p:ext uri="{BB962C8B-B14F-4D97-AF65-F5344CB8AC3E}">
        <p14:creationId xmlns:p14="http://schemas.microsoft.com/office/powerpoint/2010/main" val="225329145"/>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Color swatch</Template>
  <TotalTime>29</TotalTime>
  <Words>330</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Calibri</vt:lpstr>
      <vt:lpstr>Georgia Pro Cond Light</vt:lpstr>
      <vt:lpstr>Karla</vt:lpstr>
      <vt:lpstr>Montserrat</vt:lpstr>
      <vt:lpstr>Roboto</vt:lpstr>
      <vt:lpstr>Speak Pro</vt:lpstr>
      <vt:lpstr>RetrospectVTI</vt:lpstr>
      <vt:lpstr>Plastic Waste Management</vt:lpstr>
      <vt:lpstr>Some facts</vt:lpstr>
      <vt:lpstr>Effects On Environment</vt:lpstr>
      <vt:lpstr>PowerPoint Presentation</vt:lpstr>
      <vt:lpstr>Solution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Plastic Waste Management</dc:title>
  <dc:creator>Sachin Rajbhar</dc:creator>
  <cp:lastModifiedBy>Sachin Rajbhar</cp:lastModifiedBy>
  <cp:revision>1</cp:revision>
  <dcterms:created xsi:type="dcterms:W3CDTF">2022-07-29T15:52:35Z</dcterms:created>
  <dcterms:modified xsi:type="dcterms:W3CDTF">2022-07-30T05:11:02Z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