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2"/>
  </p:notesMasterIdLst>
  <p:handoutMasterIdLst>
    <p:handoutMasterId r:id="rId13"/>
  </p:handoutMasterIdLst>
  <p:sldIdLst>
    <p:sldId id="360" r:id="rId5"/>
    <p:sldId id="265" r:id="rId6"/>
    <p:sldId id="350" r:id="rId7"/>
    <p:sldId id="361" r:id="rId8"/>
    <p:sldId id="356" r:id="rId9"/>
    <p:sldId id="351" r:id="rId10"/>
    <p:sldId id="32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63FD3-BBE7-4F18-A5D5-4F34D59A1BC5}" v="120" dt="2022-07-02T10:18:08.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showGuides="1">
      <p:cViewPr varScale="1">
        <p:scale>
          <a:sx n="82" d="100"/>
          <a:sy n="82" d="100"/>
        </p:scale>
        <p:origin x="720" y="62"/>
      </p:cViewPr>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243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Rajbhar" userId="0f67eaef7525b5e7" providerId="LiveId" clId="{13163FD3-BBE7-4F18-A5D5-4F34D59A1BC5}"/>
    <pc:docChg chg="undo custSel addSld delSld modSld sldOrd">
      <pc:chgData name="Sachin Rajbhar" userId="0f67eaef7525b5e7" providerId="LiveId" clId="{13163FD3-BBE7-4F18-A5D5-4F34D59A1BC5}" dt="2022-07-02T10:39:53.931" v="1129" actId="478"/>
      <pc:docMkLst>
        <pc:docMk/>
      </pc:docMkLst>
      <pc:sldChg chg="del">
        <pc:chgData name="Sachin Rajbhar" userId="0f67eaef7525b5e7" providerId="LiveId" clId="{13163FD3-BBE7-4F18-A5D5-4F34D59A1BC5}" dt="2022-07-02T05:48:20.282" v="143" actId="47"/>
        <pc:sldMkLst>
          <pc:docMk/>
          <pc:sldMk cId="3789343957" sldId="261"/>
        </pc:sldMkLst>
      </pc:sldChg>
      <pc:sldChg chg="addSp delSp modSp mod">
        <pc:chgData name="Sachin Rajbhar" userId="0f67eaef7525b5e7" providerId="LiveId" clId="{13163FD3-BBE7-4F18-A5D5-4F34D59A1BC5}" dt="2022-07-02T09:56:54.875" v="779" actId="20577"/>
        <pc:sldMkLst>
          <pc:docMk/>
          <pc:sldMk cId="1282301281" sldId="265"/>
        </pc:sldMkLst>
        <pc:spChg chg="mod">
          <ac:chgData name="Sachin Rajbhar" userId="0f67eaef7525b5e7" providerId="LiveId" clId="{13163FD3-BBE7-4F18-A5D5-4F34D59A1BC5}" dt="2022-07-02T09:55:23.141" v="757" actId="1076"/>
          <ac:spMkLst>
            <pc:docMk/>
            <pc:sldMk cId="1282301281" sldId="265"/>
            <ac:spMk id="2" creationId="{A9AFB321-A9BF-467D-90CC-B7D41C7D46F9}"/>
          </ac:spMkLst>
        </pc:spChg>
        <pc:spChg chg="mod">
          <ac:chgData name="Sachin Rajbhar" userId="0f67eaef7525b5e7" providerId="LiveId" clId="{13163FD3-BBE7-4F18-A5D5-4F34D59A1BC5}" dt="2022-07-02T09:56:54.875" v="779" actId="20577"/>
          <ac:spMkLst>
            <pc:docMk/>
            <pc:sldMk cId="1282301281" sldId="265"/>
            <ac:spMk id="3" creationId="{69CF77C5-9F6B-451C-B03D-A5E55E0DAC90}"/>
          </ac:spMkLst>
        </pc:spChg>
        <pc:spChg chg="add del mod">
          <ac:chgData name="Sachin Rajbhar" userId="0f67eaef7525b5e7" providerId="LiveId" clId="{13163FD3-BBE7-4F18-A5D5-4F34D59A1BC5}" dt="2022-07-02T06:00:08.177" v="534" actId="478"/>
          <ac:spMkLst>
            <pc:docMk/>
            <pc:sldMk cId="1282301281" sldId="265"/>
            <ac:spMk id="4" creationId="{3BA6CE72-8FFD-BE19-E5BD-1D8778FBE178}"/>
          </ac:spMkLst>
        </pc:spChg>
        <pc:spChg chg="del">
          <ac:chgData name="Sachin Rajbhar" userId="0f67eaef7525b5e7" providerId="LiveId" clId="{13163FD3-BBE7-4F18-A5D5-4F34D59A1BC5}" dt="2022-07-02T05:43:24.448" v="96" actId="478"/>
          <ac:spMkLst>
            <pc:docMk/>
            <pc:sldMk cId="1282301281" sldId="265"/>
            <ac:spMk id="5" creationId="{8090E8F3-DB96-45A9-B559-6A3E156FF8F4}"/>
          </ac:spMkLst>
        </pc:spChg>
        <pc:spChg chg="mod">
          <ac:chgData name="Sachin Rajbhar" userId="0f67eaef7525b5e7" providerId="LiveId" clId="{13163FD3-BBE7-4F18-A5D5-4F34D59A1BC5}" dt="2022-07-02T05:43:46.041" v="104" actId="20577"/>
          <ac:spMkLst>
            <pc:docMk/>
            <pc:sldMk cId="1282301281" sldId="265"/>
            <ac:spMk id="7" creationId="{8DA13AEC-8150-4417-8371-8F675C0C9CEF}"/>
          </ac:spMkLst>
        </pc:spChg>
        <pc:spChg chg="add del mod">
          <ac:chgData name="Sachin Rajbhar" userId="0f67eaef7525b5e7" providerId="LiveId" clId="{13163FD3-BBE7-4F18-A5D5-4F34D59A1BC5}" dt="2022-07-02T06:00:52.828" v="536" actId="478"/>
          <ac:spMkLst>
            <pc:docMk/>
            <pc:sldMk cId="1282301281" sldId="265"/>
            <ac:spMk id="8" creationId="{4BBDE7F1-319C-9C85-4B50-650074CCA7F3}"/>
          </ac:spMkLst>
        </pc:spChg>
        <pc:spChg chg="add mod">
          <ac:chgData name="Sachin Rajbhar" userId="0f67eaef7525b5e7" providerId="LiveId" clId="{13163FD3-BBE7-4F18-A5D5-4F34D59A1BC5}" dt="2022-07-02T09:55:36.043" v="759" actId="1076"/>
          <ac:spMkLst>
            <pc:docMk/>
            <pc:sldMk cId="1282301281" sldId="265"/>
            <ac:spMk id="9" creationId="{2C881060-8A50-D1AF-824D-3E8B8C0A914D}"/>
          </ac:spMkLst>
        </pc:spChg>
        <pc:picChg chg="mod">
          <ac:chgData name="Sachin Rajbhar" userId="0f67eaef7525b5e7" providerId="LiveId" clId="{13163FD3-BBE7-4F18-A5D5-4F34D59A1BC5}" dt="2022-07-02T06:00:04.709" v="533" actId="1076"/>
          <ac:picMkLst>
            <pc:docMk/>
            <pc:sldMk cId="1282301281" sldId="265"/>
            <ac:picMk id="16" creationId="{3CB8AD46-F0A9-4BC7-9654-CFD400CE1206}"/>
          </ac:picMkLst>
        </pc:picChg>
        <pc:picChg chg="mod ord modCrop">
          <ac:chgData name="Sachin Rajbhar" userId="0f67eaef7525b5e7" providerId="LiveId" clId="{13163FD3-BBE7-4F18-A5D5-4F34D59A1BC5}" dt="2022-07-02T06:01:29.395" v="548" actId="732"/>
          <ac:picMkLst>
            <pc:docMk/>
            <pc:sldMk cId="1282301281" sldId="265"/>
            <ac:picMk id="21" creationId="{3DBC1EA4-CEC0-4946-B147-DB5F70AB5C64}"/>
          </ac:picMkLst>
        </pc:picChg>
      </pc:sldChg>
      <pc:sldChg chg="del">
        <pc:chgData name="Sachin Rajbhar" userId="0f67eaef7525b5e7" providerId="LiveId" clId="{13163FD3-BBE7-4F18-A5D5-4F34D59A1BC5}" dt="2022-07-02T05:48:38.417" v="144" actId="47"/>
        <pc:sldMkLst>
          <pc:docMk/>
          <pc:sldMk cId="1731431617" sldId="276"/>
        </pc:sldMkLst>
      </pc:sldChg>
      <pc:sldChg chg="addSp delSp modSp mod">
        <pc:chgData name="Sachin Rajbhar" userId="0f67eaef7525b5e7" providerId="LiveId" clId="{13163FD3-BBE7-4F18-A5D5-4F34D59A1BC5}" dt="2022-07-02T10:37:23.863" v="1126" actId="14100"/>
        <pc:sldMkLst>
          <pc:docMk/>
          <pc:sldMk cId="2382130069" sldId="321"/>
        </pc:sldMkLst>
        <pc:spChg chg="mod">
          <ac:chgData name="Sachin Rajbhar" userId="0f67eaef7525b5e7" providerId="LiveId" clId="{13163FD3-BBE7-4F18-A5D5-4F34D59A1BC5}" dt="2022-07-02T10:18:08.130" v="1103"/>
          <ac:spMkLst>
            <pc:docMk/>
            <pc:sldMk cId="2382130069" sldId="321"/>
            <ac:spMk id="2" creationId="{3C3D335A-5ECE-43C8-B81D-FB11A0598038}"/>
          </ac:spMkLst>
        </pc:spChg>
        <pc:spChg chg="del">
          <ac:chgData name="Sachin Rajbhar" userId="0f67eaef7525b5e7" providerId="LiveId" clId="{13163FD3-BBE7-4F18-A5D5-4F34D59A1BC5}" dt="2022-07-02T05:49:15.020" v="155" actId="478"/>
          <ac:spMkLst>
            <pc:docMk/>
            <pc:sldMk cId="2382130069" sldId="321"/>
            <ac:spMk id="3" creationId="{CE24BAAE-F3C2-4167-8E55-3D4A3B8F9FD0}"/>
          </ac:spMkLst>
        </pc:spChg>
        <pc:spChg chg="del">
          <ac:chgData name="Sachin Rajbhar" userId="0f67eaef7525b5e7" providerId="LiveId" clId="{13163FD3-BBE7-4F18-A5D5-4F34D59A1BC5}" dt="2022-07-02T05:49:17.774" v="156" actId="478"/>
          <ac:spMkLst>
            <pc:docMk/>
            <pc:sldMk cId="2382130069" sldId="321"/>
            <ac:spMk id="5" creationId="{2229815B-0184-4E8F-B571-C492B9071EE4}"/>
          </ac:spMkLst>
        </pc:spChg>
        <pc:spChg chg="add mod">
          <ac:chgData name="Sachin Rajbhar" userId="0f67eaef7525b5e7" providerId="LiveId" clId="{13163FD3-BBE7-4F18-A5D5-4F34D59A1BC5}" dt="2022-07-02T10:10:40.928" v="1024" actId="931"/>
          <ac:spMkLst>
            <pc:docMk/>
            <pc:sldMk cId="2382130069" sldId="321"/>
            <ac:spMk id="5" creationId="{4EA6404D-08C8-1757-0D11-188E43C996DF}"/>
          </ac:spMkLst>
        </pc:spChg>
        <pc:spChg chg="add mod">
          <ac:chgData name="Sachin Rajbhar" userId="0f67eaef7525b5e7" providerId="LiveId" clId="{13163FD3-BBE7-4F18-A5D5-4F34D59A1BC5}" dt="2022-07-02T05:49:00.192" v="151" actId="478"/>
          <ac:spMkLst>
            <pc:docMk/>
            <pc:sldMk cId="2382130069" sldId="321"/>
            <ac:spMk id="6" creationId="{18B805AB-8830-11F1-42EE-A28848838BAC}"/>
          </ac:spMkLst>
        </pc:spChg>
        <pc:spChg chg="add mod">
          <ac:chgData name="Sachin Rajbhar" userId="0f67eaef7525b5e7" providerId="LiveId" clId="{13163FD3-BBE7-4F18-A5D5-4F34D59A1BC5}" dt="2022-07-02T05:49:05.395" v="152" actId="478"/>
          <ac:spMkLst>
            <pc:docMk/>
            <pc:sldMk cId="2382130069" sldId="321"/>
            <ac:spMk id="8" creationId="{48EBDBB9-094D-B725-EA89-7D06C61B1B4A}"/>
          </ac:spMkLst>
        </pc:spChg>
        <pc:spChg chg="add del mod">
          <ac:chgData name="Sachin Rajbhar" userId="0f67eaef7525b5e7" providerId="LiveId" clId="{13163FD3-BBE7-4F18-A5D5-4F34D59A1BC5}" dt="2022-07-02T10:10:40.928" v="1024" actId="931"/>
          <ac:spMkLst>
            <pc:docMk/>
            <pc:sldMk cId="2382130069" sldId="321"/>
            <ac:spMk id="10" creationId="{D3845B4C-1007-0A54-514A-D0C8752F4AE0}"/>
          </ac:spMkLst>
        </pc:spChg>
        <pc:spChg chg="add mod">
          <ac:chgData name="Sachin Rajbhar" userId="0f67eaef7525b5e7" providerId="LiveId" clId="{13163FD3-BBE7-4F18-A5D5-4F34D59A1BC5}" dt="2022-07-02T05:49:07.398" v="154" actId="478"/>
          <ac:spMkLst>
            <pc:docMk/>
            <pc:sldMk cId="2382130069" sldId="321"/>
            <ac:spMk id="13" creationId="{85D82819-579E-4692-B6D4-45B09A4722B6}"/>
          </ac:spMkLst>
        </pc:spChg>
        <pc:spChg chg="add del mod">
          <ac:chgData name="Sachin Rajbhar" userId="0f67eaef7525b5e7" providerId="LiveId" clId="{13163FD3-BBE7-4F18-A5D5-4F34D59A1BC5}" dt="2022-07-02T10:11:20.577" v="1034" actId="478"/>
          <ac:spMkLst>
            <pc:docMk/>
            <pc:sldMk cId="2382130069" sldId="321"/>
            <ac:spMk id="14" creationId="{6211E9EF-2D4E-5642-CA1C-A82C9EE706E7}"/>
          </ac:spMkLst>
        </pc:spChg>
        <pc:spChg chg="add del mod">
          <ac:chgData name="Sachin Rajbhar" userId="0f67eaef7525b5e7" providerId="LiveId" clId="{13163FD3-BBE7-4F18-A5D5-4F34D59A1BC5}" dt="2022-07-02T05:49:20.530" v="157" actId="478"/>
          <ac:spMkLst>
            <pc:docMk/>
            <pc:sldMk cId="2382130069" sldId="321"/>
            <ac:spMk id="17" creationId="{B60854F3-5808-664F-D01B-BD6E322030F6}"/>
          </ac:spMkLst>
        </pc:spChg>
        <pc:picChg chg="add mod">
          <ac:chgData name="Sachin Rajbhar" userId="0f67eaef7525b5e7" providerId="LiveId" clId="{13163FD3-BBE7-4F18-A5D5-4F34D59A1BC5}" dt="2022-07-02T10:10:40.928" v="1024" actId="931"/>
          <ac:picMkLst>
            <pc:docMk/>
            <pc:sldMk cId="2382130069" sldId="321"/>
            <ac:picMk id="4" creationId="{724E01B4-E89C-2093-4B9B-EF9D9F2FCF5A}"/>
          </ac:picMkLst>
        </pc:picChg>
        <pc:picChg chg="add mod modCrop">
          <ac:chgData name="Sachin Rajbhar" userId="0f67eaef7525b5e7" providerId="LiveId" clId="{13163FD3-BBE7-4F18-A5D5-4F34D59A1BC5}" dt="2022-07-02T10:37:23.863" v="1126" actId="14100"/>
          <ac:picMkLst>
            <pc:docMk/>
            <pc:sldMk cId="2382130069" sldId="321"/>
            <ac:picMk id="12" creationId="{88C7DD40-F59E-4722-8FB2-0D135995D8F4}"/>
          </ac:picMkLst>
        </pc:picChg>
        <pc:picChg chg="del">
          <ac:chgData name="Sachin Rajbhar" userId="0f67eaef7525b5e7" providerId="LiveId" clId="{13163FD3-BBE7-4F18-A5D5-4F34D59A1BC5}" dt="2022-07-02T05:49:06.429" v="153" actId="478"/>
          <ac:picMkLst>
            <pc:docMk/>
            <pc:sldMk cId="2382130069" sldId="321"/>
            <ac:picMk id="12" creationId="{913ABB5F-0386-46D2-984D-F772DEC67B05}"/>
          </ac:picMkLst>
        </pc:picChg>
        <pc:picChg chg="del">
          <ac:chgData name="Sachin Rajbhar" userId="0f67eaef7525b5e7" providerId="LiveId" clId="{13163FD3-BBE7-4F18-A5D5-4F34D59A1BC5}" dt="2022-07-02T05:49:07.398" v="154" actId="478"/>
          <ac:picMkLst>
            <pc:docMk/>
            <pc:sldMk cId="2382130069" sldId="321"/>
            <ac:picMk id="14" creationId="{8706E96D-2B8F-45D1-8BDA-C66A1827E62A}"/>
          </ac:picMkLst>
        </pc:picChg>
        <pc:picChg chg="del">
          <ac:chgData name="Sachin Rajbhar" userId="0f67eaef7525b5e7" providerId="LiveId" clId="{13163FD3-BBE7-4F18-A5D5-4F34D59A1BC5}" dt="2022-07-02T05:49:05.395" v="152" actId="478"/>
          <ac:picMkLst>
            <pc:docMk/>
            <pc:sldMk cId="2382130069" sldId="321"/>
            <ac:picMk id="16" creationId="{A691FEAE-FE9B-4F51-8E02-402437FA3BBA}"/>
          </ac:picMkLst>
        </pc:picChg>
        <pc:picChg chg="del">
          <ac:chgData name="Sachin Rajbhar" userId="0f67eaef7525b5e7" providerId="LiveId" clId="{13163FD3-BBE7-4F18-A5D5-4F34D59A1BC5}" dt="2022-07-02T05:49:00.192" v="151" actId="478"/>
          <ac:picMkLst>
            <pc:docMk/>
            <pc:sldMk cId="2382130069" sldId="321"/>
            <ac:picMk id="18" creationId="{26421B3B-62C4-436B-9D85-8D6D4E337D18}"/>
          </ac:picMkLst>
        </pc:picChg>
      </pc:sldChg>
      <pc:sldChg chg="modSp del mod">
        <pc:chgData name="Sachin Rajbhar" userId="0f67eaef7525b5e7" providerId="LiveId" clId="{13163FD3-BBE7-4F18-A5D5-4F34D59A1BC5}" dt="2022-07-02T05:48:39.815" v="145" actId="47"/>
        <pc:sldMkLst>
          <pc:docMk/>
          <pc:sldMk cId="3777878648" sldId="326"/>
        </pc:sldMkLst>
        <pc:spChg chg="mod">
          <ac:chgData name="Sachin Rajbhar" userId="0f67eaef7525b5e7" providerId="LiveId" clId="{13163FD3-BBE7-4F18-A5D5-4F34D59A1BC5}" dt="2022-07-02T05:44:10.972" v="105" actId="20577"/>
          <ac:spMkLst>
            <pc:docMk/>
            <pc:sldMk cId="3777878648" sldId="326"/>
            <ac:spMk id="2" creationId="{A9AFB321-A9BF-467D-90CC-B7D41C7D46F9}"/>
          </ac:spMkLst>
        </pc:spChg>
      </pc:sldChg>
      <pc:sldChg chg="del">
        <pc:chgData name="Sachin Rajbhar" userId="0f67eaef7525b5e7" providerId="LiveId" clId="{13163FD3-BBE7-4F18-A5D5-4F34D59A1BC5}" dt="2022-07-02T05:40:40.394" v="8" actId="47"/>
        <pc:sldMkLst>
          <pc:docMk/>
          <pc:sldMk cId="1486542153" sldId="346"/>
        </pc:sldMkLst>
      </pc:sldChg>
      <pc:sldChg chg="del">
        <pc:chgData name="Sachin Rajbhar" userId="0f67eaef7525b5e7" providerId="LiveId" clId="{13163FD3-BBE7-4F18-A5D5-4F34D59A1BC5}" dt="2022-07-02T05:48:52.508" v="150" actId="47"/>
        <pc:sldMkLst>
          <pc:docMk/>
          <pc:sldMk cId="2315519638" sldId="348"/>
        </pc:sldMkLst>
      </pc:sldChg>
      <pc:sldChg chg="addSp delSp modSp add del mod ord">
        <pc:chgData name="Sachin Rajbhar" userId="0f67eaef7525b5e7" providerId="LiveId" clId="{13163FD3-BBE7-4F18-A5D5-4F34D59A1BC5}" dt="2022-07-02T10:38:44.792" v="1127" actId="20577"/>
        <pc:sldMkLst>
          <pc:docMk/>
          <pc:sldMk cId="290544734" sldId="350"/>
        </pc:sldMkLst>
        <pc:spChg chg="mod">
          <ac:chgData name="Sachin Rajbhar" userId="0f67eaef7525b5e7" providerId="LiveId" clId="{13163FD3-BBE7-4F18-A5D5-4F34D59A1BC5}" dt="2022-07-02T10:38:44.792" v="1127" actId="20577"/>
          <ac:spMkLst>
            <pc:docMk/>
            <pc:sldMk cId="290544734" sldId="350"/>
            <ac:spMk id="2" creationId="{7078CF3A-C77F-41D2-8879-43D1043E025D}"/>
          </ac:spMkLst>
        </pc:spChg>
        <pc:spChg chg="add del mod">
          <ac:chgData name="Sachin Rajbhar" userId="0f67eaef7525b5e7" providerId="LiveId" clId="{13163FD3-BBE7-4F18-A5D5-4F34D59A1BC5}" dt="2022-07-02T06:05:12.478" v="608"/>
          <ac:spMkLst>
            <pc:docMk/>
            <pc:sldMk cId="290544734" sldId="350"/>
            <ac:spMk id="8" creationId="{F09BC184-B072-1C43-0528-03E4905E5AA1}"/>
          </ac:spMkLst>
        </pc:spChg>
        <pc:spChg chg="mod">
          <ac:chgData name="Sachin Rajbhar" userId="0f67eaef7525b5e7" providerId="LiveId" clId="{13163FD3-BBE7-4F18-A5D5-4F34D59A1BC5}" dt="2022-07-02T10:36:48.229" v="1107" actId="20577"/>
          <ac:spMkLst>
            <pc:docMk/>
            <pc:sldMk cId="290544734" sldId="350"/>
            <ac:spMk id="24" creationId="{1822B818-ED8E-4960-B317-DFD7E1620F04}"/>
          </ac:spMkLst>
        </pc:spChg>
        <pc:spChg chg="del">
          <ac:chgData name="Sachin Rajbhar" userId="0f67eaef7525b5e7" providerId="LiveId" clId="{13163FD3-BBE7-4F18-A5D5-4F34D59A1BC5}" dt="2022-07-02T09:59:13.662" v="791" actId="478"/>
          <ac:spMkLst>
            <pc:docMk/>
            <pc:sldMk cId="290544734" sldId="350"/>
            <ac:spMk id="25" creationId="{12ACDBA3-4BE2-42F0-92E3-2F8D173F3E62}"/>
          </ac:spMkLst>
        </pc:spChg>
        <pc:graphicFrameChg chg="mod modGraphic">
          <ac:chgData name="Sachin Rajbhar" userId="0f67eaef7525b5e7" providerId="LiveId" clId="{13163FD3-BBE7-4F18-A5D5-4F34D59A1BC5}" dt="2022-07-02T06:20:06.304" v="727" actId="14100"/>
          <ac:graphicFrameMkLst>
            <pc:docMk/>
            <pc:sldMk cId="290544734" sldId="350"/>
            <ac:graphicFrameMk id="4" creationId="{9072FA75-03CE-492F-80E1-68DC3982C2EF}"/>
          </ac:graphicFrameMkLst>
        </pc:graphicFrameChg>
        <pc:picChg chg="mod">
          <ac:chgData name="Sachin Rajbhar" userId="0f67eaef7525b5e7" providerId="LiveId" clId="{13163FD3-BBE7-4F18-A5D5-4F34D59A1BC5}" dt="2022-07-02T06:20:10.392" v="728" actId="14100"/>
          <ac:picMkLst>
            <pc:docMk/>
            <pc:sldMk cId="290544734" sldId="350"/>
            <ac:picMk id="23" creationId="{85F8DE3C-C55A-41E0-80E3-284DA96B9725}"/>
          </ac:picMkLst>
        </pc:picChg>
      </pc:sldChg>
      <pc:sldChg chg="delSp modSp mod">
        <pc:chgData name="Sachin Rajbhar" userId="0f67eaef7525b5e7" providerId="LiveId" clId="{13163FD3-BBE7-4F18-A5D5-4F34D59A1BC5}" dt="2022-07-02T10:39:49.140" v="1128" actId="478"/>
        <pc:sldMkLst>
          <pc:docMk/>
          <pc:sldMk cId="3148179160" sldId="351"/>
        </pc:sldMkLst>
        <pc:spChg chg="mod">
          <ac:chgData name="Sachin Rajbhar" userId="0f67eaef7525b5e7" providerId="LiveId" clId="{13163FD3-BBE7-4F18-A5D5-4F34D59A1BC5}" dt="2022-07-02T09:59:33.751" v="806" actId="20577"/>
          <ac:spMkLst>
            <pc:docMk/>
            <pc:sldMk cId="3148179160" sldId="351"/>
            <ac:spMk id="2" creationId="{2F4449FE-C0A3-47FC-8C77-C41D0C04489D}"/>
          </ac:spMkLst>
        </pc:spChg>
        <pc:spChg chg="mod">
          <ac:chgData name="Sachin Rajbhar" userId="0f67eaef7525b5e7" providerId="LiveId" clId="{13163FD3-BBE7-4F18-A5D5-4F34D59A1BC5}" dt="2022-07-02T10:07:39.514" v="992" actId="20577"/>
          <ac:spMkLst>
            <pc:docMk/>
            <pc:sldMk cId="3148179160" sldId="351"/>
            <ac:spMk id="3" creationId="{A6B1406F-7E28-44E5-BC03-EC01665A16EA}"/>
          </ac:spMkLst>
        </pc:spChg>
        <pc:spChg chg="del">
          <ac:chgData name="Sachin Rajbhar" userId="0f67eaef7525b5e7" providerId="LiveId" clId="{13163FD3-BBE7-4F18-A5D5-4F34D59A1BC5}" dt="2022-07-02T10:39:49.140" v="1128" actId="478"/>
          <ac:spMkLst>
            <pc:docMk/>
            <pc:sldMk cId="3148179160" sldId="351"/>
            <ac:spMk id="4" creationId="{29DFCC6A-FE2A-445B-94A3-84942F50C5D5}"/>
          </ac:spMkLst>
        </pc:spChg>
        <pc:spChg chg="mod">
          <ac:chgData name="Sachin Rajbhar" userId="0f67eaef7525b5e7" providerId="LiveId" clId="{13163FD3-BBE7-4F18-A5D5-4F34D59A1BC5}" dt="2022-07-02T10:37:16.937" v="1125" actId="20577"/>
          <ac:spMkLst>
            <pc:docMk/>
            <pc:sldMk cId="3148179160" sldId="351"/>
            <ac:spMk id="5" creationId="{319CC2A2-2DA4-4408-834D-0EA6D6DE12D4}"/>
          </ac:spMkLst>
        </pc:spChg>
      </pc:sldChg>
      <pc:sldChg chg="del">
        <pc:chgData name="Sachin Rajbhar" userId="0f67eaef7525b5e7" providerId="LiveId" clId="{13163FD3-BBE7-4F18-A5D5-4F34D59A1BC5}" dt="2022-07-02T05:48:51.313" v="149" actId="47"/>
        <pc:sldMkLst>
          <pc:docMk/>
          <pc:sldMk cId="2242693602" sldId="353"/>
        </pc:sldMkLst>
      </pc:sldChg>
      <pc:sldChg chg="delSp modSp mod">
        <pc:chgData name="Sachin Rajbhar" userId="0f67eaef7525b5e7" providerId="LiveId" clId="{13163FD3-BBE7-4F18-A5D5-4F34D59A1BC5}" dt="2022-07-02T10:39:53.931" v="1129" actId="478"/>
        <pc:sldMkLst>
          <pc:docMk/>
          <pc:sldMk cId="1933658748" sldId="356"/>
        </pc:sldMkLst>
        <pc:spChg chg="del">
          <ac:chgData name="Sachin Rajbhar" userId="0f67eaef7525b5e7" providerId="LiveId" clId="{13163FD3-BBE7-4F18-A5D5-4F34D59A1BC5}" dt="2022-07-02T10:39:53.931" v="1129" actId="478"/>
          <ac:spMkLst>
            <pc:docMk/>
            <pc:sldMk cId="1933658748" sldId="356"/>
            <ac:spMk id="4" creationId="{0AFE7EDD-7A5C-4244-8946-FE586E06FBEB}"/>
          </ac:spMkLst>
        </pc:spChg>
        <pc:spChg chg="mod">
          <ac:chgData name="Sachin Rajbhar" userId="0f67eaef7525b5e7" providerId="LiveId" clId="{13163FD3-BBE7-4F18-A5D5-4F34D59A1BC5}" dt="2022-07-02T10:37:09.095" v="1119" actId="20577"/>
          <ac:spMkLst>
            <pc:docMk/>
            <pc:sldMk cId="1933658748" sldId="356"/>
            <ac:spMk id="5" creationId="{F8D4E9D1-0E12-4CA2-B5D3-036A7529ACC6}"/>
          </ac:spMkLst>
        </pc:spChg>
        <pc:spChg chg="mod">
          <ac:chgData name="Sachin Rajbhar" userId="0f67eaef7525b5e7" providerId="LiveId" clId="{13163FD3-BBE7-4F18-A5D5-4F34D59A1BC5}" dt="2022-07-02T06:02:21.781" v="581" actId="20577"/>
          <ac:spMkLst>
            <pc:docMk/>
            <pc:sldMk cId="1933658748" sldId="356"/>
            <ac:spMk id="7" creationId="{B41B9B0D-416F-4632-8530-27002FB8B981}"/>
          </ac:spMkLst>
        </pc:spChg>
        <pc:graphicFrameChg chg="modGraphic">
          <ac:chgData name="Sachin Rajbhar" userId="0f67eaef7525b5e7" providerId="LiveId" clId="{13163FD3-BBE7-4F18-A5D5-4F34D59A1BC5}" dt="2022-07-02T10:17:29.478" v="1101" actId="20577"/>
          <ac:graphicFrameMkLst>
            <pc:docMk/>
            <pc:sldMk cId="1933658748" sldId="356"/>
            <ac:graphicFrameMk id="13" creationId="{BEB1CA54-DF5E-4AAF-90A7-17239843F882}"/>
          </ac:graphicFrameMkLst>
        </pc:graphicFrameChg>
      </pc:sldChg>
      <pc:sldChg chg="del">
        <pc:chgData name="Sachin Rajbhar" userId="0f67eaef7525b5e7" providerId="LiveId" clId="{13163FD3-BBE7-4F18-A5D5-4F34D59A1BC5}" dt="2022-07-02T05:48:41.427" v="146" actId="47"/>
        <pc:sldMkLst>
          <pc:docMk/>
          <pc:sldMk cId="1050085291" sldId="357"/>
        </pc:sldMkLst>
      </pc:sldChg>
      <pc:sldChg chg="addSp delSp modSp mod">
        <pc:chgData name="Sachin Rajbhar" userId="0f67eaef7525b5e7" providerId="LiveId" clId="{13163FD3-BBE7-4F18-A5D5-4F34D59A1BC5}" dt="2022-07-02T05:52:11.122" v="200" actId="167"/>
        <pc:sldMkLst>
          <pc:docMk/>
          <pc:sldMk cId="466565947" sldId="360"/>
        </pc:sldMkLst>
        <pc:spChg chg="mod">
          <ac:chgData name="Sachin Rajbhar" userId="0f67eaef7525b5e7" providerId="LiveId" clId="{13163FD3-BBE7-4F18-A5D5-4F34D59A1BC5}" dt="2022-07-02T05:47:51.969" v="137" actId="20577"/>
          <ac:spMkLst>
            <pc:docMk/>
            <pc:sldMk cId="466565947" sldId="360"/>
            <ac:spMk id="2" creationId="{34086996-3F9C-48D9-9B0A-0A2614B992C5}"/>
          </ac:spMkLst>
        </pc:spChg>
        <pc:spChg chg="add mod">
          <ac:chgData name="Sachin Rajbhar" userId="0f67eaef7525b5e7" providerId="LiveId" clId="{13163FD3-BBE7-4F18-A5D5-4F34D59A1BC5}" dt="2022-07-02T05:47:23.109" v="124" actId="1076"/>
          <ac:spMkLst>
            <pc:docMk/>
            <pc:sldMk cId="466565947" sldId="360"/>
            <ac:spMk id="3" creationId="{ADA3D301-E319-9C57-BA0A-48E3DFD94CD8}"/>
          </ac:spMkLst>
        </pc:spChg>
        <pc:spChg chg="add mod ord">
          <ac:chgData name="Sachin Rajbhar" userId="0f67eaef7525b5e7" providerId="LiveId" clId="{13163FD3-BBE7-4F18-A5D5-4F34D59A1BC5}" dt="2022-07-02T05:47:34.053" v="125" actId="1076"/>
          <ac:spMkLst>
            <pc:docMk/>
            <pc:sldMk cId="466565947" sldId="360"/>
            <ac:spMk id="6" creationId="{2AEFA84F-0960-9021-865B-0CF7D2B4F8C5}"/>
          </ac:spMkLst>
        </pc:spChg>
        <pc:spChg chg="add del mod">
          <ac:chgData name="Sachin Rajbhar" userId="0f67eaef7525b5e7" providerId="LiveId" clId="{13163FD3-BBE7-4F18-A5D5-4F34D59A1BC5}" dt="2022-07-02T05:46:03.473" v="114"/>
          <ac:spMkLst>
            <pc:docMk/>
            <pc:sldMk cId="466565947" sldId="360"/>
            <ac:spMk id="7" creationId="{95E7833A-94A4-9C31-FE1C-4F555C8DB0DB}"/>
          </ac:spMkLst>
        </pc:spChg>
        <pc:spChg chg="add del mod">
          <ac:chgData name="Sachin Rajbhar" userId="0f67eaef7525b5e7" providerId="LiveId" clId="{13163FD3-BBE7-4F18-A5D5-4F34D59A1BC5}" dt="2022-07-02T05:46:15.199" v="116"/>
          <ac:spMkLst>
            <pc:docMk/>
            <pc:sldMk cId="466565947" sldId="360"/>
            <ac:spMk id="8" creationId="{595E4055-C87F-5B5E-576D-53D204D86381}"/>
          </ac:spMkLst>
        </pc:spChg>
        <pc:spChg chg="add del mod">
          <ac:chgData name="Sachin Rajbhar" userId="0f67eaef7525b5e7" providerId="LiveId" clId="{13163FD3-BBE7-4F18-A5D5-4F34D59A1BC5}" dt="2022-07-02T05:51:08.010" v="189" actId="478"/>
          <ac:spMkLst>
            <pc:docMk/>
            <pc:sldMk cId="466565947" sldId="360"/>
            <ac:spMk id="11" creationId="{6E3045D7-B2C9-B001-5A1B-AC1D82F95F1D}"/>
          </ac:spMkLst>
        </pc:spChg>
        <pc:spChg chg="add del mod">
          <ac:chgData name="Sachin Rajbhar" userId="0f67eaef7525b5e7" providerId="LiveId" clId="{13163FD3-BBE7-4F18-A5D5-4F34D59A1BC5}" dt="2022-07-02T05:51:25.624" v="194" actId="478"/>
          <ac:spMkLst>
            <pc:docMk/>
            <pc:sldMk cId="466565947" sldId="360"/>
            <ac:spMk id="13" creationId="{23659286-5792-DDF9-A1AF-C68CD7492A64}"/>
          </ac:spMkLst>
        </pc:spChg>
        <pc:spChg chg="mod">
          <ac:chgData name="Sachin Rajbhar" userId="0f67eaef7525b5e7" providerId="LiveId" clId="{13163FD3-BBE7-4F18-A5D5-4F34D59A1BC5}" dt="2022-07-02T05:40:14.785" v="3" actId="1076"/>
          <ac:spMkLst>
            <pc:docMk/>
            <pc:sldMk cId="466565947" sldId="360"/>
            <ac:spMk id="16" creationId="{97E438EC-C32B-4BA7-B7BF-D7C47B983F2F}"/>
          </ac:spMkLst>
        </pc:spChg>
        <pc:spChg chg="add del mod">
          <ac:chgData name="Sachin Rajbhar" userId="0f67eaef7525b5e7" providerId="LiveId" clId="{13163FD3-BBE7-4F18-A5D5-4F34D59A1BC5}" dt="2022-07-02T05:52:06.829" v="199" actId="931"/>
          <ac:spMkLst>
            <pc:docMk/>
            <pc:sldMk cId="466565947" sldId="360"/>
            <ac:spMk id="17" creationId="{60B4ED4A-3B2C-E7F8-5C31-D9CE41B68614}"/>
          </ac:spMkLst>
        </pc:spChg>
        <pc:picChg chg="add mod ord">
          <ac:chgData name="Sachin Rajbhar" userId="0f67eaef7525b5e7" providerId="LiveId" clId="{13163FD3-BBE7-4F18-A5D5-4F34D59A1BC5}" dt="2022-07-02T05:51:16.141" v="192" actId="167"/>
          <ac:picMkLst>
            <pc:docMk/>
            <pc:sldMk cId="466565947" sldId="360"/>
            <ac:picMk id="9" creationId="{909A77F1-EFF7-A382-F7D2-1B8C3B2A35DA}"/>
          </ac:picMkLst>
        </pc:picChg>
        <pc:picChg chg="add del mod">
          <ac:chgData name="Sachin Rajbhar" userId="0f67eaef7525b5e7" providerId="LiveId" clId="{13163FD3-BBE7-4F18-A5D5-4F34D59A1BC5}" dt="2022-07-02T05:51:42.331" v="198" actId="478"/>
          <ac:picMkLst>
            <pc:docMk/>
            <pc:sldMk cId="466565947" sldId="360"/>
            <ac:picMk id="14" creationId="{7B103EA2-F14D-4D47-8BE8-D1C3EDA583F9}"/>
          </ac:picMkLst>
        </pc:picChg>
        <pc:picChg chg="add mod ord">
          <ac:chgData name="Sachin Rajbhar" userId="0f67eaef7525b5e7" providerId="LiveId" clId="{13163FD3-BBE7-4F18-A5D5-4F34D59A1BC5}" dt="2022-07-02T05:52:11.122" v="200" actId="167"/>
          <ac:picMkLst>
            <pc:docMk/>
            <pc:sldMk cId="466565947" sldId="360"/>
            <ac:picMk id="19" creationId="{AD885A86-30B1-9F8D-0244-0F97CB47A125}"/>
          </ac:picMkLst>
        </pc:picChg>
      </pc:sldChg>
      <pc:sldChg chg="addSp delSp modSp new mod">
        <pc:chgData name="Sachin Rajbhar" userId="0f67eaef7525b5e7" providerId="LiveId" clId="{13163FD3-BBE7-4F18-A5D5-4F34D59A1BC5}" dt="2022-07-02T10:36:59.405" v="1113" actId="20577"/>
        <pc:sldMkLst>
          <pc:docMk/>
          <pc:sldMk cId="4280247802" sldId="361"/>
        </pc:sldMkLst>
        <pc:spChg chg="del">
          <ac:chgData name="Sachin Rajbhar" userId="0f67eaef7525b5e7" providerId="LiveId" clId="{13163FD3-BBE7-4F18-A5D5-4F34D59A1BC5}" dt="2022-07-02T09:53:29.474" v="732" actId="478"/>
          <ac:spMkLst>
            <pc:docMk/>
            <pc:sldMk cId="4280247802" sldId="361"/>
            <ac:spMk id="2" creationId="{B6EFFB36-A344-BC39-8934-77F14511A3B7}"/>
          </ac:spMkLst>
        </pc:spChg>
        <pc:spChg chg="del">
          <ac:chgData name="Sachin Rajbhar" userId="0f67eaef7525b5e7" providerId="LiveId" clId="{13163FD3-BBE7-4F18-A5D5-4F34D59A1BC5}" dt="2022-07-02T09:53:26.734" v="731" actId="478"/>
          <ac:spMkLst>
            <pc:docMk/>
            <pc:sldMk cId="4280247802" sldId="361"/>
            <ac:spMk id="3" creationId="{59067725-F956-C959-FC3D-3F9617A5759F}"/>
          </ac:spMkLst>
        </pc:spChg>
        <pc:spChg chg="del">
          <ac:chgData name="Sachin Rajbhar" userId="0f67eaef7525b5e7" providerId="LiveId" clId="{13163FD3-BBE7-4F18-A5D5-4F34D59A1BC5}" dt="2022-07-02T09:53:21.505" v="730" actId="22"/>
          <ac:spMkLst>
            <pc:docMk/>
            <pc:sldMk cId="4280247802" sldId="361"/>
            <ac:spMk id="4" creationId="{885B9E01-B1D8-390B-5A62-A872638EF203}"/>
          </ac:spMkLst>
        </pc:spChg>
        <pc:spChg chg="del">
          <ac:chgData name="Sachin Rajbhar" userId="0f67eaef7525b5e7" providerId="LiveId" clId="{13163FD3-BBE7-4F18-A5D5-4F34D59A1BC5}" dt="2022-07-02T09:53:39.550" v="735" actId="478"/>
          <ac:spMkLst>
            <pc:docMk/>
            <pc:sldMk cId="4280247802" sldId="361"/>
            <ac:spMk id="5" creationId="{CBE82E12-FC9A-2A63-EAB5-DAE30C83BF58}"/>
          </ac:spMkLst>
        </pc:spChg>
        <pc:spChg chg="mod">
          <ac:chgData name="Sachin Rajbhar" userId="0f67eaef7525b5e7" providerId="LiveId" clId="{13163FD3-BBE7-4F18-A5D5-4F34D59A1BC5}" dt="2022-07-02T10:36:59.405" v="1113" actId="20577"/>
          <ac:spMkLst>
            <pc:docMk/>
            <pc:sldMk cId="4280247802" sldId="361"/>
            <ac:spMk id="6" creationId="{563C39C6-AE9C-DC84-4599-4ED2A2187252}"/>
          </ac:spMkLst>
        </pc:spChg>
        <pc:picChg chg="add mod ord">
          <ac:chgData name="Sachin Rajbhar" userId="0f67eaef7525b5e7" providerId="LiveId" clId="{13163FD3-BBE7-4F18-A5D5-4F34D59A1BC5}" dt="2022-07-02T09:53:46.742" v="736" actId="1076"/>
          <ac:picMkLst>
            <pc:docMk/>
            <pc:sldMk cId="4280247802" sldId="361"/>
            <ac:picMk id="9" creationId="{7E0C010C-E7F9-D86D-197F-A31AD09066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860F82-4225-4540-B256-29583B404575}" type="doc">
      <dgm:prSet loTypeId="urn:microsoft.com/office/officeart/2016/7/layout/BasicTimeline#2" loCatId="other" qsTypeId="urn:microsoft.com/office/officeart/2005/8/quickstyle/simple1" qsCatId="simple" csTypeId="urn:microsoft.com/office/officeart/2005/8/colors/accent0_3" csCatId="mainScheme" phldr="1"/>
      <dgm:spPr/>
      <dgm:t>
        <a:bodyPr/>
        <a:lstStyle/>
        <a:p>
          <a:endParaRPr lang="en-US"/>
        </a:p>
      </dgm:t>
    </dgm:pt>
    <dgm:pt modelId="{1E18ABDB-2C65-481A-9697-4BB1A5814720}">
      <dgm:prSet phldrT="[Text]" custT="1"/>
      <dgm:spPr/>
      <dgm:t>
        <a:bodyPr/>
        <a:lstStyle/>
        <a:p>
          <a:pPr>
            <a:buFont typeface="Symbol" panose="05050102010706020507" pitchFamily="18" charset="2"/>
            <a:buChar char=""/>
          </a:pPr>
          <a:r>
            <a:rPr lang="en-US" sz="1200" b="0" i="0" dirty="0"/>
            <a:t>Make onion-ginger-garlic paste</a:t>
          </a:r>
          <a:endParaRPr lang="en-US" sz="1200" dirty="0"/>
        </a:p>
      </dgm:t>
    </dgm:pt>
    <dgm:pt modelId="{189B4EE0-BAF6-4624-B498-24C679B282A0}" type="parTrans" cxnId="{911CD827-AFAA-4582-A808-E76CD7C0D9F7}">
      <dgm:prSet/>
      <dgm:spPr/>
      <dgm:t>
        <a:bodyPr/>
        <a:lstStyle/>
        <a:p>
          <a:endParaRPr lang="en-US"/>
        </a:p>
      </dgm:t>
    </dgm:pt>
    <dgm:pt modelId="{56EF77DA-74FA-45C8-93B4-CE4CCAA0FDE3}" type="sibTrans" cxnId="{911CD827-AFAA-4582-A808-E76CD7C0D9F7}">
      <dgm:prSet/>
      <dgm:spPr/>
      <dgm:t>
        <a:bodyPr/>
        <a:lstStyle/>
        <a:p>
          <a:endParaRPr lang="en-US"/>
        </a:p>
      </dgm:t>
    </dgm:pt>
    <dgm:pt modelId="{2BA6087A-7EE5-4410-B909-C414B1808A95}">
      <dgm:prSet phldrT="[Text]" custT="1"/>
      <dgm:spPr/>
      <dgm:t>
        <a:bodyPr/>
        <a:lstStyle/>
        <a:p>
          <a:r>
            <a:rPr lang="en-US" sz="1200" b="0" i="0" dirty="0"/>
            <a:t>Add the fried veggies and water</a:t>
          </a:r>
          <a:endParaRPr lang="en-US" sz="1200" dirty="0"/>
        </a:p>
      </dgm:t>
    </dgm:pt>
    <dgm:pt modelId="{44733BE3-2FB6-4DB3-9F34-472E3131D9D4}" type="parTrans" cxnId="{C8564E4C-5FA2-495C-B8F8-C9B6EB3D546F}">
      <dgm:prSet/>
      <dgm:spPr/>
      <dgm:t>
        <a:bodyPr/>
        <a:lstStyle/>
        <a:p>
          <a:endParaRPr lang="en-US"/>
        </a:p>
      </dgm:t>
    </dgm:pt>
    <dgm:pt modelId="{51D96675-6942-4517-A760-9B131B15E716}" type="sibTrans" cxnId="{C8564E4C-5FA2-495C-B8F8-C9B6EB3D546F}">
      <dgm:prSet/>
      <dgm:spPr/>
      <dgm:t>
        <a:bodyPr/>
        <a:lstStyle/>
        <a:p>
          <a:endParaRPr lang="en-US"/>
        </a:p>
      </dgm:t>
    </dgm:pt>
    <dgm:pt modelId="{55A21677-BB59-494C-82E8-51D6F1954E8A}">
      <dgm:prSet phldrT="[Text]" custT="1"/>
      <dgm:spPr/>
      <dgm:t>
        <a:bodyPr/>
        <a:lstStyle/>
        <a:p>
          <a:pPr>
            <a:buFont typeface="Symbol" panose="05050102010706020507" pitchFamily="18" charset="2"/>
            <a:buChar char=""/>
          </a:pPr>
          <a:r>
            <a:rPr lang="en-US" sz="1200" b="0" i="0" dirty="0"/>
            <a:t>Now, add the fried vegetables to it and mix. Add in 2-3 cups of water and salt to taste and allow it to boil for 5-10 minutes. When the gravy reaches the consistency you prefer then switch off the stove.</a:t>
          </a:r>
          <a:endParaRPr lang="en-US" sz="1200" dirty="0"/>
        </a:p>
      </dgm:t>
    </dgm:pt>
    <dgm:pt modelId="{46C3AAC8-6F29-444E-841A-100D9D4E21AB}" type="parTrans" cxnId="{6E3D1736-B136-4C96-902C-142442CA6C80}">
      <dgm:prSet/>
      <dgm:spPr/>
      <dgm:t>
        <a:bodyPr/>
        <a:lstStyle/>
        <a:p>
          <a:endParaRPr lang="en-US"/>
        </a:p>
      </dgm:t>
    </dgm:pt>
    <dgm:pt modelId="{3A2C6D13-B0A5-44EC-92BB-77ACAC8BCE57}" type="sibTrans" cxnId="{6E3D1736-B136-4C96-902C-142442CA6C80}">
      <dgm:prSet/>
      <dgm:spPr/>
      <dgm:t>
        <a:bodyPr/>
        <a:lstStyle/>
        <a:p>
          <a:endParaRPr lang="en-US"/>
        </a:p>
      </dgm:t>
    </dgm:pt>
    <dgm:pt modelId="{FEC8BFC1-30C8-4898-9F6A-B477AF736248}">
      <dgm:prSet phldrT="[Text]" custT="1"/>
      <dgm:spPr/>
      <dgm:t>
        <a:bodyPr/>
        <a:lstStyle/>
        <a:p>
          <a:pPr>
            <a:buFont typeface="Symbol" panose="05050102010706020507" pitchFamily="18" charset="2"/>
            <a:buChar char=""/>
          </a:pPr>
          <a:r>
            <a:rPr lang="en-US" sz="1200" b="0" i="0" dirty="0"/>
            <a:t>Peel the skin of raw banana and potato and cut them into strips of one inch.</a:t>
          </a:r>
          <a:endParaRPr lang="en-US" sz="1200" dirty="0"/>
        </a:p>
      </dgm:t>
    </dgm:pt>
    <dgm:pt modelId="{84D42858-48F2-4CB3-A188-14BE3C0D03BC}" type="sibTrans" cxnId="{C01F544A-3A05-4ADA-8843-9AE1FFCE5D10}">
      <dgm:prSet/>
      <dgm:spPr/>
      <dgm:t>
        <a:bodyPr/>
        <a:lstStyle/>
        <a:p>
          <a:endParaRPr lang="en-US"/>
        </a:p>
      </dgm:t>
    </dgm:pt>
    <dgm:pt modelId="{C009C9D0-2818-4390-9B62-5A28D59E2EC2}" type="parTrans" cxnId="{C01F544A-3A05-4ADA-8843-9AE1FFCE5D10}">
      <dgm:prSet/>
      <dgm:spPr/>
      <dgm:t>
        <a:bodyPr/>
        <a:lstStyle/>
        <a:p>
          <a:endParaRPr lang="en-US"/>
        </a:p>
      </dgm:t>
    </dgm:pt>
    <dgm:pt modelId="{8CD42582-8C96-4063-AD95-7C16DA353458}">
      <dgm:prSet phldrT="[Text]" custT="1"/>
      <dgm:spPr/>
      <dgm:t>
        <a:bodyPr/>
        <a:lstStyle/>
        <a:p>
          <a:r>
            <a:rPr lang="en-US" sz="1200" b="0" i="0" dirty="0"/>
            <a:t>Fry banana and potato</a:t>
          </a:r>
          <a:endParaRPr lang="en-US" sz="1200" dirty="0"/>
        </a:p>
      </dgm:t>
    </dgm:pt>
    <dgm:pt modelId="{E7CD61C4-F400-42F2-ADDB-790D10A8FC5D}" type="sibTrans" cxnId="{83643818-5711-4355-82E1-E464A869395D}">
      <dgm:prSet/>
      <dgm:spPr/>
      <dgm:t>
        <a:bodyPr/>
        <a:lstStyle/>
        <a:p>
          <a:endParaRPr lang="en-US"/>
        </a:p>
      </dgm:t>
    </dgm:pt>
    <dgm:pt modelId="{136A4F46-0CE8-4C4B-B31D-AB7FF708D734}" type="parTrans" cxnId="{83643818-5711-4355-82E1-E464A869395D}">
      <dgm:prSet/>
      <dgm:spPr/>
      <dgm:t>
        <a:bodyPr/>
        <a:lstStyle/>
        <a:p>
          <a:endParaRPr lang="en-US"/>
        </a:p>
      </dgm:t>
    </dgm:pt>
    <dgm:pt modelId="{A5298130-D28B-4029-8388-E5EA8805A859}">
      <dgm:prSet phldrT="[Text]" custT="1"/>
      <dgm:spPr/>
      <dgm:t>
        <a:bodyPr/>
        <a:lstStyle/>
        <a:p>
          <a:r>
            <a:rPr lang="en-US" sz="1200" b="0" i="0" dirty="0"/>
            <a:t>Heat the remaining oil in the same pan and add mustard &amp; cumin seeds. Then, add in the ground paste and </a:t>
          </a:r>
          <a:r>
            <a:rPr lang="en-US" sz="1200" b="0" i="0" dirty="0" err="1"/>
            <a:t>saute</a:t>
          </a:r>
          <a:r>
            <a:rPr lang="en-US" sz="1200" b="0" i="0" dirty="0"/>
            <a:t> till raw smell goes. Then add in dry masala powders (red </a:t>
          </a:r>
          <a:r>
            <a:rPr lang="en-US" sz="1200" b="0" i="0" dirty="0" err="1"/>
            <a:t>chilli</a:t>
          </a:r>
          <a:r>
            <a:rPr lang="en-US" sz="1200" b="0" i="0" dirty="0"/>
            <a:t> powder and turmeric), tomato and </a:t>
          </a:r>
          <a:r>
            <a:rPr lang="en-US" sz="1200" b="0" i="0" dirty="0" err="1"/>
            <a:t>saute</a:t>
          </a:r>
          <a:r>
            <a:rPr lang="en-US" sz="1200" b="0" i="0" dirty="0"/>
            <a:t> for a while.</a:t>
          </a:r>
          <a:endParaRPr lang="en-US" sz="1200" dirty="0"/>
        </a:p>
      </dgm:t>
    </dgm:pt>
    <dgm:pt modelId="{D3715BAA-BF46-4EEE-8C4A-2B3F1D432BEC}" type="sibTrans" cxnId="{D03999E4-D677-49EC-A03C-2B6FC84EA568}">
      <dgm:prSet/>
      <dgm:spPr/>
      <dgm:t>
        <a:bodyPr/>
        <a:lstStyle/>
        <a:p>
          <a:endParaRPr lang="en-US"/>
        </a:p>
      </dgm:t>
    </dgm:pt>
    <dgm:pt modelId="{3022FABB-2C73-4989-9173-8CBFB9B3321B}" type="parTrans" cxnId="{D03999E4-D677-49EC-A03C-2B6FC84EA568}">
      <dgm:prSet/>
      <dgm:spPr/>
      <dgm:t>
        <a:bodyPr/>
        <a:lstStyle/>
        <a:p>
          <a:endParaRPr lang="en-US"/>
        </a:p>
      </dgm:t>
    </dgm:pt>
    <dgm:pt modelId="{471802F8-2041-48CC-AACA-B742D624691F}">
      <dgm:prSet phldrT="[Text]" custT="1"/>
      <dgm:spPr/>
      <dgm:t>
        <a:bodyPr/>
        <a:lstStyle/>
        <a:p>
          <a:r>
            <a:rPr lang="en-US" sz="1200" b="0" i="0" dirty="0"/>
            <a:t>Add ground paste and dry masalas</a:t>
          </a:r>
          <a:endParaRPr lang="en-US" sz="1200" dirty="0"/>
        </a:p>
      </dgm:t>
    </dgm:pt>
    <dgm:pt modelId="{24B113C5-0197-4DF5-9541-19C51067D767}" type="parTrans" cxnId="{F4DD8BD4-A485-435B-864F-8080F9FBA0AF}">
      <dgm:prSet/>
      <dgm:spPr/>
      <dgm:t>
        <a:bodyPr/>
        <a:lstStyle/>
        <a:p>
          <a:endParaRPr lang="en-US"/>
        </a:p>
      </dgm:t>
    </dgm:pt>
    <dgm:pt modelId="{24BE76B5-0EC2-4026-B17F-9410C967290A}" type="sibTrans" cxnId="{F4DD8BD4-A485-435B-864F-8080F9FBA0AF}">
      <dgm:prSet/>
      <dgm:spPr/>
      <dgm:t>
        <a:bodyPr/>
        <a:lstStyle/>
        <a:p>
          <a:endParaRPr lang="en-US"/>
        </a:p>
      </dgm:t>
    </dgm:pt>
    <dgm:pt modelId="{DCEEEED6-F066-49D4-AF08-3792456A5681}">
      <dgm:prSet custT="1"/>
      <dgm:spPr/>
      <dgm:t>
        <a:bodyPr/>
        <a:lstStyle/>
        <a:p>
          <a:r>
            <a:rPr lang="en-US" sz="1200" b="0" i="0" dirty="0"/>
            <a:t>Now, heat 2 tbsp of oil in a pan and fry the potato and raw banana for 3-5 minutes.</a:t>
          </a:r>
          <a:endParaRPr lang="en-US" sz="1200" dirty="0"/>
        </a:p>
      </dgm:t>
    </dgm:pt>
    <dgm:pt modelId="{1BD8F193-CEBD-4F0E-9B62-10DEBEC6E58B}" type="parTrans" cxnId="{08F789EC-BDF2-42AB-978E-8D57DE30A796}">
      <dgm:prSet/>
      <dgm:spPr/>
      <dgm:t>
        <a:bodyPr/>
        <a:lstStyle/>
        <a:p>
          <a:endParaRPr lang="en-US"/>
        </a:p>
      </dgm:t>
    </dgm:pt>
    <dgm:pt modelId="{1CB9804E-2001-47E5-B1E0-B83073558C02}" type="sibTrans" cxnId="{08F789EC-BDF2-42AB-978E-8D57DE30A796}">
      <dgm:prSet/>
      <dgm:spPr/>
      <dgm:t>
        <a:bodyPr/>
        <a:lstStyle/>
        <a:p>
          <a:endParaRPr lang="en-US"/>
        </a:p>
      </dgm:t>
    </dgm:pt>
    <dgm:pt modelId="{793A2F16-741D-4892-980E-A1122C639A2B}">
      <dgm:prSet phldrT="[Text]" custT="1"/>
      <dgm:spPr/>
      <dgm:t>
        <a:bodyPr/>
        <a:lstStyle/>
        <a:p>
          <a:r>
            <a:rPr lang="en-US" sz="1200" b="0" i="0" dirty="0"/>
            <a:t>Skin the banana and potato and cut into strips</a:t>
          </a:r>
          <a:endParaRPr lang="en-US" sz="1200" dirty="0"/>
        </a:p>
      </dgm:t>
    </dgm:pt>
    <dgm:pt modelId="{407B2216-B7B7-438B-BE50-F9F680495B82}" type="sibTrans" cxnId="{FE9A180E-52C0-4888-BBE3-39D63E55F941}">
      <dgm:prSet/>
      <dgm:spPr/>
      <dgm:t>
        <a:bodyPr/>
        <a:lstStyle/>
        <a:p>
          <a:endParaRPr lang="en-US"/>
        </a:p>
      </dgm:t>
    </dgm:pt>
    <dgm:pt modelId="{97D3F77F-24A8-46B3-8606-AD183BB739AC}" type="parTrans" cxnId="{FE9A180E-52C0-4888-BBE3-39D63E55F941}">
      <dgm:prSet/>
      <dgm:spPr/>
      <dgm:t>
        <a:bodyPr/>
        <a:lstStyle/>
        <a:p>
          <a:endParaRPr lang="en-US"/>
        </a:p>
      </dgm:t>
    </dgm:pt>
    <dgm:pt modelId="{4C943897-5D59-4877-9D96-A13FB8772207}">
      <dgm:prSet custT="1"/>
      <dgm:spPr/>
      <dgm:t>
        <a:bodyPr/>
        <a:lstStyle/>
        <a:p>
          <a:pPr>
            <a:buFont typeface="Symbol" panose="05050102010706020507" pitchFamily="18" charset="2"/>
            <a:buChar char=""/>
          </a:pPr>
          <a:r>
            <a:rPr lang="en-US" sz="1200" b="0" i="0" dirty="0"/>
            <a:t>Add chopped onion, ginger, garlic to a mixer and grind it to a fine paste.</a:t>
          </a:r>
          <a:endParaRPr lang="en-US" sz="1200" dirty="0"/>
        </a:p>
      </dgm:t>
    </dgm:pt>
    <dgm:pt modelId="{6B2A6679-068B-4862-B095-A5EED9660C44}" type="sibTrans" cxnId="{1C100488-72E8-4FC6-95FB-12C310B809A8}">
      <dgm:prSet/>
      <dgm:spPr/>
      <dgm:t>
        <a:bodyPr/>
        <a:lstStyle/>
        <a:p>
          <a:endParaRPr lang="en-US"/>
        </a:p>
      </dgm:t>
    </dgm:pt>
    <dgm:pt modelId="{627E22E7-9E09-4BC0-9B36-85F3A63E35D4}" type="parTrans" cxnId="{1C100488-72E8-4FC6-95FB-12C310B809A8}">
      <dgm:prSet/>
      <dgm:spPr/>
      <dgm:t>
        <a:bodyPr/>
        <a:lstStyle/>
        <a:p>
          <a:endParaRPr lang="en-US"/>
        </a:p>
      </dgm:t>
    </dgm:pt>
    <dgm:pt modelId="{08EF6346-383B-4F6C-8516-A6CF5E1134E4}" type="pres">
      <dgm:prSet presAssocID="{68860F82-4225-4540-B256-29583B404575}" presName="root" presStyleCnt="0">
        <dgm:presLayoutVars>
          <dgm:chMax/>
          <dgm:chPref/>
          <dgm:dir/>
          <dgm:animLvl val="lvl"/>
        </dgm:presLayoutVars>
      </dgm:prSet>
      <dgm:spPr/>
    </dgm:pt>
    <dgm:pt modelId="{658F8405-4880-46B5-8609-BEDF284D5B0A}" type="pres">
      <dgm:prSet presAssocID="{68860F82-4225-4540-B256-29583B404575}" presName="divider" presStyleLbl="fgAcc1" presStyleIdx="0" presStyleCnt="1"/>
      <dgm:spPr>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tailEnd type="triangle" w="lg" len="lg"/>
        </a:ln>
        <a:effectLst/>
      </dgm:spPr>
    </dgm:pt>
    <dgm:pt modelId="{99B15EEA-107D-4F6B-9A64-9038FE0D5884}" type="pres">
      <dgm:prSet presAssocID="{68860F82-4225-4540-B256-29583B404575}" presName="nodes" presStyleCnt="0">
        <dgm:presLayoutVars>
          <dgm:chMax/>
          <dgm:chPref/>
          <dgm:animLvl val="lvl"/>
        </dgm:presLayoutVars>
      </dgm:prSet>
      <dgm:spPr/>
    </dgm:pt>
    <dgm:pt modelId="{7044C7DA-245B-42E6-9873-1042A6AB9EB3}" type="pres">
      <dgm:prSet presAssocID="{1E18ABDB-2C65-481A-9697-4BB1A5814720}" presName="composite" presStyleCnt="0"/>
      <dgm:spPr/>
    </dgm:pt>
    <dgm:pt modelId="{701CB5C3-DB5B-4A88-BB73-10E60F225231}" type="pres">
      <dgm:prSet presAssocID="{1E18ABDB-2C65-481A-9697-4BB1A5814720}" presName="ConnectorPoint" presStyleLbl="alignNode1" presStyleIdx="0" presStyleCnt="5"/>
      <dgm:spPr/>
    </dgm:pt>
    <dgm:pt modelId="{1E215639-C28E-4290-8393-C655BDDD29E3}" type="pres">
      <dgm:prSet presAssocID="{1E18ABDB-2C65-481A-9697-4BB1A5814720}" presName="ConnectLine" presStyleLbl="sibTrans1D1" presStyleIdx="0" presStyleCnt="5"/>
      <dgm:spPr>
        <a:noFill/>
        <a:ln w="9525" cap="flat" cmpd="sng" algn="ctr">
          <a:solidFill>
            <a:schemeClr val="dk2">
              <a:hueOff val="0"/>
              <a:satOff val="0"/>
              <a:lumOff val="0"/>
              <a:alphaOff val="0"/>
            </a:schemeClr>
          </a:solidFill>
          <a:prstDash val="dash"/>
        </a:ln>
        <a:effectLst/>
      </dgm:spPr>
    </dgm:pt>
    <dgm:pt modelId="{C6164C6B-27A7-4F7F-8C0C-B28CC3FD1957}" type="pres">
      <dgm:prSet presAssocID="{1E18ABDB-2C65-481A-9697-4BB1A5814720}" presName="FlexibleEmptyPlaceHolder" presStyleCnt="0"/>
      <dgm:spPr/>
    </dgm:pt>
    <dgm:pt modelId="{836E8071-2423-4668-B0FB-EAE2DE753061}" type="pres">
      <dgm:prSet presAssocID="{1E18ABDB-2C65-481A-9697-4BB1A5814720}" presName="L2TextContainer" presStyleLbl="bgAcc1" presStyleIdx="0" presStyleCnt="5">
        <dgm:presLayoutVars>
          <dgm:chMax val="0"/>
          <dgm:chPref val="0"/>
          <dgm:bulletEnabled val="1"/>
        </dgm:presLayoutVars>
      </dgm:prSet>
      <dgm:spPr/>
    </dgm:pt>
    <dgm:pt modelId="{758D5B13-38AE-45F7-98C4-09EB759BE6CE}" type="pres">
      <dgm:prSet presAssocID="{1E18ABDB-2C65-481A-9697-4BB1A5814720}" presName="L1TextContainer" presStyleLbl="revTx" presStyleIdx="0" presStyleCnt="5">
        <dgm:presLayoutVars>
          <dgm:chMax val="1"/>
          <dgm:chPref val="1"/>
          <dgm:bulletEnabled val="1"/>
        </dgm:presLayoutVars>
      </dgm:prSet>
      <dgm:spPr/>
    </dgm:pt>
    <dgm:pt modelId="{AA2CB18E-27C7-4BCC-B721-082A89823BCD}" type="pres">
      <dgm:prSet presAssocID="{1E18ABDB-2C65-481A-9697-4BB1A5814720}" presName="EmptyPlaceHolder" presStyleCnt="0"/>
      <dgm:spPr/>
    </dgm:pt>
    <dgm:pt modelId="{096FE14F-A463-43A9-8E3B-FF3265BE7B67}" type="pres">
      <dgm:prSet presAssocID="{56EF77DA-74FA-45C8-93B4-CE4CCAA0FDE3}" presName="spaceBetweenRectangles" presStyleCnt="0"/>
      <dgm:spPr/>
    </dgm:pt>
    <dgm:pt modelId="{8BB0A5C1-6596-40D5-927A-0273B9B355AB}" type="pres">
      <dgm:prSet presAssocID="{793A2F16-741D-4892-980E-A1122C639A2B}" presName="composite" presStyleCnt="0"/>
      <dgm:spPr/>
    </dgm:pt>
    <dgm:pt modelId="{C6FD36D6-EC3B-4163-A4D8-7BE7BD0D5488}" type="pres">
      <dgm:prSet presAssocID="{793A2F16-741D-4892-980E-A1122C639A2B}" presName="ConnectorPoint" presStyleLbl="alignNode1" presStyleIdx="1" presStyleCnt="5"/>
      <dgm:spPr/>
    </dgm:pt>
    <dgm:pt modelId="{122817D5-8222-4C8D-9729-70B4365EB01A}" type="pres">
      <dgm:prSet presAssocID="{793A2F16-741D-4892-980E-A1122C639A2B}" presName="ConnectLine" presStyleLbl="sibTrans1D1" presStyleIdx="1" presStyleCnt="5"/>
      <dgm:spPr>
        <a:noFill/>
        <a:ln w="9525" cap="flat" cmpd="sng" algn="ctr">
          <a:solidFill>
            <a:schemeClr val="dk2">
              <a:hueOff val="0"/>
              <a:satOff val="0"/>
              <a:lumOff val="0"/>
              <a:alphaOff val="0"/>
            </a:schemeClr>
          </a:solidFill>
          <a:prstDash val="dash"/>
        </a:ln>
        <a:effectLst/>
      </dgm:spPr>
    </dgm:pt>
    <dgm:pt modelId="{087CF602-AC83-4A44-A58B-E9B58AF83749}" type="pres">
      <dgm:prSet presAssocID="{793A2F16-741D-4892-980E-A1122C639A2B}" presName="FlexibleEmptyPlaceHolder" presStyleCnt="0"/>
      <dgm:spPr/>
    </dgm:pt>
    <dgm:pt modelId="{39481EB3-33B0-4903-9BB2-7806024EC1A8}" type="pres">
      <dgm:prSet presAssocID="{793A2F16-741D-4892-980E-A1122C639A2B}" presName="L2TextContainer" presStyleLbl="bgAcc1" presStyleIdx="1" presStyleCnt="5" custScaleX="100174" custScaleY="100174" custLinFactNeighborX="1185" custLinFactNeighborY="6732">
        <dgm:presLayoutVars>
          <dgm:chMax val="0"/>
          <dgm:chPref val="0"/>
          <dgm:bulletEnabled val="1"/>
        </dgm:presLayoutVars>
      </dgm:prSet>
      <dgm:spPr/>
    </dgm:pt>
    <dgm:pt modelId="{8FF73369-380C-4139-8831-18DE84DDBF21}" type="pres">
      <dgm:prSet presAssocID="{793A2F16-741D-4892-980E-A1122C639A2B}" presName="L1TextContainer" presStyleLbl="revTx" presStyleIdx="1" presStyleCnt="5">
        <dgm:presLayoutVars>
          <dgm:chMax val="1"/>
          <dgm:chPref val="1"/>
          <dgm:bulletEnabled val="1"/>
        </dgm:presLayoutVars>
      </dgm:prSet>
      <dgm:spPr/>
    </dgm:pt>
    <dgm:pt modelId="{29AB771F-A6BA-4A63-BBFE-BA923A6D3D74}" type="pres">
      <dgm:prSet presAssocID="{793A2F16-741D-4892-980E-A1122C639A2B}" presName="EmptyPlaceHolder" presStyleCnt="0"/>
      <dgm:spPr/>
    </dgm:pt>
    <dgm:pt modelId="{0167D4A1-0F5A-4662-8851-E609F2C6609B}" type="pres">
      <dgm:prSet presAssocID="{407B2216-B7B7-438B-BE50-F9F680495B82}" presName="spaceBetweenRectangles" presStyleCnt="0"/>
      <dgm:spPr/>
    </dgm:pt>
    <dgm:pt modelId="{850B8EFC-BCC6-4CC3-8176-9A6164AB293E}" type="pres">
      <dgm:prSet presAssocID="{8CD42582-8C96-4063-AD95-7C16DA353458}" presName="composite" presStyleCnt="0"/>
      <dgm:spPr/>
    </dgm:pt>
    <dgm:pt modelId="{8A46C5C6-5DEC-4BB4-A067-1503EA378C62}" type="pres">
      <dgm:prSet presAssocID="{8CD42582-8C96-4063-AD95-7C16DA353458}" presName="ConnectorPoint" presStyleLbl="alignNode1" presStyleIdx="2" presStyleCnt="5"/>
      <dgm:spPr/>
    </dgm:pt>
    <dgm:pt modelId="{39C46977-0252-4CBE-8969-583066E313E3}" type="pres">
      <dgm:prSet presAssocID="{8CD42582-8C96-4063-AD95-7C16DA353458}" presName="ConnectLine" presStyleLbl="sibTrans1D1" presStyleIdx="2" presStyleCnt="5"/>
      <dgm:spPr>
        <a:noFill/>
        <a:ln w="9525" cap="flat" cmpd="sng" algn="ctr">
          <a:solidFill>
            <a:schemeClr val="dk2">
              <a:hueOff val="0"/>
              <a:satOff val="0"/>
              <a:lumOff val="0"/>
              <a:alphaOff val="0"/>
            </a:schemeClr>
          </a:solidFill>
          <a:prstDash val="dash"/>
        </a:ln>
        <a:effectLst/>
      </dgm:spPr>
    </dgm:pt>
    <dgm:pt modelId="{7C098C56-84F0-421A-8B9D-96104DC947E4}" type="pres">
      <dgm:prSet presAssocID="{8CD42582-8C96-4063-AD95-7C16DA353458}" presName="FlexibleEmptyPlaceHolder" presStyleCnt="0"/>
      <dgm:spPr/>
    </dgm:pt>
    <dgm:pt modelId="{5653A283-6AF3-4C9B-B77A-193A127C78A7}" type="pres">
      <dgm:prSet presAssocID="{8CD42582-8C96-4063-AD95-7C16DA353458}" presName="L2TextContainer" presStyleLbl="bgAcc1" presStyleIdx="2" presStyleCnt="5">
        <dgm:presLayoutVars>
          <dgm:chMax val="0"/>
          <dgm:chPref val="0"/>
          <dgm:bulletEnabled val="1"/>
        </dgm:presLayoutVars>
      </dgm:prSet>
      <dgm:spPr/>
    </dgm:pt>
    <dgm:pt modelId="{7F3E9C62-3947-4771-90EC-B97106CD8A08}" type="pres">
      <dgm:prSet presAssocID="{8CD42582-8C96-4063-AD95-7C16DA353458}" presName="L1TextContainer" presStyleLbl="revTx" presStyleIdx="2" presStyleCnt="5">
        <dgm:presLayoutVars>
          <dgm:chMax val="1"/>
          <dgm:chPref val="1"/>
          <dgm:bulletEnabled val="1"/>
        </dgm:presLayoutVars>
      </dgm:prSet>
      <dgm:spPr/>
    </dgm:pt>
    <dgm:pt modelId="{DC0FB551-49A8-4CED-ADCD-099C619C96DD}" type="pres">
      <dgm:prSet presAssocID="{8CD42582-8C96-4063-AD95-7C16DA353458}" presName="EmptyPlaceHolder" presStyleCnt="0"/>
      <dgm:spPr/>
    </dgm:pt>
    <dgm:pt modelId="{B8796D0B-B68D-482A-BFA4-3A696B8DFCEF}" type="pres">
      <dgm:prSet presAssocID="{E7CD61C4-F400-42F2-ADDB-790D10A8FC5D}" presName="spaceBetweenRectangles" presStyleCnt="0"/>
      <dgm:spPr/>
    </dgm:pt>
    <dgm:pt modelId="{377BE01C-39A0-4926-8C58-E12204BFBAD8}" type="pres">
      <dgm:prSet presAssocID="{471802F8-2041-48CC-AACA-B742D624691F}" presName="composite" presStyleCnt="0"/>
      <dgm:spPr/>
    </dgm:pt>
    <dgm:pt modelId="{711E6A46-8B0C-4AA1-B312-8DC306817154}" type="pres">
      <dgm:prSet presAssocID="{471802F8-2041-48CC-AACA-B742D624691F}" presName="ConnectorPoint" presStyleLbl="alignNode1" presStyleIdx="3" presStyleCnt="5"/>
      <dgm:spPr/>
    </dgm:pt>
    <dgm:pt modelId="{A73CB8F7-4EC2-49BB-92A6-536CC0F3CBB5}" type="pres">
      <dgm:prSet presAssocID="{471802F8-2041-48CC-AACA-B742D624691F}" presName="ConnectLine" presStyleLbl="sibTrans1D1" presStyleIdx="3" presStyleCnt="5"/>
      <dgm:spPr>
        <a:noFill/>
        <a:ln w="9525" cap="flat" cmpd="sng" algn="ctr">
          <a:solidFill>
            <a:schemeClr val="dk2">
              <a:hueOff val="0"/>
              <a:satOff val="0"/>
              <a:lumOff val="0"/>
              <a:alphaOff val="0"/>
            </a:schemeClr>
          </a:solidFill>
          <a:prstDash val="dash"/>
        </a:ln>
        <a:effectLst/>
      </dgm:spPr>
    </dgm:pt>
    <dgm:pt modelId="{461EBD16-6EFA-44F4-A2BA-615021A4EEDC}" type="pres">
      <dgm:prSet presAssocID="{471802F8-2041-48CC-AACA-B742D624691F}" presName="FlexibleEmptyPlaceHolder" presStyleCnt="0"/>
      <dgm:spPr/>
    </dgm:pt>
    <dgm:pt modelId="{B5BDE7BD-B6A8-4EFF-954C-379A20AE16A6}" type="pres">
      <dgm:prSet presAssocID="{471802F8-2041-48CC-AACA-B742D624691F}" presName="L2TextContainer" presStyleLbl="bgAcc1" presStyleIdx="3" presStyleCnt="5">
        <dgm:presLayoutVars>
          <dgm:chMax val="0"/>
          <dgm:chPref val="0"/>
          <dgm:bulletEnabled val="1"/>
        </dgm:presLayoutVars>
      </dgm:prSet>
      <dgm:spPr/>
    </dgm:pt>
    <dgm:pt modelId="{8DC5C452-353D-4AE5-8BF8-80D320995E1F}" type="pres">
      <dgm:prSet presAssocID="{471802F8-2041-48CC-AACA-B742D624691F}" presName="L1TextContainer" presStyleLbl="revTx" presStyleIdx="3" presStyleCnt="5">
        <dgm:presLayoutVars>
          <dgm:chMax val="1"/>
          <dgm:chPref val="1"/>
          <dgm:bulletEnabled val="1"/>
        </dgm:presLayoutVars>
      </dgm:prSet>
      <dgm:spPr/>
    </dgm:pt>
    <dgm:pt modelId="{D8E12C48-DFC7-4361-9B9C-6081A5CF4AF8}" type="pres">
      <dgm:prSet presAssocID="{471802F8-2041-48CC-AACA-B742D624691F}" presName="EmptyPlaceHolder" presStyleCnt="0"/>
      <dgm:spPr/>
    </dgm:pt>
    <dgm:pt modelId="{F4256052-1113-4B74-B3D0-2A7F78486E4F}" type="pres">
      <dgm:prSet presAssocID="{24BE76B5-0EC2-4026-B17F-9410C967290A}" presName="spaceBetweenRectangles" presStyleCnt="0"/>
      <dgm:spPr/>
    </dgm:pt>
    <dgm:pt modelId="{934657BC-EDC6-4540-BB26-3F5B8D48331A}" type="pres">
      <dgm:prSet presAssocID="{2BA6087A-7EE5-4410-B909-C414B1808A95}" presName="composite" presStyleCnt="0"/>
      <dgm:spPr/>
    </dgm:pt>
    <dgm:pt modelId="{EE9E5E51-EE9E-468B-8A6F-561983E580B6}" type="pres">
      <dgm:prSet presAssocID="{2BA6087A-7EE5-4410-B909-C414B1808A95}" presName="ConnectorPoint" presStyleLbl="alignNode1" presStyleIdx="4" presStyleCnt="5"/>
      <dgm:spPr/>
    </dgm:pt>
    <dgm:pt modelId="{98C4FC6E-8593-49BF-943F-BD3D8B8F01C9}" type="pres">
      <dgm:prSet presAssocID="{2BA6087A-7EE5-4410-B909-C414B1808A95}" presName="ConnectLine" presStyleLbl="sibTrans1D1" presStyleIdx="4" presStyleCnt="5"/>
      <dgm:spPr>
        <a:noFill/>
        <a:ln w="9525" cap="flat" cmpd="sng" algn="ctr">
          <a:solidFill>
            <a:schemeClr val="dk2">
              <a:hueOff val="0"/>
              <a:satOff val="0"/>
              <a:lumOff val="0"/>
              <a:alphaOff val="0"/>
            </a:schemeClr>
          </a:solidFill>
          <a:prstDash val="dash"/>
        </a:ln>
        <a:effectLst/>
      </dgm:spPr>
    </dgm:pt>
    <dgm:pt modelId="{D38F022D-1ACD-4577-9009-D2A11F4B54C3}" type="pres">
      <dgm:prSet presAssocID="{2BA6087A-7EE5-4410-B909-C414B1808A95}" presName="FlexibleEmptyPlaceHolder" presStyleCnt="0"/>
      <dgm:spPr/>
    </dgm:pt>
    <dgm:pt modelId="{3906B900-066B-429C-AF15-A0BEB8A2AE9F}" type="pres">
      <dgm:prSet presAssocID="{2BA6087A-7EE5-4410-B909-C414B1808A95}" presName="L2TextContainer" presStyleLbl="bgAcc1" presStyleIdx="4" presStyleCnt="5">
        <dgm:presLayoutVars>
          <dgm:chMax val="0"/>
          <dgm:chPref val="0"/>
          <dgm:bulletEnabled val="1"/>
        </dgm:presLayoutVars>
      </dgm:prSet>
      <dgm:spPr/>
    </dgm:pt>
    <dgm:pt modelId="{B17A258B-FAAC-4F53-ABB2-AFA3F4071AED}" type="pres">
      <dgm:prSet presAssocID="{2BA6087A-7EE5-4410-B909-C414B1808A95}" presName="L1TextContainer" presStyleLbl="revTx" presStyleIdx="4" presStyleCnt="5">
        <dgm:presLayoutVars>
          <dgm:chMax val="1"/>
          <dgm:chPref val="1"/>
          <dgm:bulletEnabled val="1"/>
        </dgm:presLayoutVars>
      </dgm:prSet>
      <dgm:spPr/>
    </dgm:pt>
    <dgm:pt modelId="{79933558-7D82-4DC9-90A5-30634917A24E}" type="pres">
      <dgm:prSet presAssocID="{2BA6087A-7EE5-4410-B909-C414B1808A95}" presName="EmptyPlaceHolder" presStyleCnt="0"/>
      <dgm:spPr/>
    </dgm:pt>
  </dgm:ptLst>
  <dgm:cxnLst>
    <dgm:cxn modelId="{E088E904-141A-45E9-94F3-6E13C5D48DD8}" type="presOf" srcId="{4C943897-5D59-4877-9D96-A13FB8772207}" destId="{836E8071-2423-4668-B0FB-EAE2DE753061}" srcOrd="0" destOrd="0" presId="urn:microsoft.com/office/officeart/2016/7/layout/BasicTimeline#2"/>
    <dgm:cxn modelId="{FE9A180E-52C0-4888-BBE3-39D63E55F941}" srcId="{68860F82-4225-4540-B256-29583B404575}" destId="{793A2F16-741D-4892-980E-A1122C639A2B}" srcOrd="1" destOrd="0" parTransId="{97D3F77F-24A8-46B3-8606-AD183BB739AC}" sibTransId="{407B2216-B7B7-438B-BE50-F9F680495B82}"/>
    <dgm:cxn modelId="{48CB970F-996C-424E-95FF-807D0700294D}" type="presOf" srcId="{68860F82-4225-4540-B256-29583B404575}" destId="{08EF6346-383B-4F6C-8516-A6CF5E1134E4}" srcOrd="0" destOrd="0" presId="urn:microsoft.com/office/officeart/2016/7/layout/BasicTimeline#2"/>
    <dgm:cxn modelId="{83643818-5711-4355-82E1-E464A869395D}" srcId="{68860F82-4225-4540-B256-29583B404575}" destId="{8CD42582-8C96-4063-AD95-7C16DA353458}" srcOrd="2" destOrd="0" parTransId="{136A4F46-0CE8-4C4B-B31D-AB7FF708D734}" sibTransId="{E7CD61C4-F400-42F2-ADDB-790D10A8FC5D}"/>
    <dgm:cxn modelId="{911CD827-AFAA-4582-A808-E76CD7C0D9F7}" srcId="{68860F82-4225-4540-B256-29583B404575}" destId="{1E18ABDB-2C65-481A-9697-4BB1A5814720}" srcOrd="0" destOrd="0" parTransId="{189B4EE0-BAF6-4624-B498-24C679B282A0}" sibTransId="{56EF77DA-74FA-45C8-93B4-CE4CCAA0FDE3}"/>
    <dgm:cxn modelId="{6E3D1736-B136-4C96-902C-142442CA6C80}" srcId="{2BA6087A-7EE5-4410-B909-C414B1808A95}" destId="{55A21677-BB59-494C-82E8-51D6F1954E8A}" srcOrd="0" destOrd="0" parTransId="{46C3AAC8-6F29-444E-841A-100D9D4E21AB}" sibTransId="{3A2C6D13-B0A5-44EC-92BB-77ACAC8BCE57}"/>
    <dgm:cxn modelId="{82BF1D3D-880D-4805-9D33-04B31D31FC2A}" type="presOf" srcId="{FEC8BFC1-30C8-4898-9F6A-B477AF736248}" destId="{39481EB3-33B0-4903-9BB2-7806024EC1A8}" srcOrd="0" destOrd="0" presId="urn:microsoft.com/office/officeart/2016/7/layout/BasicTimeline#2"/>
    <dgm:cxn modelId="{C01F544A-3A05-4ADA-8843-9AE1FFCE5D10}" srcId="{793A2F16-741D-4892-980E-A1122C639A2B}" destId="{FEC8BFC1-30C8-4898-9F6A-B477AF736248}" srcOrd="0" destOrd="0" parTransId="{C009C9D0-2818-4390-9B62-5A28D59E2EC2}" sibTransId="{84D42858-48F2-4CB3-A188-14BE3C0D03BC}"/>
    <dgm:cxn modelId="{2A01CA6A-1703-4D66-8EC8-16F46AC2A7AB}" type="presOf" srcId="{471802F8-2041-48CC-AACA-B742D624691F}" destId="{8DC5C452-353D-4AE5-8BF8-80D320995E1F}" srcOrd="0" destOrd="0" presId="urn:microsoft.com/office/officeart/2016/7/layout/BasicTimeline#2"/>
    <dgm:cxn modelId="{164AAB6B-5BE6-42F6-BEAF-98BE2AC5FEAC}" type="presOf" srcId="{55A21677-BB59-494C-82E8-51D6F1954E8A}" destId="{3906B900-066B-429C-AF15-A0BEB8A2AE9F}" srcOrd="0" destOrd="0" presId="urn:microsoft.com/office/officeart/2016/7/layout/BasicTimeline#2"/>
    <dgm:cxn modelId="{C8564E4C-5FA2-495C-B8F8-C9B6EB3D546F}" srcId="{68860F82-4225-4540-B256-29583B404575}" destId="{2BA6087A-7EE5-4410-B909-C414B1808A95}" srcOrd="4" destOrd="0" parTransId="{44733BE3-2FB6-4DB3-9F34-472E3131D9D4}" sibTransId="{51D96675-6942-4517-A760-9B131B15E716}"/>
    <dgm:cxn modelId="{BFE28073-940E-42E3-8778-8291612ED8CA}" type="presOf" srcId="{1E18ABDB-2C65-481A-9697-4BB1A5814720}" destId="{758D5B13-38AE-45F7-98C4-09EB759BE6CE}" srcOrd="0" destOrd="0" presId="urn:microsoft.com/office/officeart/2016/7/layout/BasicTimeline#2"/>
    <dgm:cxn modelId="{1C100488-72E8-4FC6-95FB-12C310B809A8}" srcId="{1E18ABDB-2C65-481A-9697-4BB1A5814720}" destId="{4C943897-5D59-4877-9D96-A13FB8772207}" srcOrd="0" destOrd="0" parTransId="{627E22E7-9E09-4BC0-9B36-85F3A63E35D4}" sibTransId="{6B2A6679-068B-4862-B095-A5EED9660C44}"/>
    <dgm:cxn modelId="{265867A4-6869-4AC5-8485-3340AB9A37DD}" type="presOf" srcId="{A5298130-D28B-4029-8388-E5EA8805A859}" destId="{B5BDE7BD-B6A8-4EFF-954C-379A20AE16A6}" srcOrd="0" destOrd="0" presId="urn:microsoft.com/office/officeart/2016/7/layout/BasicTimeline#2"/>
    <dgm:cxn modelId="{CD3562C6-C151-462A-A5B1-7B9D62A7A324}" type="presOf" srcId="{2BA6087A-7EE5-4410-B909-C414B1808A95}" destId="{B17A258B-FAAC-4F53-ABB2-AFA3F4071AED}" srcOrd="0" destOrd="0" presId="urn:microsoft.com/office/officeart/2016/7/layout/BasicTimeline#2"/>
    <dgm:cxn modelId="{14F7E5D0-2F46-4069-9545-B0CCFF2B1244}" type="presOf" srcId="{8CD42582-8C96-4063-AD95-7C16DA353458}" destId="{7F3E9C62-3947-4771-90EC-B97106CD8A08}" srcOrd="0" destOrd="0" presId="urn:microsoft.com/office/officeart/2016/7/layout/BasicTimeline#2"/>
    <dgm:cxn modelId="{F4DD8BD4-A485-435B-864F-8080F9FBA0AF}" srcId="{68860F82-4225-4540-B256-29583B404575}" destId="{471802F8-2041-48CC-AACA-B742D624691F}" srcOrd="3" destOrd="0" parTransId="{24B113C5-0197-4DF5-9541-19C51067D767}" sibTransId="{24BE76B5-0EC2-4026-B17F-9410C967290A}"/>
    <dgm:cxn modelId="{E3263BD8-952C-46AD-88FB-840F3AFFBCD8}" type="presOf" srcId="{DCEEEED6-F066-49D4-AF08-3792456A5681}" destId="{5653A283-6AF3-4C9B-B77A-193A127C78A7}" srcOrd="0" destOrd="0" presId="urn:microsoft.com/office/officeart/2016/7/layout/BasicTimeline#2"/>
    <dgm:cxn modelId="{D03999E4-D677-49EC-A03C-2B6FC84EA568}" srcId="{471802F8-2041-48CC-AACA-B742D624691F}" destId="{A5298130-D28B-4029-8388-E5EA8805A859}" srcOrd="0" destOrd="0" parTransId="{3022FABB-2C73-4989-9173-8CBFB9B3321B}" sibTransId="{D3715BAA-BF46-4EEE-8C4A-2B3F1D432BEC}"/>
    <dgm:cxn modelId="{08F789EC-BDF2-42AB-978E-8D57DE30A796}" srcId="{8CD42582-8C96-4063-AD95-7C16DA353458}" destId="{DCEEEED6-F066-49D4-AF08-3792456A5681}" srcOrd="0" destOrd="0" parTransId="{1BD8F193-CEBD-4F0E-9B62-10DEBEC6E58B}" sibTransId="{1CB9804E-2001-47E5-B1E0-B83073558C02}"/>
    <dgm:cxn modelId="{895674F1-17DF-4727-846E-AA44DC33BAF8}" type="presOf" srcId="{793A2F16-741D-4892-980E-A1122C639A2B}" destId="{8FF73369-380C-4139-8831-18DE84DDBF21}" srcOrd="0" destOrd="0" presId="urn:microsoft.com/office/officeart/2016/7/layout/BasicTimeline#2"/>
    <dgm:cxn modelId="{3F317C58-7ABD-498A-BEBF-8052E722DA94}" type="presParOf" srcId="{08EF6346-383B-4F6C-8516-A6CF5E1134E4}" destId="{658F8405-4880-46B5-8609-BEDF284D5B0A}" srcOrd="0" destOrd="0" presId="urn:microsoft.com/office/officeart/2016/7/layout/BasicTimeline#2"/>
    <dgm:cxn modelId="{2E0524B4-3B2F-4C32-B857-11ED0AFCC3D3}" type="presParOf" srcId="{08EF6346-383B-4F6C-8516-A6CF5E1134E4}" destId="{99B15EEA-107D-4F6B-9A64-9038FE0D5884}" srcOrd="1" destOrd="0" presId="urn:microsoft.com/office/officeart/2016/7/layout/BasicTimeline#2"/>
    <dgm:cxn modelId="{2077E00F-27B1-462E-8E80-02F3A1271710}" type="presParOf" srcId="{99B15EEA-107D-4F6B-9A64-9038FE0D5884}" destId="{7044C7DA-245B-42E6-9873-1042A6AB9EB3}" srcOrd="0" destOrd="0" presId="urn:microsoft.com/office/officeart/2016/7/layout/BasicTimeline#2"/>
    <dgm:cxn modelId="{3170E58B-EA3C-4389-811A-16BB36D00245}" type="presParOf" srcId="{7044C7DA-245B-42E6-9873-1042A6AB9EB3}" destId="{701CB5C3-DB5B-4A88-BB73-10E60F225231}" srcOrd="0" destOrd="0" presId="urn:microsoft.com/office/officeart/2016/7/layout/BasicTimeline#2"/>
    <dgm:cxn modelId="{FB0EAC88-D375-45D6-8F9E-A161D00D2E00}" type="presParOf" srcId="{7044C7DA-245B-42E6-9873-1042A6AB9EB3}" destId="{1E215639-C28E-4290-8393-C655BDDD29E3}" srcOrd="1" destOrd="0" presId="urn:microsoft.com/office/officeart/2016/7/layout/BasicTimeline#2"/>
    <dgm:cxn modelId="{789C1464-6F0D-4383-9164-26988CF06DE8}" type="presParOf" srcId="{7044C7DA-245B-42E6-9873-1042A6AB9EB3}" destId="{C6164C6B-27A7-4F7F-8C0C-B28CC3FD1957}" srcOrd="2" destOrd="0" presId="urn:microsoft.com/office/officeart/2016/7/layout/BasicTimeline#2"/>
    <dgm:cxn modelId="{882EB943-20F3-48B8-8461-6EB3DF906EF6}" type="presParOf" srcId="{7044C7DA-245B-42E6-9873-1042A6AB9EB3}" destId="{836E8071-2423-4668-B0FB-EAE2DE753061}" srcOrd="3" destOrd="0" presId="urn:microsoft.com/office/officeart/2016/7/layout/BasicTimeline#2"/>
    <dgm:cxn modelId="{7AC8E00F-60A4-4B98-A540-9D6F13D8141A}" type="presParOf" srcId="{7044C7DA-245B-42E6-9873-1042A6AB9EB3}" destId="{758D5B13-38AE-45F7-98C4-09EB759BE6CE}" srcOrd="4" destOrd="0" presId="urn:microsoft.com/office/officeart/2016/7/layout/BasicTimeline#2"/>
    <dgm:cxn modelId="{BAEF93B3-4673-438E-9C43-D84255ECFEA6}" type="presParOf" srcId="{7044C7DA-245B-42E6-9873-1042A6AB9EB3}" destId="{AA2CB18E-27C7-4BCC-B721-082A89823BCD}" srcOrd="5" destOrd="0" presId="urn:microsoft.com/office/officeart/2016/7/layout/BasicTimeline#2"/>
    <dgm:cxn modelId="{311D12F2-CA9A-483A-8386-F0D9B58248C3}" type="presParOf" srcId="{99B15EEA-107D-4F6B-9A64-9038FE0D5884}" destId="{096FE14F-A463-43A9-8E3B-FF3265BE7B67}" srcOrd="1" destOrd="0" presId="urn:microsoft.com/office/officeart/2016/7/layout/BasicTimeline#2"/>
    <dgm:cxn modelId="{95DA504B-8A45-4376-A867-4E661BDA01DD}" type="presParOf" srcId="{99B15EEA-107D-4F6B-9A64-9038FE0D5884}" destId="{8BB0A5C1-6596-40D5-927A-0273B9B355AB}" srcOrd="2" destOrd="0" presId="urn:microsoft.com/office/officeart/2016/7/layout/BasicTimeline#2"/>
    <dgm:cxn modelId="{724F9165-F680-4E85-9B6A-F476C3C2B9A6}" type="presParOf" srcId="{8BB0A5C1-6596-40D5-927A-0273B9B355AB}" destId="{C6FD36D6-EC3B-4163-A4D8-7BE7BD0D5488}" srcOrd="0" destOrd="0" presId="urn:microsoft.com/office/officeart/2016/7/layout/BasicTimeline#2"/>
    <dgm:cxn modelId="{ECA6FE61-41A5-404E-B7AE-33D42AFE0DD3}" type="presParOf" srcId="{8BB0A5C1-6596-40D5-927A-0273B9B355AB}" destId="{122817D5-8222-4C8D-9729-70B4365EB01A}" srcOrd="1" destOrd="0" presId="urn:microsoft.com/office/officeart/2016/7/layout/BasicTimeline#2"/>
    <dgm:cxn modelId="{CDAEF86F-A369-45CC-893B-8D47BEB90088}" type="presParOf" srcId="{8BB0A5C1-6596-40D5-927A-0273B9B355AB}" destId="{087CF602-AC83-4A44-A58B-E9B58AF83749}" srcOrd="2" destOrd="0" presId="urn:microsoft.com/office/officeart/2016/7/layout/BasicTimeline#2"/>
    <dgm:cxn modelId="{3DCC629F-D257-4F9D-AE80-041E6A2340A0}" type="presParOf" srcId="{8BB0A5C1-6596-40D5-927A-0273B9B355AB}" destId="{39481EB3-33B0-4903-9BB2-7806024EC1A8}" srcOrd="3" destOrd="0" presId="urn:microsoft.com/office/officeart/2016/7/layout/BasicTimeline#2"/>
    <dgm:cxn modelId="{7B2570DB-3EAE-4718-824D-ADC449CC0752}" type="presParOf" srcId="{8BB0A5C1-6596-40D5-927A-0273B9B355AB}" destId="{8FF73369-380C-4139-8831-18DE84DDBF21}" srcOrd="4" destOrd="0" presId="urn:microsoft.com/office/officeart/2016/7/layout/BasicTimeline#2"/>
    <dgm:cxn modelId="{12A37AC0-262A-40B2-A06D-DCD502D93305}" type="presParOf" srcId="{8BB0A5C1-6596-40D5-927A-0273B9B355AB}" destId="{29AB771F-A6BA-4A63-BBFE-BA923A6D3D74}" srcOrd="5" destOrd="0" presId="urn:microsoft.com/office/officeart/2016/7/layout/BasicTimeline#2"/>
    <dgm:cxn modelId="{CE960860-36C1-481C-8C26-0E6CCF07E6C0}" type="presParOf" srcId="{99B15EEA-107D-4F6B-9A64-9038FE0D5884}" destId="{0167D4A1-0F5A-4662-8851-E609F2C6609B}" srcOrd="3" destOrd="0" presId="urn:microsoft.com/office/officeart/2016/7/layout/BasicTimeline#2"/>
    <dgm:cxn modelId="{2E112A86-C6B3-44B1-BBF0-F01B189C78E2}" type="presParOf" srcId="{99B15EEA-107D-4F6B-9A64-9038FE0D5884}" destId="{850B8EFC-BCC6-4CC3-8176-9A6164AB293E}" srcOrd="4" destOrd="0" presId="urn:microsoft.com/office/officeart/2016/7/layout/BasicTimeline#2"/>
    <dgm:cxn modelId="{7CBD5F6C-0C83-4C5F-A9C3-E733CB8A44E7}" type="presParOf" srcId="{850B8EFC-BCC6-4CC3-8176-9A6164AB293E}" destId="{8A46C5C6-5DEC-4BB4-A067-1503EA378C62}" srcOrd="0" destOrd="0" presId="urn:microsoft.com/office/officeart/2016/7/layout/BasicTimeline#2"/>
    <dgm:cxn modelId="{48F28E39-31B5-41B7-A84C-ED93203B3B8C}" type="presParOf" srcId="{850B8EFC-BCC6-4CC3-8176-9A6164AB293E}" destId="{39C46977-0252-4CBE-8969-583066E313E3}" srcOrd="1" destOrd="0" presId="urn:microsoft.com/office/officeart/2016/7/layout/BasicTimeline#2"/>
    <dgm:cxn modelId="{5B05068A-831D-4B23-9646-F1BCF1A60073}" type="presParOf" srcId="{850B8EFC-BCC6-4CC3-8176-9A6164AB293E}" destId="{7C098C56-84F0-421A-8B9D-96104DC947E4}" srcOrd="2" destOrd="0" presId="urn:microsoft.com/office/officeart/2016/7/layout/BasicTimeline#2"/>
    <dgm:cxn modelId="{6F08CB80-C195-4CA9-A06F-F9FB335BB41E}" type="presParOf" srcId="{850B8EFC-BCC6-4CC3-8176-9A6164AB293E}" destId="{5653A283-6AF3-4C9B-B77A-193A127C78A7}" srcOrd="3" destOrd="0" presId="urn:microsoft.com/office/officeart/2016/7/layout/BasicTimeline#2"/>
    <dgm:cxn modelId="{1CCD986C-10B4-45EE-8C71-79935EC86791}" type="presParOf" srcId="{850B8EFC-BCC6-4CC3-8176-9A6164AB293E}" destId="{7F3E9C62-3947-4771-90EC-B97106CD8A08}" srcOrd="4" destOrd="0" presId="urn:microsoft.com/office/officeart/2016/7/layout/BasicTimeline#2"/>
    <dgm:cxn modelId="{F380E2D0-7437-43AA-8A39-6F3C9A9CE0C7}" type="presParOf" srcId="{850B8EFC-BCC6-4CC3-8176-9A6164AB293E}" destId="{DC0FB551-49A8-4CED-ADCD-099C619C96DD}" srcOrd="5" destOrd="0" presId="urn:microsoft.com/office/officeart/2016/7/layout/BasicTimeline#2"/>
    <dgm:cxn modelId="{A2DEB546-6233-4D99-8F96-DE180CBA1556}" type="presParOf" srcId="{99B15EEA-107D-4F6B-9A64-9038FE0D5884}" destId="{B8796D0B-B68D-482A-BFA4-3A696B8DFCEF}" srcOrd="5" destOrd="0" presId="urn:microsoft.com/office/officeart/2016/7/layout/BasicTimeline#2"/>
    <dgm:cxn modelId="{7FF7C7AE-6451-4090-A7D3-87F11280A77C}" type="presParOf" srcId="{99B15EEA-107D-4F6B-9A64-9038FE0D5884}" destId="{377BE01C-39A0-4926-8C58-E12204BFBAD8}" srcOrd="6" destOrd="0" presId="urn:microsoft.com/office/officeart/2016/7/layout/BasicTimeline#2"/>
    <dgm:cxn modelId="{C6446D7F-8805-4F60-8167-38A77A902FFE}" type="presParOf" srcId="{377BE01C-39A0-4926-8C58-E12204BFBAD8}" destId="{711E6A46-8B0C-4AA1-B312-8DC306817154}" srcOrd="0" destOrd="0" presId="urn:microsoft.com/office/officeart/2016/7/layout/BasicTimeline#2"/>
    <dgm:cxn modelId="{CF565FB5-D5C1-4CD7-9AFC-5A97E57C6A5C}" type="presParOf" srcId="{377BE01C-39A0-4926-8C58-E12204BFBAD8}" destId="{A73CB8F7-4EC2-49BB-92A6-536CC0F3CBB5}" srcOrd="1" destOrd="0" presId="urn:microsoft.com/office/officeart/2016/7/layout/BasicTimeline#2"/>
    <dgm:cxn modelId="{6491F538-97A4-40C2-A80D-B7C400DA6F55}" type="presParOf" srcId="{377BE01C-39A0-4926-8C58-E12204BFBAD8}" destId="{461EBD16-6EFA-44F4-A2BA-615021A4EEDC}" srcOrd="2" destOrd="0" presId="urn:microsoft.com/office/officeart/2016/7/layout/BasicTimeline#2"/>
    <dgm:cxn modelId="{F6D7A115-BFD0-452A-AEF3-2D1808CB77D1}" type="presParOf" srcId="{377BE01C-39A0-4926-8C58-E12204BFBAD8}" destId="{B5BDE7BD-B6A8-4EFF-954C-379A20AE16A6}" srcOrd="3" destOrd="0" presId="urn:microsoft.com/office/officeart/2016/7/layout/BasicTimeline#2"/>
    <dgm:cxn modelId="{B9DA7E51-D921-4772-9013-B3AFDD87BFF1}" type="presParOf" srcId="{377BE01C-39A0-4926-8C58-E12204BFBAD8}" destId="{8DC5C452-353D-4AE5-8BF8-80D320995E1F}" srcOrd="4" destOrd="0" presId="urn:microsoft.com/office/officeart/2016/7/layout/BasicTimeline#2"/>
    <dgm:cxn modelId="{E7186BB0-17BD-42A2-B227-7C304D345276}" type="presParOf" srcId="{377BE01C-39A0-4926-8C58-E12204BFBAD8}" destId="{D8E12C48-DFC7-4361-9B9C-6081A5CF4AF8}" srcOrd="5" destOrd="0" presId="urn:microsoft.com/office/officeart/2016/7/layout/BasicTimeline#2"/>
    <dgm:cxn modelId="{AB6CE428-4FC9-4FA9-BD6E-25404196B4FB}" type="presParOf" srcId="{99B15EEA-107D-4F6B-9A64-9038FE0D5884}" destId="{F4256052-1113-4B74-B3D0-2A7F78486E4F}" srcOrd="7" destOrd="0" presId="urn:microsoft.com/office/officeart/2016/7/layout/BasicTimeline#2"/>
    <dgm:cxn modelId="{704F8C9D-BBAF-4709-AE5E-D40F8BF85F85}" type="presParOf" srcId="{99B15EEA-107D-4F6B-9A64-9038FE0D5884}" destId="{934657BC-EDC6-4540-BB26-3F5B8D48331A}" srcOrd="8" destOrd="0" presId="urn:microsoft.com/office/officeart/2016/7/layout/BasicTimeline#2"/>
    <dgm:cxn modelId="{8D457294-31F1-46C8-A842-9C6D00ADC251}" type="presParOf" srcId="{934657BC-EDC6-4540-BB26-3F5B8D48331A}" destId="{EE9E5E51-EE9E-468B-8A6F-561983E580B6}" srcOrd="0" destOrd="0" presId="urn:microsoft.com/office/officeart/2016/7/layout/BasicTimeline#2"/>
    <dgm:cxn modelId="{C5F61256-49DA-467C-A5CF-4BF323B07E99}" type="presParOf" srcId="{934657BC-EDC6-4540-BB26-3F5B8D48331A}" destId="{98C4FC6E-8593-49BF-943F-BD3D8B8F01C9}" srcOrd="1" destOrd="0" presId="urn:microsoft.com/office/officeart/2016/7/layout/BasicTimeline#2"/>
    <dgm:cxn modelId="{958E5F8B-AF80-4B29-B0BC-9B1F321AFDF3}" type="presParOf" srcId="{934657BC-EDC6-4540-BB26-3F5B8D48331A}" destId="{D38F022D-1ACD-4577-9009-D2A11F4B54C3}" srcOrd="2" destOrd="0" presId="urn:microsoft.com/office/officeart/2016/7/layout/BasicTimeline#2"/>
    <dgm:cxn modelId="{61EECBC3-6A4D-4989-81F2-C35F5674BDA8}" type="presParOf" srcId="{934657BC-EDC6-4540-BB26-3F5B8D48331A}" destId="{3906B900-066B-429C-AF15-A0BEB8A2AE9F}" srcOrd="3" destOrd="0" presId="urn:microsoft.com/office/officeart/2016/7/layout/BasicTimeline#2"/>
    <dgm:cxn modelId="{B0A7168A-5895-4EFD-BE3A-3B39A3C612A2}" type="presParOf" srcId="{934657BC-EDC6-4540-BB26-3F5B8D48331A}" destId="{B17A258B-FAAC-4F53-ABB2-AFA3F4071AED}" srcOrd="4" destOrd="0" presId="urn:microsoft.com/office/officeart/2016/7/layout/BasicTimeline#2"/>
    <dgm:cxn modelId="{791595E7-1CFB-4999-BD11-826DBE20FDAB}" type="presParOf" srcId="{934657BC-EDC6-4540-BB26-3F5B8D48331A}" destId="{79933558-7D82-4DC9-90A5-30634917A24E}" srcOrd="5" destOrd="0" presId="urn:microsoft.com/office/officeart/2016/7/layout/Basic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F8405-4880-46B5-8609-BEDF284D5B0A}">
      <dsp:nvSpPr>
        <dsp:cNvPr id="0" name=""/>
        <dsp:cNvSpPr/>
      </dsp:nvSpPr>
      <dsp:spPr>
        <a:xfrm>
          <a:off x="0" y="2873828"/>
          <a:ext cx="11961846" cy="0"/>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1E215639-C28E-4290-8393-C655BDDD29E3}">
      <dsp:nvSpPr>
        <dsp:cNvPr id="0" name=""/>
        <dsp:cNvSpPr/>
      </dsp:nvSpPr>
      <dsp:spPr>
        <a:xfrm>
          <a:off x="1804229" y="1781773"/>
          <a:ext cx="0" cy="1092054"/>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01CB5C3-DB5B-4A88-BB73-10E60F225231}">
      <dsp:nvSpPr>
        <dsp:cNvPr id="0" name=""/>
        <dsp:cNvSpPr/>
      </dsp:nvSpPr>
      <dsp:spPr>
        <a:xfrm>
          <a:off x="1761122" y="2830721"/>
          <a:ext cx="86214" cy="86214"/>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E8071-2423-4668-B0FB-EAE2DE753061}">
      <dsp:nvSpPr>
        <dsp:cNvPr id="0" name=""/>
        <dsp:cNvSpPr/>
      </dsp:nvSpPr>
      <dsp:spPr>
        <a:xfrm>
          <a:off x="5280" y="804671"/>
          <a:ext cx="3597898" cy="97710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463" tIns="63463" rIns="63463" bIns="63463" numCol="1" spcCol="1270" anchor="ctr"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b="0" i="0" kern="1200" dirty="0"/>
            <a:t>Add chopped onion, ginger, garlic to a mixer and grind it to a fine paste.</a:t>
          </a:r>
          <a:endParaRPr lang="en-US" sz="1200" kern="1200" dirty="0"/>
        </a:p>
      </dsp:txBody>
      <dsp:txXfrm>
        <a:off x="52978" y="852369"/>
        <a:ext cx="3502502" cy="881705"/>
      </dsp:txXfrm>
    </dsp:sp>
    <dsp:sp modelId="{758D5B13-38AE-45F7-98C4-09EB759BE6CE}">
      <dsp:nvSpPr>
        <dsp:cNvPr id="0" name=""/>
        <dsp:cNvSpPr/>
      </dsp:nvSpPr>
      <dsp:spPr>
        <a:xfrm>
          <a:off x="221154" y="3086491"/>
          <a:ext cx="3166151" cy="64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b="0" i="0" kern="1200" dirty="0"/>
            <a:t>Make onion-ginger-garlic paste</a:t>
          </a:r>
          <a:endParaRPr lang="en-US" sz="1200" kern="1200" dirty="0"/>
        </a:p>
      </dsp:txBody>
      <dsp:txXfrm>
        <a:off x="221154" y="3086491"/>
        <a:ext cx="3166151" cy="649485"/>
      </dsp:txXfrm>
    </dsp:sp>
    <dsp:sp modelId="{122817D5-8222-4C8D-9729-70B4365EB01A}">
      <dsp:nvSpPr>
        <dsp:cNvPr id="0" name=""/>
        <dsp:cNvSpPr/>
      </dsp:nvSpPr>
      <dsp:spPr>
        <a:xfrm>
          <a:off x="3936776" y="2938656"/>
          <a:ext cx="0" cy="1093955"/>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6FD36D6-EC3B-4163-A4D8-7BE7BD0D5488}">
      <dsp:nvSpPr>
        <dsp:cNvPr id="0" name=""/>
        <dsp:cNvSpPr/>
      </dsp:nvSpPr>
      <dsp:spPr>
        <a:xfrm>
          <a:off x="3893594" y="2896424"/>
          <a:ext cx="86364" cy="86364"/>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481EB3-33B0-4903-9BB2-7806024EC1A8}">
      <dsp:nvSpPr>
        <dsp:cNvPr id="0" name=""/>
        <dsp:cNvSpPr/>
      </dsp:nvSpPr>
      <dsp:spPr>
        <a:xfrm>
          <a:off x="2134697" y="4030811"/>
          <a:ext cx="3604159" cy="97880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463" tIns="63463" rIns="63463" bIns="63463" numCol="1" spcCol="1270" anchor="ctr"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b="0" i="0" kern="1200" dirty="0"/>
            <a:t>Peel the skin of raw banana and potato and cut them into strips of one inch.</a:t>
          </a:r>
          <a:endParaRPr lang="en-US" sz="1200" kern="1200" dirty="0"/>
        </a:p>
      </dsp:txBody>
      <dsp:txXfrm>
        <a:off x="2182478" y="4078592"/>
        <a:ext cx="3508597" cy="883239"/>
      </dsp:txXfrm>
    </dsp:sp>
    <dsp:sp modelId="{8FF73369-380C-4139-8831-18DE84DDBF21}">
      <dsp:nvSpPr>
        <dsp:cNvPr id="0" name=""/>
        <dsp:cNvSpPr/>
      </dsp:nvSpPr>
      <dsp:spPr>
        <a:xfrm>
          <a:off x="2311066" y="2011679"/>
          <a:ext cx="3166151" cy="64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533400">
            <a:lnSpc>
              <a:spcPct val="90000"/>
            </a:lnSpc>
            <a:spcBef>
              <a:spcPct val="0"/>
            </a:spcBef>
            <a:spcAft>
              <a:spcPct val="35000"/>
            </a:spcAft>
            <a:buNone/>
          </a:pPr>
          <a:r>
            <a:rPr lang="en-US" sz="1200" b="0" i="0" kern="1200" dirty="0"/>
            <a:t>Skin the banana and potato and cut into strips</a:t>
          </a:r>
          <a:endParaRPr lang="en-US" sz="1200" kern="1200" dirty="0"/>
        </a:p>
      </dsp:txBody>
      <dsp:txXfrm>
        <a:off x="2311066" y="2011679"/>
        <a:ext cx="3166151" cy="649485"/>
      </dsp:txXfrm>
    </dsp:sp>
    <dsp:sp modelId="{39C46977-0252-4CBE-8969-583066E313E3}">
      <dsp:nvSpPr>
        <dsp:cNvPr id="0" name=""/>
        <dsp:cNvSpPr/>
      </dsp:nvSpPr>
      <dsp:spPr>
        <a:xfrm>
          <a:off x="5984053" y="1781773"/>
          <a:ext cx="0" cy="1092054"/>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A46C5C6-5DEC-4BB4-A067-1503EA378C62}">
      <dsp:nvSpPr>
        <dsp:cNvPr id="0" name=""/>
        <dsp:cNvSpPr/>
      </dsp:nvSpPr>
      <dsp:spPr>
        <a:xfrm>
          <a:off x="5940945" y="2830721"/>
          <a:ext cx="86214" cy="86214"/>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53A283-6AF3-4C9B-B77A-193A127C78A7}">
      <dsp:nvSpPr>
        <dsp:cNvPr id="0" name=""/>
        <dsp:cNvSpPr/>
      </dsp:nvSpPr>
      <dsp:spPr>
        <a:xfrm>
          <a:off x="4185103" y="804671"/>
          <a:ext cx="3597898" cy="97710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463" tIns="63463" rIns="63463" bIns="63463" numCol="1" spcCol="1270" anchor="ctr" anchorCtr="0">
          <a:noAutofit/>
        </a:bodyPr>
        <a:lstStyle/>
        <a:p>
          <a:pPr marL="0" lvl="0" indent="0" algn="l" defTabSz="533400">
            <a:lnSpc>
              <a:spcPct val="90000"/>
            </a:lnSpc>
            <a:spcBef>
              <a:spcPct val="0"/>
            </a:spcBef>
            <a:spcAft>
              <a:spcPct val="35000"/>
            </a:spcAft>
            <a:buNone/>
          </a:pPr>
          <a:r>
            <a:rPr lang="en-US" sz="1200" b="0" i="0" kern="1200" dirty="0"/>
            <a:t>Now, heat 2 tbsp of oil in a pan and fry the potato and raw banana for 3-5 minutes.</a:t>
          </a:r>
          <a:endParaRPr lang="en-US" sz="1200" kern="1200" dirty="0"/>
        </a:p>
      </dsp:txBody>
      <dsp:txXfrm>
        <a:off x="4232801" y="852369"/>
        <a:ext cx="3502502" cy="881705"/>
      </dsp:txXfrm>
    </dsp:sp>
    <dsp:sp modelId="{7F3E9C62-3947-4771-90EC-B97106CD8A08}">
      <dsp:nvSpPr>
        <dsp:cNvPr id="0" name=""/>
        <dsp:cNvSpPr/>
      </dsp:nvSpPr>
      <dsp:spPr>
        <a:xfrm>
          <a:off x="4400977" y="3086491"/>
          <a:ext cx="3166151" cy="64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533400">
            <a:lnSpc>
              <a:spcPct val="90000"/>
            </a:lnSpc>
            <a:spcBef>
              <a:spcPct val="0"/>
            </a:spcBef>
            <a:spcAft>
              <a:spcPct val="35000"/>
            </a:spcAft>
            <a:buNone/>
          </a:pPr>
          <a:r>
            <a:rPr lang="en-US" sz="1200" b="0" i="0" kern="1200" dirty="0"/>
            <a:t>Fry banana and potato</a:t>
          </a:r>
          <a:endParaRPr lang="en-US" sz="1200" kern="1200" dirty="0"/>
        </a:p>
      </dsp:txBody>
      <dsp:txXfrm>
        <a:off x="4400977" y="3086491"/>
        <a:ext cx="3166151" cy="649485"/>
      </dsp:txXfrm>
    </dsp:sp>
    <dsp:sp modelId="{A73CB8F7-4EC2-49BB-92A6-536CC0F3CBB5}">
      <dsp:nvSpPr>
        <dsp:cNvPr id="0" name=""/>
        <dsp:cNvSpPr/>
      </dsp:nvSpPr>
      <dsp:spPr>
        <a:xfrm>
          <a:off x="8070834" y="2873828"/>
          <a:ext cx="0" cy="1092054"/>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11E6A46-8B0C-4AA1-B312-8DC306817154}">
      <dsp:nvSpPr>
        <dsp:cNvPr id="0" name=""/>
        <dsp:cNvSpPr/>
      </dsp:nvSpPr>
      <dsp:spPr>
        <a:xfrm>
          <a:off x="8027727" y="2830721"/>
          <a:ext cx="86214" cy="86214"/>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DE7BD-B6A8-4EFF-954C-379A20AE16A6}">
      <dsp:nvSpPr>
        <dsp:cNvPr id="0" name=""/>
        <dsp:cNvSpPr/>
      </dsp:nvSpPr>
      <dsp:spPr>
        <a:xfrm>
          <a:off x="6271885" y="3965883"/>
          <a:ext cx="3597898" cy="1625045"/>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463" tIns="63463" rIns="63463" bIns="63463" numCol="1" spcCol="1270" anchor="ctr" anchorCtr="0">
          <a:noAutofit/>
        </a:bodyPr>
        <a:lstStyle/>
        <a:p>
          <a:pPr marL="0" lvl="0" indent="0" algn="l" defTabSz="533400">
            <a:lnSpc>
              <a:spcPct val="90000"/>
            </a:lnSpc>
            <a:spcBef>
              <a:spcPct val="0"/>
            </a:spcBef>
            <a:spcAft>
              <a:spcPct val="35000"/>
            </a:spcAft>
            <a:buNone/>
          </a:pPr>
          <a:r>
            <a:rPr lang="en-US" sz="1200" b="0" i="0" kern="1200" dirty="0"/>
            <a:t>Heat the remaining oil in the same pan and add mustard &amp; cumin seeds. Then, add in the ground paste and </a:t>
          </a:r>
          <a:r>
            <a:rPr lang="en-US" sz="1200" b="0" i="0" kern="1200" dirty="0" err="1"/>
            <a:t>saute</a:t>
          </a:r>
          <a:r>
            <a:rPr lang="en-US" sz="1200" b="0" i="0" kern="1200" dirty="0"/>
            <a:t> till raw smell goes. Then add in dry masala powders (red </a:t>
          </a:r>
          <a:r>
            <a:rPr lang="en-US" sz="1200" b="0" i="0" kern="1200" dirty="0" err="1"/>
            <a:t>chilli</a:t>
          </a:r>
          <a:r>
            <a:rPr lang="en-US" sz="1200" b="0" i="0" kern="1200" dirty="0"/>
            <a:t> powder and turmeric), tomato and </a:t>
          </a:r>
          <a:r>
            <a:rPr lang="en-US" sz="1200" b="0" i="0" kern="1200" dirty="0" err="1"/>
            <a:t>saute</a:t>
          </a:r>
          <a:r>
            <a:rPr lang="en-US" sz="1200" b="0" i="0" kern="1200" dirty="0"/>
            <a:t> for a while.</a:t>
          </a:r>
          <a:endParaRPr lang="en-US" sz="1200" kern="1200" dirty="0"/>
        </a:p>
      </dsp:txBody>
      <dsp:txXfrm>
        <a:off x="6351213" y="4045211"/>
        <a:ext cx="3439242" cy="1466389"/>
      </dsp:txXfrm>
    </dsp:sp>
    <dsp:sp modelId="{8DC5C452-353D-4AE5-8BF8-80D320995E1F}">
      <dsp:nvSpPr>
        <dsp:cNvPr id="0" name=""/>
        <dsp:cNvSpPr/>
      </dsp:nvSpPr>
      <dsp:spPr>
        <a:xfrm>
          <a:off x="6487759" y="2011679"/>
          <a:ext cx="3166151" cy="64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533400">
            <a:lnSpc>
              <a:spcPct val="90000"/>
            </a:lnSpc>
            <a:spcBef>
              <a:spcPct val="0"/>
            </a:spcBef>
            <a:spcAft>
              <a:spcPct val="35000"/>
            </a:spcAft>
            <a:buNone/>
          </a:pPr>
          <a:r>
            <a:rPr lang="en-US" sz="1200" b="0" i="0" kern="1200" dirty="0"/>
            <a:t>Add ground paste and dry masalas</a:t>
          </a:r>
          <a:endParaRPr lang="en-US" sz="1200" kern="1200" dirty="0"/>
        </a:p>
      </dsp:txBody>
      <dsp:txXfrm>
        <a:off x="6487759" y="2011679"/>
        <a:ext cx="3166151" cy="649485"/>
      </dsp:txXfrm>
    </dsp:sp>
    <dsp:sp modelId="{98C4FC6E-8593-49BF-943F-BD3D8B8F01C9}">
      <dsp:nvSpPr>
        <dsp:cNvPr id="0" name=""/>
        <dsp:cNvSpPr/>
      </dsp:nvSpPr>
      <dsp:spPr>
        <a:xfrm>
          <a:off x="10157616" y="1781773"/>
          <a:ext cx="0" cy="1092054"/>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E9E5E51-EE9E-468B-8A6F-561983E580B6}">
      <dsp:nvSpPr>
        <dsp:cNvPr id="0" name=""/>
        <dsp:cNvSpPr/>
      </dsp:nvSpPr>
      <dsp:spPr>
        <a:xfrm>
          <a:off x="10114508" y="2830721"/>
          <a:ext cx="86214" cy="86214"/>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06B900-066B-429C-AF15-A0BEB8A2AE9F}">
      <dsp:nvSpPr>
        <dsp:cNvPr id="0" name=""/>
        <dsp:cNvSpPr/>
      </dsp:nvSpPr>
      <dsp:spPr>
        <a:xfrm>
          <a:off x="8358666" y="132914"/>
          <a:ext cx="3597898" cy="1648859"/>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463" tIns="63463" rIns="63463" bIns="63463" numCol="1" spcCol="1270" anchor="ctr"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b="0" i="0" kern="1200" dirty="0"/>
            <a:t>Now, add the fried vegetables to it and mix. Add in 2-3 cups of water and salt to taste and allow it to boil for 5-10 minutes. When the gravy reaches the consistency you prefer then switch off the stove.</a:t>
          </a:r>
          <a:endParaRPr lang="en-US" sz="1200" kern="1200" dirty="0"/>
        </a:p>
      </dsp:txBody>
      <dsp:txXfrm>
        <a:off x="8439157" y="213405"/>
        <a:ext cx="3436916" cy="1487877"/>
      </dsp:txXfrm>
    </dsp:sp>
    <dsp:sp modelId="{B17A258B-FAAC-4F53-ABB2-AFA3F4071AED}">
      <dsp:nvSpPr>
        <dsp:cNvPr id="0" name=""/>
        <dsp:cNvSpPr/>
      </dsp:nvSpPr>
      <dsp:spPr>
        <a:xfrm>
          <a:off x="8574540" y="3086491"/>
          <a:ext cx="3166151" cy="64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533400">
            <a:lnSpc>
              <a:spcPct val="90000"/>
            </a:lnSpc>
            <a:spcBef>
              <a:spcPct val="0"/>
            </a:spcBef>
            <a:spcAft>
              <a:spcPct val="35000"/>
            </a:spcAft>
            <a:buNone/>
          </a:pPr>
          <a:r>
            <a:rPr lang="en-US" sz="1200" b="0" i="0" kern="1200" dirty="0"/>
            <a:t>Add the fried veggies and water</a:t>
          </a:r>
          <a:endParaRPr lang="en-US" sz="1200" kern="1200" dirty="0"/>
        </a:p>
      </dsp:txBody>
      <dsp:txXfrm>
        <a:off x="8574540" y="3086491"/>
        <a:ext cx="3166151" cy="649485"/>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2">
  <dgm:title val="Basic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dgm:constr type="h" for="ch" forName="L2TextContainer" refType="h" fact="0.17"/>
                <dgm:constr type="h" for="ch" forName="L2TextContainer" refType="h" op="lte" fact="0.31"/>
                <dgm:constr type="b" for="ch" forName="L2TextContainer" refType="h" fact="0.31"/>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4"/>
                <dgm:constr type="h" for="ch" forName="FlexibleEmptyPlaceHolder" refType="h" op="gte" fact="0.005"/>
                <dgm:constr type="t" for="ch" forName="FlexibleEmptyPlaceHolder" refType="h" fact="0"/>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4"/>
                <dgm:constr type="h" for="ch" forName="FlexibleEmptyPlaceHolder" refType="h" op="gte" fact="0.005"/>
                <dgm:constr type="b" for="ch" forName="FlexibleEmptyPlaceHolder" refType="h"/>
                <dgm:constr type="w" for="ch" forName="L1TextContainer" refType="w" fact="0.88"/>
                <dgm:constr type="l" for="ch" forName="L1TextContainer" refType="w" fact="0.06"/>
                <dgm:constr type="t" for="ch" forName="L1TextContainer" refType="h" fact="0.35"/>
                <dgm:constr type="h" for="ch" forName="L1TextContainer" refType="h" fact="0.113"/>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dgm:constr type="h" for="ch" forName="L2TextContainer" refType="h" fact="0.17"/>
                <dgm:constr type="h" for="ch" forName="L2TextContainer" refType="h" op="lte" fact="0.31"/>
                <dgm:constr type="t" for="ch" forName="L2TextContainer" refType="h" fact="0.69"/>
              </dgm:constrLst>
            </dgm:else>
          </dgm:choose>
          <dgm:layoutNode name="ConnectorPoint" styleLbl="alignNode1" moveWith="L2TextContainer">
            <dgm:alg type="sp"/>
            <dgm:shape xmlns:r="http://schemas.openxmlformats.org/officeDocument/2006/relationships" type="ellipse" r:blip="" zOrderOff="1">
              <dgm:adjLst/>
            </dgm:shape>
            <dgm:presOf/>
            <dgm:constrLst/>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w" fact="0.05"/>
              <dgm:constr type="rMarg" refType="w" fact="0.05"/>
              <dgm:constr type="tMarg" refType="w" fact="0.05"/>
              <dgm:constr type="bMarg" refType="w" fact="0.05"/>
            </dgm:constrLst>
            <dgm:ruleLst>
              <dgm:rule type="primFontSz" val="11" fact="NaN" max="NaN"/>
              <dgm:rule type="h" val="INF"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t>7/2/2022</a:t>
            </a:fld>
            <a:endParaRPr lang="en-US"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t>‹#›</a:t>
            </a:fld>
            <a:endParaRPr lang="en-US"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t>7/2/2022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t>‹#›</a:t>
            </a:fld>
            <a:endParaRPr lang="en-US"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2</a:t>
            </a:fld>
            <a:endParaRPr lang="en-US" dirty="0"/>
          </a:p>
        </p:txBody>
      </p:sp>
    </p:spTree>
    <p:extLst>
      <p:ext uri="{BB962C8B-B14F-4D97-AF65-F5344CB8AC3E}">
        <p14:creationId xmlns:p14="http://schemas.microsoft.com/office/powerpoint/2010/main" val="197014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7</a:t>
            </a:fld>
            <a:endParaRPr lang="en-US" dirty="0"/>
          </a:p>
        </p:txBody>
      </p:sp>
    </p:spTree>
    <p:extLst>
      <p:ext uri="{BB962C8B-B14F-4D97-AF65-F5344CB8AC3E}">
        <p14:creationId xmlns:p14="http://schemas.microsoft.com/office/powerpoint/2010/main" val="28651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8" r:id="rId6"/>
    <p:sldLayoutId id="2147483775" r:id="rId7"/>
    <p:sldLayoutId id="2147483679" r:id="rId8"/>
    <p:sldLayoutId id="2147483710" r:id="rId9"/>
    <p:sldLayoutId id="2147483776" r:id="rId10"/>
    <p:sldLayoutId id="2147483777" r:id="rId11"/>
    <p:sldLayoutId id="2147483778" r:id="rId12"/>
    <p:sldLayoutId id="2147483761" r:id="rId13"/>
    <p:sldLayoutId id="2147483674" r:id="rId14"/>
    <p:sldLayoutId id="2147483676" r:id="rId15"/>
    <p:sldLayoutId id="2147483678" r:id="rId16"/>
    <p:sldLayoutId id="2147483691" r:id="rId17"/>
    <p:sldLayoutId id="2147483680" r:id="rId18"/>
    <p:sldLayoutId id="2147483681" r:id="rId19"/>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indiancookingmanual.com/raw-banana-kofta-curry/" TargetMode="External"/><Relationship Id="rId5" Type="http://schemas.openxmlformats.org/officeDocument/2006/relationships/image" Target="../media/image3.jpg"/><Relationship Id="rId4" Type="http://schemas.openxmlformats.org/officeDocument/2006/relationships/hyperlink" Target="https://imcelebratinglife.com/vegan-sweet-potato-pumpkin-and-banana-curry"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creativecommons.org/licenses/by-nc-nd/3.0/" TargetMode="External"/><Relationship Id="rId4" Type="http://schemas.openxmlformats.org/officeDocument/2006/relationships/hyperlink" Target="https://cookingfromheart.com/2020/04/26/soya-chunks-chukk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Festive scene with hot chocolate, maple cookie and Christmas decorations">
            <a:extLst>
              <a:ext uri="{FF2B5EF4-FFF2-40B4-BE49-F238E27FC236}">
                <a16:creationId xmlns:a16="http://schemas.microsoft.com/office/drawing/2014/main" id="{AD885A86-30B1-9F8D-0244-0F97CB47A125}"/>
              </a:ext>
            </a:extLst>
          </p:cNvPr>
          <p:cNvPicPr>
            <a:picLocks noGrp="1" noChangeAspect="1"/>
          </p:cNvPicPr>
          <p:nvPr>
            <p:ph type="pic" sz="quarter" idx="13"/>
          </p:nvPr>
        </p:nvPicPr>
        <p:blipFill>
          <a:blip r:embed="rId2"/>
          <a:srcRect t="7791" b="7791"/>
          <a:stretch>
            <a:fillRect/>
          </a:stretch>
        </p:blipFill>
        <p:spPr/>
      </p:pic>
      <p:pic>
        <p:nvPicPr>
          <p:cNvPr id="9" name="Picture 8" descr="Festive scene with hot chocolate, maple cookie and Christmas decorations">
            <a:extLst>
              <a:ext uri="{FF2B5EF4-FFF2-40B4-BE49-F238E27FC236}">
                <a16:creationId xmlns:a16="http://schemas.microsoft.com/office/drawing/2014/main" id="{909A77F1-EFF7-A382-F7D2-1B8C3B2A35D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4086996-3F9C-48D9-9B0A-0A2614B992C5}"/>
              </a:ext>
            </a:extLst>
          </p:cNvPr>
          <p:cNvSpPr>
            <a:spLocks noGrp="1"/>
          </p:cNvSpPr>
          <p:nvPr>
            <p:ph type="ctrTitle"/>
          </p:nvPr>
        </p:nvSpPr>
        <p:spPr>
          <a:xfrm>
            <a:off x="7000018" y="1677291"/>
            <a:ext cx="4452938" cy="4029075"/>
          </a:xfrm>
        </p:spPr>
        <p:txBody>
          <a:bodyPr/>
          <a:lstStyle/>
          <a:p>
            <a:r>
              <a:rPr lang="en-US" dirty="0"/>
              <a:t>Causes of wastage in making food</a:t>
            </a:r>
          </a:p>
        </p:txBody>
      </p:sp>
      <p:sp>
        <p:nvSpPr>
          <p:cNvPr id="16" name="Subtitle 15">
            <a:extLst>
              <a:ext uri="{FF2B5EF4-FFF2-40B4-BE49-F238E27FC236}">
                <a16:creationId xmlns:a16="http://schemas.microsoft.com/office/drawing/2014/main" id="{97E438EC-C32B-4BA7-B7BF-D7C47B983F2F}"/>
              </a:ext>
            </a:extLst>
          </p:cNvPr>
          <p:cNvSpPr>
            <a:spLocks noGrp="1"/>
          </p:cNvSpPr>
          <p:nvPr>
            <p:ph type="body" sz="quarter" idx="14"/>
          </p:nvPr>
        </p:nvSpPr>
        <p:spPr>
          <a:xfrm>
            <a:off x="7694706" y="4870415"/>
            <a:ext cx="3246438" cy="620588"/>
          </a:xfrm>
        </p:spPr>
        <p:txBody>
          <a:bodyPr/>
          <a:lstStyle/>
          <a:p>
            <a:r>
              <a:rPr lang="en-US" dirty="0"/>
              <a:t>EVS Activity 3</a:t>
            </a:r>
          </a:p>
        </p:txBody>
      </p:sp>
      <p:sp>
        <p:nvSpPr>
          <p:cNvPr id="5" name="Freeform: Shape 4">
            <a:extLst>
              <a:ext uri="{FF2B5EF4-FFF2-40B4-BE49-F238E27FC236}">
                <a16:creationId xmlns:a16="http://schemas.microsoft.com/office/drawing/2014/main" id="{949BEF89-76DD-44A7-ACB9-8CB72C11AEC5}"/>
              </a:ext>
              <a:ext uri="{C183D7F6-B498-43B3-948B-1728B52AA6E4}">
                <adec:decorative xmlns:adec="http://schemas.microsoft.com/office/drawing/2017/decorative" val="1"/>
              </a:ext>
            </a:extLst>
          </p:cNvPr>
          <p:cNvSpPr/>
          <p:nvPr/>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Rounded Corners 2">
            <a:extLst>
              <a:ext uri="{FF2B5EF4-FFF2-40B4-BE49-F238E27FC236}">
                <a16:creationId xmlns:a16="http://schemas.microsoft.com/office/drawing/2014/main" id="{ADA3D301-E319-9C57-BA0A-48E3DFD94CD8}"/>
              </a:ext>
            </a:extLst>
          </p:cNvPr>
          <p:cNvSpPr/>
          <p:nvPr/>
        </p:nvSpPr>
        <p:spPr>
          <a:xfrm>
            <a:off x="87338" y="4516712"/>
            <a:ext cx="2845837" cy="22300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2AEFA84F-0960-9021-865B-0CF7D2B4F8C5}"/>
              </a:ext>
            </a:extLst>
          </p:cNvPr>
          <p:cNvSpPr txBox="1">
            <a:spLocks/>
          </p:cNvSpPr>
          <p:nvPr/>
        </p:nvSpPr>
        <p:spPr>
          <a:xfrm>
            <a:off x="276323" y="4634085"/>
            <a:ext cx="5485331" cy="3560169"/>
          </a:xfrm>
          <a:prstGeom prst="rect">
            <a:avLst/>
          </a:prstGeom>
        </p:spPr>
        <p:txBody>
          <a:bodyPr>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solidFill>
                  <a:schemeClr val="tx1"/>
                </a:solidFill>
              </a:rPr>
              <a:t>Sachin Rajbhar</a:t>
            </a:r>
          </a:p>
          <a:p>
            <a:r>
              <a:rPr lang="en-US" dirty="0">
                <a:solidFill>
                  <a:schemeClr val="tx1"/>
                </a:solidFill>
              </a:rPr>
              <a:t>Ashish Kumar Pathak</a:t>
            </a:r>
          </a:p>
          <a:p>
            <a:r>
              <a:rPr lang="en-US" dirty="0">
                <a:solidFill>
                  <a:schemeClr val="tx1"/>
                </a:solidFill>
              </a:rPr>
              <a:t>Harsh Kumar</a:t>
            </a:r>
          </a:p>
          <a:p>
            <a:r>
              <a:rPr lang="en-US" dirty="0">
                <a:solidFill>
                  <a:schemeClr val="tx1"/>
                </a:solidFill>
              </a:rPr>
              <a:t>Nitish Tiwari</a:t>
            </a:r>
          </a:p>
        </p:txBody>
      </p:sp>
    </p:spTree>
    <p:extLst>
      <p:ext uri="{BB962C8B-B14F-4D97-AF65-F5344CB8AC3E}">
        <p14:creationId xmlns:p14="http://schemas.microsoft.com/office/powerpoint/2010/main" val="46656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1122481" y="0"/>
            <a:ext cx="7134415" cy="726799"/>
          </a:xfrm>
        </p:spPr>
        <p:txBody>
          <a:bodyPr anchor="b">
            <a:normAutofit fontScale="90000"/>
          </a:bodyPr>
          <a:lstStyle/>
          <a:p>
            <a:r>
              <a:rPr lang="en-US" dirty="0"/>
              <a:t>TOPIC: Banana Curry</a:t>
            </a:r>
          </a:p>
        </p:txBody>
      </p:sp>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1122481" y="656226"/>
            <a:ext cx="5485331" cy="3560169"/>
          </a:xfrm>
        </p:spPr>
        <p:txBody>
          <a:bodyPr>
            <a:normAutofit lnSpcReduction="10000"/>
          </a:bodyPr>
          <a:lstStyle/>
          <a:p>
            <a:r>
              <a:rPr lang="en-US" b="1" dirty="0"/>
              <a:t>Ingredients:-</a:t>
            </a:r>
          </a:p>
          <a:p>
            <a:pPr marL="342900" indent="-342900">
              <a:buAutoNum type="arabicParenR"/>
            </a:pPr>
            <a:r>
              <a:rPr lang="en-US" dirty="0"/>
              <a:t>Raw Banana</a:t>
            </a:r>
          </a:p>
          <a:p>
            <a:pPr marL="342900" indent="-342900">
              <a:buAutoNum type="arabicParenR"/>
            </a:pPr>
            <a:r>
              <a:rPr lang="en-US" dirty="0"/>
              <a:t>Spices</a:t>
            </a:r>
          </a:p>
          <a:p>
            <a:r>
              <a:rPr lang="en-US" dirty="0"/>
              <a:t>	*coriander powder</a:t>
            </a:r>
          </a:p>
          <a:p>
            <a:r>
              <a:rPr lang="en-US" dirty="0"/>
              <a:t>	*</a:t>
            </a:r>
            <a:r>
              <a:rPr lang="en-US" dirty="0" err="1"/>
              <a:t>chilli</a:t>
            </a:r>
            <a:r>
              <a:rPr lang="en-US" dirty="0"/>
              <a:t> powder</a:t>
            </a:r>
          </a:p>
          <a:p>
            <a:r>
              <a:rPr lang="en-US" dirty="0"/>
              <a:t>	*turmeric powder</a:t>
            </a:r>
          </a:p>
          <a:p>
            <a:r>
              <a:rPr lang="en-US" dirty="0"/>
              <a:t>3) Salt, onion, tomato, garlic, oil, potato</a:t>
            </a:r>
          </a:p>
          <a:p>
            <a:endParaRPr lang="en-US" dirty="0"/>
          </a:p>
        </p:txBody>
      </p:sp>
      <p:pic>
        <p:nvPicPr>
          <p:cNvPr id="21" name="Picture Placeholder 20">
            <a:extLst>
              <a:ext uri="{FF2B5EF4-FFF2-40B4-BE49-F238E27FC236}">
                <a16:creationId xmlns:a16="http://schemas.microsoft.com/office/drawing/2014/main" id="{3DBC1EA4-CEC0-4946-B147-DB5F70AB5C64}"/>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a:extLst>
              <a:ext uri="{837473B0-CC2E-450A-ABE3-18F120FF3D39}">
                <a1611:picAttrSrcUrl xmlns:a1611="http://schemas.microsoft.com/office/drawing/2016/11/main" r:id="rId4"/>
              </a:ext>
            </a:extLst>
          </a:blip>
          <a:srcRect l="7466" t="8332" r="6228" b="17008"/>
          <a:stretch/>
        </p:blipFill>
        <p:spPr>
          <a:xfrm>
            <a:off x="9032033" y="228600"/>
            <a:ext cx="3069771" cy="2048069"/>
          </a:xfrm>
        </p:spPr>
      </p:pic>
      <p:pic>
        <p:nvPicPr>
          <p:cNvPr id="16" name="Picture Placeholder 15">
            <a:extLst>
              <a:ext uri="{FF2B5EF4-FFF2-40B4-BE49-F238E27FC236}">
                <a16:creationId xmlns:a16="http://schemas.microsoft.com/office/drawing/2014/main" id="{3CB8AD46-F0A9-4BC7-9654-CFD400CE1206}"/>
              </a:ext>
              <a:ext uri="{C183D7F6-B498-43B3-948B-1728B52AA6E4}">
                <adec:decorative xmlns:adec="http://schemas.microsoft.com/office/drawing/2017/decorative" val="0"/>
              </a:ext>
            </a:extLst>
          </p:cNvPr>
          <p:cNvPicPr>
            <a:picLocks noGrp="1" noChangeAspect="1"/>
          </p:cNvPicPr>
          <p:nvPr>
            <p:ph type="pic" sz="quarter" idx="13"/>
          </p:nvPr>
        </p:nvPicPr>
        <p:blipFill>
          <a:blip r:embed="rId5">
            <a:extLst>
              <a:ext uri="{837473B0-CC2E-450A-ABE3-18F120FF3D39}">
                <a1611:picAttrSrcUrl xmlns:a1611="http://schemas.microsoft.com/office/drawing/2016/11/main" r:id="rId6"/>
              </a:ext>
            </a:extLst>
          </a:blip>
          <a:srcRect t="1625" b="1625"/>
          <a:stretch/>
        </p:blipFill>
        <p:spPr>
          <a:xfrm>
            <a:off x="6365748" y="3372183"/>
            <a:ext cx="5810040" cy="3483963"/>
          </a:xfrm>
        </p:spPr>
      </p:pic>
      <p:sp>
        <p:nvSpPr>
          <p:cNvPr id="7" name="Date Placeholder 6">
            <a:extLst>
              <a:ext uri="{FF2B5EF4-FFF2-40B4-BE49-F238E27FC236}">
                <a16:creationId xmlns:a16="http://schemas.microsoft.com/office/drawing/2014/main" id="{8DA13AEC-8150-4417-8371-8F675C0C9CEF}"/>
              </a:ext>
            </a:extLst>
          </p:cNvPr>
          <p:cNvSpPr>
            <a:spLocks noGrp="1"/>
          </p:cNvSpPr>
          <p:nvPr>
            <p:ph type="dt" sz="half" idx="10"/>
          </p:nvPr>
        </p:nvSpPr>
        <p:spPr/>
        <p:txBody>
          <a:bodyPr/>
          <a:lstStyle/>
          <a:p>
            <a:r>
              <a:rPr lang="en-US" dirty="0"/>
              <a:t>2/7/2022</a:t>
            </a:r>
          </a:p>
        </p:txBody>
      </p:sp>
      <p:sp>
        <p:nvSpPr>
          <p:cNvPr id="6" name="Slide Number Placeholder 5">
            <a:extLst>
              <a:ext uri="{FF2B5EF4-FFF2-40B4-BE49-F238E27FC236}">
                <a16:creationId xmlns:a16="http://schemas.microsoft.com/office/drawing/2014/main" id="{7F44664F-D996-450A-B049-CB96E8089DB5}"/>
              </a:ext>
            </a:extLst>
          </p:cNvPr>
          <p:cNvSpPr>
            <a:spLocks noGrp="1"/>
          </p:cNvSpPr>
          <p:nvPr>
            <p:ph type="sldNum" sz="quarter" idx="12"/>
          </p:nvPr>
        </p:nvSpPr>
        <p:spPr/>
        <p:txBody>
          <a:bodyPr/>
          <a:lstStyle/>
          <a:p>
            <a:fld id="{FAEF9944-A4F6-4C59-AEBD-678D6480B8EA}" type="slidenum">
              <a:rPr lang="en-US" smtClean="0"/>
              <a:pPr/>
              <a:t>2</a:t>
            </a:fld>
            <a:endParaRPr lang="en-US" dirty="0"/>
          </a:p>
        </p:txBody>
      </p:sp>
      <p:sp>
        <p:nvSpPr>
          <p:cNvPr id="9" name="Content Placeholder 2">
            <a:extLst>
              <a:ext uri="{FF2B5EF4-FFF2-40B4-BE49-F238E27FC236}">
                <a16:creationId xmlns:a16="http://schemas.microsoft.com/office/drawing/2014/main" id="{2C881060-8A50-D1AF-824D-3E8B8C0A914D}"/>
              </a:ext>
            </a:extLst>
          </p:cNvPr>
          <p:cNvSpPr txBox="1">
            <a:spLocks/>
          </p:cNvSpPr>
          <p:nvPr/>
        </p:nvSpPr>
        <p:spPr>
          <a:xfrm>
            <a:off x="1163803" y="4145821"/>
            <a:ext cx="5485331" cy="3560169"/>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b="1" dirty="0"/>
              <a:t>Equipment:-</a:t>
            </a:r>
          </a:p>
          <a:p>
            <a:pPr marL="342900" indent="-342900">
              <a:buFont typeface="Corbel" panose="020B0503020204020204" pitchFamily="34" charset="0"/>
              <a:buAutoNum type="arabicParenR"/>
            </a:pPr>
            <a:r>
              <a:rPr lang="en-US" dirty="0"/>
              <a:t>Solar Stove</a:t>
            </a:r>
          </a:p>
          <a:p>
            <a:pPr marL="342900" indent="-342900">
              <a:buFont typeface="Corbel" panose="020B0503020204020204" pitchFamily="34" charset="0"/>
              <a:buAutoNum type="arabicParenR"/>
            </a:pPr>
            <a:r>
              <a:rPr lang="en-US" dirty="0"/>
              <a:t>Solar Cooker</a:t>
            </a:r>
          </a:p>
          <a:p>
            <a:pPr marL="342900" indent="-342900">
              <a:buFont typeface="Corbel" panose="020B0503020204020204" pitchFamily="34" charset="0"/>
              <a:buAutoNum type="arabicParenR"/>
            </a:pPr>
            <a:r>
              <a:rPr lang="en-US" dirty="0"/>
              <a:t>Mixer/Grinder</a:t>
            </a:r>
          </a:p>
          <a:p>
            <a:pPr marL="342900" indent="-342900">
              <a:buFont typeface="Corbel" panose="020B0503020204020204" pitchFamily="34" charset="0"/>
              <a:buAutoNum type="arabicParenR"/>
            </a:pPr>
            <a:r>
              <a:rPr lang="en-US" dirty="0"/>
              <a:t>Pan</a:t>
            </a:r>
          </a:p>
          <a:p>
            <a:endParaRPr lang="en-US" dirty="0"/>
          </a:p>
        </p:txBody>
      </p:sp>
    </p:spTree>
    <p:extLst>
      <p:ext uri="{BB962C8B-B14F-4D97-AF65-F5344CB8AC3E}">
        <p14:creationId xmlns:p14="http://schemas.microsoft.com/office/powerpoint/2010/main" val="128230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CF3A-C77F-41D2-8879-43D1043E025D}"/>
              </a:ext>
            </a:extLst>
          </p:cNvPr>
          <p:cNvSpPr>
            <a:spLocks noGrp="1"/>
          </p:cNvSpPr>
          <p:nvPr>
            <p:ph type="title"/>
          </p:nvPr>
        </p:nvSpPr>
        <p:spPr>
          <a:xfrm>
            <a:off x="357444" y="160125"/>
            <a:ext cx="9664443" cy="705138"/>
          </a:xfrm>
        </p:spPr>
        <p:txBody>
          <a:bodyPr>
            <a:normAutofit fontScale="90000"/>
          </a:bodyPr>
          <a:lstStyle/>
          <a:p>
            <a:r>
              <a:rPr lang="en-US" dirty="0"/>
              <a:t>Recipe</a:t>
            </a:r>
          </a:p>
        </p:txBody>
      </p:sp>
      <p:pic>
        <p:nvPicPr>
          <p:cNvPr id="23" name="Picture Placeholder 22" descr="Crops, green and pink">
            <a:extLst>
              <a:ext uri="{FF2B5EF4-FFF2-40B4-BE49-F238E27FC236}">
                <a16:creationId xmlns:a16="http://schemas.microsoft.com/office/drawing/2014/main" id="{85F8DE3C-C55A-41E0-80E3-284DA96B9725}"/>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170113" y="1"/>
            <a:ext cx="7851775" cy="765110"/>
          </a:xfrm>
        </p:spPr>
      </p:pic>
      <p:graphicFrame>
        <p:nvGraphicFramePr>
          <p:cNvPr id="4" name="Content Placeholder 3" descr="Timeline placeholder">
            <a:extLst>
              <a:ext uri="{FF2B5EF4-FFF2-40B4-BE49-F238E27FC236}">
                <a16:creationId xmlns:a16="http://schemas.microsoft.com/office/drawing/2014/main" id="{9072FA75-03CE-492F-80E1-68DC3982C2EF}"/>
              </a:ext>
            </a:extLst>
          </p:cNvPr>
          <p:cNvGraphicFramePr>
            <a:graphicFrameLocks noGrp="1"/>
          </p:cNvGraphicFramePr>
          <p:nvPr>
            <p:ph idx="1"/>
            <p:extLst>
              <p:ext uri="{D42A27DB-BD31-4B8C-83A1-F6EECF244321}">
                <p14:modId xmlns:p14="http://schemas.microsoft.com/office/powerpoint/2010/main" val="314358337"/>
              </p:ext>
            </p:extLst>
          </p:nvPr>
        </p:nvGraphicFramePr>
        <p:xfrm>
          <a:off x="93307" y="345233"/>
          <a:ext cx="11961846" cy="5747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Date Placeholder 23">
            <a:extLst>
              <a:ext uri="{FF2B5EF4-FFF2-40B4-BE49-F238E27FC236}">
                <a16:creationId xmlns:a16="http://schemas.microsoft.com/office/drawing/2014/main" id="{1822B818-ED8E-4960-B317-DFD7E1620F04}"/>
              </a:ext>
            </a:extLst>
          </p:cNvPr>
          <p:cNvSpPr>
            <a:spLocks noGrp="1"/>
          </p:cNvSpPr>
          <p:nvPr>
            <p:ph type="dt" sz="half" idx="10"/>
          </p:nvPr>
        </p:nvSpPr>
        <p:spPr>
          <a:xfrm>
            <a:off x="7850727" y="6170491"/>
            <a:ext cx="2840083" cy="457200"/>
          </a:xfrm>
        </p:spPr>
        <p:txBody>
          <a:bodyPr/>
          <a:lstStyle/>
          <a:p>
            <a:r>
              <a:rPr lang="en-US" dirty="0"/>
              <a:t>2/7/2022</a:t>
            </a:r>
          </a:p>
        </p:txBody>
      </p:sp>
      <p:sp>
        <p:nvSpPr>
          <p:cNvPr id="26" name="Slide Number Placeholder 25">
            <a:extLst>
              <a:ext uri="{FF2B5EF4-FFF2-40B4-BE49-F238E27FC236}">
                <a16:creationId xmlns:a16="http://schemas.microsoft.com/office/drawing/2014/main" id="{D340E6D2-5814-4CD5-B1E5-425DA2E5BA5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29054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0C010C-E7F9-D86D-197F-A31AD0906690}"/>
              </a:ext>
            </a:extLst>
          </p:cNvPr>
          <p:cNvPicPr>
            <a:picLocks noGrp="1" noChangeAspect="1"/>
          </p:cNvPicPr>
          <p:nvPr>
            <p:ph idx="1"/>
          </p:nvPr>
        </p:nvPicPr>
        <p:blipFill>
          <a:blip r:embed="rId2"/>
          <a:stretch>
            <a:fillRect/>
          </a:stretch>
        </p:blipFill>
        <p:spPr>
          <a:xfrm>
            <a:off x="239361" y="944291"/>
            <a:ext cx="4226394" cy="5832689"/>
          </a:xfrm>
        </p:spPr>
      </p:pic>
      <p:sp>
        <p:nvSpPr>
          <p:cNvPr id="6" name="Date Placeholder 5">
            <a:extLst>
              <a:ext uri="{FF2B5EF4-FFF2-40B4-BE49-F238E27FC236}">
                <a16:creationId xmlns:a16="http://schemas.microsoft.com/office/drawing/2014/main" id="{563C39C6-AE9C-DC84-4599-4ED2A2187252}"/>
              </a:ext>
            </a:extLst>
          </p:cNvPr>
          <p:cNvSpPr>
            <a:spLocks noGrp="1"/>
          </p:cNvSpPr>
          <p:nvPr>
            <p:ph type="dt" sz="half" idx="10"/>
          </p:nvPr>
        </p:nvSpPr>
        <p:spPr/>
        <p:txBody>
          <a:bodyPr/>
          <a:lstStyle/>
          <a:p>
            <a:r>
              <a:rPr lang="en-US" dirty="0"/>
              <a:t>2/7/2022</a:t>
            </a:r>
          </a:p>
        </p:txBody>
      </p:sp>
      <p:sp>
        <p:nvSpPr>
          <p:cNvPr id="7" name="Slide Number Placeholder 6">
            <a:extLst>
              <a:ext uri="{FF2B5EF4-FFF2-40B4-BE49-F238E27FC236}">
                <a16:creationId xmlns:a16="http://schemas.microsoft.com/office/drawing/2014/main" id="{E7A5DEE6-9F60-47FA-1DA6-CAD17AF3DEE8}"/>
              </a:ext>
            </a:extLst>
          </p:cNvPr>
          <p:cNvSpPr>
            <a:spLocks noGrp="1"/>
          </p:cNvSpPr>
          <p:nvPr>
            <p:ph type="sldNum" sz="quarter" idx="12"/>
          </p:nvPr>
        </p:nvSpPr>
        <p:spPr/>
        <p:txBody>
          <a:bodyPr/>
          <a:lstStyle/>
          <a:p>
            <a:pPr algn="ctr"/>
            <a:fld id="{FAEF9944-A4F6-4C59-AEBD-678D6480B8EA}" type="slidenum">
              <a:rPr lang="en-US" smtClean="0"/>
              <a:pPr algn="ctr"/>
              <a:t>4</a:t>
            </a:fld>
            <a:endParaRPr lang="en-US" dirty="0"/>
          </a:p>
        </p:txBody>
      </p:sp>
    </p:spTree>
    <p:extLst>
      <p:ext uri="{BB962C8B-B14F-4D97-AF65-F5344CB8AC3E}">
        <p14:creationId xmlns:p14="http://schemas.microsoft.com/office/powerpoint/2010/main" val="428024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1B9B0D-416F-4632-8530-27002FB8B981}"/>
              </a:ext>
            </a:extLst>
          </p:cNvPr>
          <p:cNvSpPr>
            <a:spLocks noGrp="1"/>
          </p:cNvSpPr>
          <p:nvPr>
            <p:ph type="title"/>
          </p:nvPr>
        </p:nvSpPr>
        <p:spPr>
          <a:xfrm>
            <a:off x="1828800" y="438912"/>
            <a:ext cx="7340048" cy="1651054"/>
          </a:xfrm>
        </p:spPr>
        <p:txBody>
          <a:bodyPr/>
          <a:lstStyle/>
          <a:p>
            <a:r>
              <a:rPr lang="en-US" dirty="0"/>
              <a:t>Wastages in Preparing Curry</a:t>
            </a:r>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2" name="Picture Placeholder 11" descr="A picture containing person, plant, green, vegetable">
            <a:extLst>
              <a:ext uri="{FF2B5EF4-FFF2-40B4-BE49-F238E27FC236}">
                <a16:creationId xmlns:a16="http://schemas.microsoft.com/office/drawing/2014/main" id="{710A1955-F4D9-4D6A-8F17-5F7D9DC7721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0"/>
            <a:ext cx="3048000" cy="6858000"/>
          </a:xfrm>
        </p:spPr>
      </p:pic>
      <p:graphicFrame>
        <p:nvGraphicFramePr>
          <p:cNvPr id="13" name="Table 13">
            <a:extLst>
              <a:ext uri="{FF2B5EF4-FFF2-40B4-BE49-F238E27FC236}">
                <a16:creationId xmlns:a16="http://schemas.microsoft.com/office/drawing/2014/main" id="{BEB1CA54-DF5E-4AAF-90A7-17239843F882}"/>
              </a:ext>
            </a:extLst>
          </p:cNvPr>
          <p:cNvGraphicFramePr>
            <a:graphicFrameLocks noGrp="1"/>
          </p:cNvGraphicFramePr>
          <p:nvPr>
            <p:ph idx="1"/>
            <p:extLst>
              <p:ext uri="{D42A27DB-BD31-4B8C-83A1-F6EECF244321}">
                <p14:modId xmlns:p14="http://schemas.microsoft.com/office/powerpoint/2010/main" val="1065942915"/>
              </p:ext>
            </p:extLst>
          </p:nvPr>
        </p:nvGraphicFramePr>
        <p:xfrm>
          <a:off x="1828800" y="2774950"/>
          <a:ext cx="7974010" cy="2063976"/>
        </p:xfrm>
        <a:graphic>
          <a:graphicData uri="http://schemas.openxmlformats.org/drawingml/2006/table">
            <a:tbl>
              <a:tblPr firstRow="1" bandRow="1">
                <a:tableStyleId>{F5AB1C69-6EDB-4FF4-983F-18BD219EF322}</a:tableStyleId>
              </a:tblPr>
              <a:tblGrid>
                <a:gridCol w="1594802">
                  <a:extLst>
                    <a:ext uri="{9D8B030D-6E8A-4147-A177-3AD203B41FA5}">
                      <a16:colId xmlns:a16="http://schemas.microsoft.com/office/drawing/2014/main" val="3688070799"/>
                    </a:ext>
                  </a:extLst>
                </a:gridCol>
                <a:gridCol w="6379208">
                  <a:extLst>
                    <a:ext uri="{9D8B030D-6E8A-4147-A177-3AD203B41FA5}">
                      <a16:colId xmlns:a16="http://schemas.microsoft.com/office/drawing/2014/main" val="3857475189"/>
                    </a:ext>
                  </a:extLst>
                </a:gridCol>
              </a:tblGrid>
              <a:tr h="515994">
                <a:tc>
                  <a:txBody>
                    <a:bodyPr/>
                    <a:lstStyle/>
                    <a:p>
                      <a:pPr algn="ctr"/>
                      <a:endParaRPr lang="en-US" sz="1400" b="0" dirty="0"/>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solidFill>
                      <a:schemeClr val="accent3">
                        <a:lumMod val="75000"/>
                      </a:schemeClr>
                    </a:solidFill>
                  </a:tcPr>
                </a:tc>
                <a:tc>
                  <a:txBody>
                    <a:bodyPr/>
                    <a:lstStyle/>
                    <a:p>
                      <a:pPr algn="ctr"/>
                      <a:r>
                        <a:rPr lang="en-US" sz="1400" b="0" dirty="0"/>
                        <a:t>Approx. Amount (in grams)</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12907827"/>
                  </a:ext>
                </a:extLst>
              </a:tr>
              <a:tr h="515994">
                <a:tc>
                  <a:txBody>
                    <a:bodyPr/>
                    <a:lstStyle/>
                    <a:p>
                      <a:pPr algn="ctr"/>
                      <a:r>
                        <a:rPr lang="en-US" sz="1400" dirty="0">
                          <a:solidFill>
                            <a:schemeClr val="accent6"/>
                          </a:solidFill>
                        </a:rPr>
                        <a:t>Banana Peel</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noFill/>
                  </a:tcPr>
                </a:tc>
                <a:tc>
                  <a:txBody>
                    <a:bodyPr/>
                    <a:lstStyle/>
                    <a:p>
                      <a:pPr algn="ctr"/>
                      <a:r>
                        <a:rPr lang="en-US" sz="1400" dirty="0">
                          <a:solidFill>
                            <a:schemeClr val="accent6"/>
                          </a:solidFill>
                        </a:rPr>
                        <a:t>50</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598267187"/>
                  </a:ext>
                </a:extLst>
              </a:tr>
              <a:tr h="515994">
                <a:tc>
                  <a:txBody>
                    <a:bodyPr/>
                    <a:lstStyle/>
                    <a:p>
                      <a:pPr algn="ctr"/>
                      <a:r>
                        <a:rPr lang="en-US" sz="1400" dirty="0">
                          <a:solidFill>
                            <a:schemeClr val="accent6"/>
                          </a:solidFill>
                        </a:rPr>
                        <a:t>Onion Peel</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noFill/>
                  </a:tcPr>
                </a:tc>
                <a:tc>
                  <a:txBody>
                    <a:bodyPr/>
                    <a:lstStyle/>
                    <a:p>
                      <a:pPr algn="ctr"/>
                      <a:r>
                        <a:rPr lang="en-US" sz="1400" dirty="0">
                          <a:solidFill>
                            <a:schemeClr val="accent6"/>
                          </a:solidFill>
                        </a:rPr>
                        <a:t>3.2</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783992358"/>
                  </a:ext>
                </a:extLst>
              </a:tr>
              <a:tr h="515994">
                <a:tc>
                  <a:txBody>
                    <a:bodyPr/>
                    <a:lstStyle/>
                    <a:p>
                      <a:pPr algn="ctr"/>
                      <a:r>
                        <a:rPr lang="en-US" sz="1400" dirty="0">
                          <a:solidFill>
                            <a:schemeClr val="accent6"/>
                          </a:solidFill>
                        </a:rPr>
                        <a:t>Garlic Peel</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noFill/>
                  </a:tcPr>
                </a:tc>
                <a:tc>
                  <a:txBody>
                    <a:bodyPr/>
                    <a:lstStyle/>
                    <a:p>
                      <a:pPr algn="ctr"/>
                      <a:r>
                        <a:rPr lang="en-US" sz="1400" dirty="0">
                          <a:solidFill>
                            <a:schemeClr val="accent6"/>
                          </a:solidFill>
                        </a:rPr>
                        <a:t>5</a:t>
                      </a:r>
                    </a:p>
                  </a:txBody>
                  <a:tcPr anchor="ctr">
                    <a:lnL w="9525" cap="flat" cmpd="sng" algn="ctr">
                      <a:solidFill>
                        <a:schemeClr val="accent3">
                          <a:lumMod val="60000"/>
                          <a:lumOff val="40000"/>
                        </a:schemeClr>
                      </a:solidFill>
                      <a:prstDash val="solid"/>
                      <a:round/>
                      <a:headEnd type="none" w="med" len="med"/>
                      <a:tailEnd type="none" w="med" len="med"/>
                    </a:lnL>
                    <a:lnR w="9525" cap="flat" cmpd="sng" algn="ctr">
                      <a:solidFill>
                        <a:schemeClr val="accent3">
                          <a:lumMod val="60000"/>
                          <a:lumOff val="40000"/>
                        </a:schemeClr>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109393809"/>
                  </a:ext>
                </a:extLst>
              </a:tr>
            </a:tbl>
          </a:graphicData>
        </a:graphic>
      </p:graphicFrame>
      <p:sp>
        <p:nvSpPr>
          <p:cNvPr id="5" name="Date Placeholder 4">
            <a:extLst>
              <a:ext uri="{FF2B5EF4-FFF2-40B4-BE49-F238E27FC236}">
                <a16:creationId xmlns:a16="http://schemas.microsoft.com/office/drawing/2014/main" id="{F8D4E9D1-0E12-4CA2-B5D3-036A7529ACC6}"/>
              </a:ext>
            </a:extLst>
          </p:cNvPr>
          <p:cNvSpPr>
            <a:spLocks noGrp="1"/>
          </p:cNvSpPr>
          <p:nvPr>
            <p:ph type="dt" sz="half" idx="10"/>
          </p:nvPr>
        </p:nvSpPr>
        <p:spPr>
          <a:xfrm>
            <a:off x="7854696" y="6172200"/>
            <a:ext cx="2840083" cy="457200"/>
          </a:xfrm>
        </p:spPr>
        <p:txBody>
          <a:bodyPr/>
          <a:lstStyle/>
          <a:p>
            <a:r>
              <a:rPr lang="en-US" dirty="0"/>
              <a:t>2/7/2022</a:t>
            </a:r>
          </a:p>
        </p:txBody>
      </p:sp>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0712410" y="6172200"/>
            <a:ext cx="775429" cy="457200"/>
          </a:xfrm>
        </p:spPr>
        <p:txBody>
          <a:bodyPr/>
          <a:lstStyle>
            <a:lvl1pPr>
              <a:defRPr>
                <a:solidFill>
                  <a:schemeClr val="tx1">
                    <a:lumMod val="75000"/>
                    <a:lumOff val="25000"/>
                  </a:schemeClr>
                </a:solidFill>
                <a:effectLst/>
              </a:defRPr>
            </a:lvl1pPr>
          </a:lstStyle>
          <a:p>
            <a:fld id="{FAEF9944-A4F6-4C59-AEBD-678D6480B8EA}" type="slidenum">
              <a:rPr lang="en-US" smtClean="0"/>
              <a:pPr/>
              <a:t>5</a:t>
            </a:fld>
            <a:endParaRPr lang="en-US" dirty="0"/>
          </a:p>
        </p:txBody>
      </p:sp>
    </p:spTree>
    <p:extLst>
      <p:ext uri="{BB962C8B-B14F-4D97-AF65-F5344CB8AC3E}">
        <p14:creationId xmlns:p14="http://schemas.microsoft.com/office/powerpoint/2010/main" val="193365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49FE-C0A3-47FC-8C77-C41D0C04489D}"/>
              </a:ext>
            </a:extLst>
          </p:cNvPr>
          <p:cNvSpPr>
            <a:spLocks noGrp="1"/>
          </p:cNvSpPr>
          <p:nvPr>
            <p:ph type="title"/>
          </p:nvPr>
        </p:nvSpPr>
        <p:spPr>
          <a:xfrm>
            <a:off x="6556248" y="787548"/>
            <a:ext cx="4871711" cy="1416441"/>
          </a:xfrm>
        </p:spPr>
        <p:txBody>
          <a:bodyPr/>
          <a:lstStyle/>
          <a:p>
            <a:r>
              <a:rPr lang="en-US" dirty="0"/>
              <a:t>Use of Wastages</a:t>
            </a:r>
          </a:p>
        </p:txBody>
      </p:sp>
      <p:pic>
        <p:nvPicPr>
          <p:cNvPr id="10" name="Picture Placeholder 9" descr="A picture containing person, plant, green, vegetable">
            <a:extLst>
              <a:ext uri="{FF2B5EF4-FFF2-40B4-BE49-F238E27FC236}">
                <a16:creationId xmlns:a16="http://schemas.microsoft.com/office/drawing/2014/main" id="{EA4F8524-08FD-4770-8E76-4588EA2E16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03" b="103"/>
          <a:stretch/>
        </p:blipFill>
        <p:spPr>
          <a:xfrm>
            <a:off x="0" y="0"/>
            <a:ext cx="4871651" cy="4716849"/>
          </a:xfrm>
        </p:spPr>
      </p:pic>
      <p:pic>
        <p:nvPicPr>
          <p:cNvPr id="12" name="Picture Placeholder 11" descr="A person standing in a greenhouse">
            <a:extLst>
              <a:ext uri="{FF2B5EF4-FFF2-40B4-BE49-F238E27FC236}">
                <a16:creationId xmlns:a16="http://schemas.microsoft.com/office/drawing/2014/main" id="{F5F3B56C-4EE4-4D49-8191-08FE8C1A6FB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523" b="523"/>
          <a:stretch/>
        </p:blipFill>
        <p:spPr>
          <a:xfrm>
            <a:off x="3261367" y="4226721"/>
            <a:ext cx="2792336" cy="2631279"/>
          </a:xfrm>
        </p:spPr>
      </p:pic>
      <p:sp>
        <p:nvSpPr>
          <p:cNvPr id="3" name="Content Placeholder 2">
            <a:extLst>
              <a:ext uri="{FF2B5EF4-FFF2-40B4-BE49-F238E27FC236}">
                <a16:creationId xmlns:a16="http://schemas.microsoft.com/office/drawing/2014/main" id="{A6B1406F-7E28-44E5-BC03-EC01665A16EA}"/>
              </a:ext>
            </a:extLst>
          </p:cNvPr>
          <p:cNvSpPr>
            <a:spLocks noGrp="1"/>
          </p:cNvSpPr>
          <p:nvPr>
            <p:ph idx="1"/>
          </p:nvPr>
        </p:nvSpPr>
        <p:spPr>
          <a:xfrm>
            <a:off x="6556247" y="2425148"/>
            <a:ext cx="4744095" cy="3524306"/>
          </a:xfrm>
        </p:spPr>
        <p:txBody>
          <a:bodyPr>
            <a:normAutofit/>
          </a:bodyPr>
          <a:lstStyle/>
          <a:p>
            <a:pPr marL="285750" indent="-285750">
              <a:buFont typeface="Arial" panose="020B0604020202020204" pitchFamily="34" charset="0"/>
              <a:buChar char="•"/>
            </a:pPr>
            <a:r>
              <a:rPr lang="en-US" dirty="0"/>
              <a:t>Can be used as compost to enrich soil organic content.</a:t>
            </a:r>
          </a:p>
          <a:p>
            <a:pPr marL="285750" indent="-285750">
              <a:buFont typeface="Arial" panose="020B0604020202020204" pitchFamily="34" charset="0"/>
              <a:buChar char="•"/>
            </a:pPr>
            <a:r>
              <a:rPr lang="en-US" dirty="0"/>
              <a:t>As Animal Food such as, for cows, buffalos etc. </a:t>
            </a:r>
          </a:p>
          <a:p>
            <a:endParaRPr lang="en-US" dirty="0"/>
          </a:p>
        </p:txBody>
      </p:sp>
      <p:sp>
        <p:nvSpPr>
          <p:cNvPr id="5" name="Date Placeholder 4">
            <a:extLst>
              <a:ext uri="{FF2B5EF4-FFF2-40B4-BE49-F238E27FC236}">
                <a16:creationId xmlns:a16="http://schemas.microsoft.com/office/drawing/2014/main" id="{319CC2A2-2DA4-4408-834D-0EA6D6DE12D4}"/>
              </a:ext>
            </a:extLst>
          </p:cNvPr>
          <p:cNvSpPr>
            <a:spLocks noGrp="1"/>
          </p:cNvSpPr>
          <p:nvPr>
            <p:ph type="dt" sz="half" idx="10"/>
          </p:nvPr>
        </p:nvSpPr>
        <p:spPr>
          <a:xfrm>
            <a:off x="9293872" y="6172200"/>
            <a:ext cx="1404608" cy="455490"/>
          </a:xfrm>
        </p:spPr>
        <p:txBody>
          <a:bodyPr/>
          <a:lstStyle/>
          <a:p>
            <a:r>
              <a:rPr lang="en-US" dirty="0"/>
              <a:t>2/7/2022</a:t>
            </a:r>
          </a:p>
        </p:txBody>
      </p:sp>
      <p:sp>
        <p:nvSpPr>
          <p:cNvPr id="6" name="Slide Number Placeholder 5">
            <a:extLst>
              <a:ext uri="{FF2B5EF4-FFF2-40B4-BE49-F238E27FC236}">
                <a16:creationId xmlns:a16="http://schemas.microsoft.com/office/drawing/2014/main" id="{4AA6EB0D-92FB-4F07-9F62-B73145EBAD17}"/>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6</a:t>
            </a:fld>
            <a:endParaRPr lang="en-US" dirty="0"/>
          </a:p>
        </p:txBody>
      </p:sp>
    </p:spTree>
    <p:extLst>
      <p:ext uri="{BB962C8B-B14F-4D97-AF65-F5344CB8AC3E}">
        <p14:creationId xmlns:p14="http://schemas.microsoft.com/office/powerpoint/2010/main" val="314817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410545" y="601825"/>
            <a:ext cx="4632891" cy="979309"/>
          </a:xfrm>
        </p:spPr>
        <p:txBody>
          <a:bodyPr anchor="b">
            <a:normAutofit fontScale="90000"/>
          </a:bodyPr>
          <a:lstStyle/>
          <a:p>
            <a:br>
              <a:rPr lang="en-US" dirty="0"/>
            </a:br>
            <a:r>
              <a:rPr lang="en-US" dirty="0"/>
              <a:t>Curry </a:t>
            </a:r>
            <a:r>
              <a:rPr lang="en-US" dirty="0" err="1"/>
              <a:t>Khaalo</a:t>
            </a:r>
            <a:r>
              <a:rPr lang="en-US" dirty="0"/>
              <a:t>!!😋</a:t>
            </a:r>
            <a:br>
              <a:rPr lang="en-US" dirty="0"/>
            </a:br>
            <a:r>
              <a:rPr lang="en-US" dirty="0"/>
              <a:t>Thank You</a:t>
            </a:r>
          </a:p>
        </p:txBody>
      </p:sp>
      <p:sp>
        <p:nvSpPr>
          <p:cNvPr id="33" name="Date Placeholder 32">
            <a:extLst>
              <a:ext uri="{FF2B5EF4-FFF2-40B4-BE49-F238E27FC236}">
                <a16:creationId xmlns:a16="http://schemas.microsoft.com/office/drawing/2014/main" id="{112F4E2E-F4E9-4450-B72D-2B27F56D5E88}"/>
              </a:ext>
            </a:extLst>
          </p:cNvPr>
          <p:cNvSpPr>
            <a:spLocks noGrp="1"/>
          </p:cNvSpPr>
          <p:nvPr>
            <p:ph type="dt" sz="half" idx="10"/>
          </p:nvPr>
        </p:nvSpPr>
        <p:spPr>
          <a:xfrm>
            <a:off x="7854696" y="6172200"/>
            <a:ext cx="2843784" cy="457200"/>
          </a:xfrm>
        </p:spPr>
        <p:txBody>
          <a:bodyPr/>
          <a:lstStyle/>
          <a:p>
            <a:r>
              <a:rPr lang="en-US" dirty="0"/>
              <a:t>2/3/20XX</a:t>
            </a:r>
          </a:p>
        </p:txBody>
      </p:sp>
      <p:sp>
        <p:nvSpPr>
          <p:cNvPr id="34" name="Slide Number Placeholder 33">
            <a:extLst>
              <a:ext uri="{FF2B5EF4-FFF2-40B4-BE49-F238E27FC236}">
                <a16:creationId xmlns:a16="http://schemas.microsoft.com/office/drawing/2014/main" id="{547D40C6-87B1-48BA-A5F4-713A846F503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7</a:t>
            </a:fld>
            <a:endParaRPr lang="en-US" dirty="0"/>
          </a:p>
        </p:txBody>
      </p:sp>
      <p:sp>
        <p:nvSpPr>
          <p:cNvPr id="6" name="Picture Placeholder 5">
            <a:extLst>
              <a:ext uri="{FF2B5EF4-FFF2-40B4-BE49-F238E27FC236}">
                <a16:creationId xmlns:a16="http://schemas.microsoft.com/office/drawing/2014/main" id="{18B805AB-8830-11F1-42EE-A28848838BAC}"/>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48EBDBB9-094D-B725-EA89-7D06C61B1B4A}"/>
              </a:ext>
            </a:extLst>
          </p:cNvPr>
          <p:cNvSpPr>
            <a:spLocks noGrp="1"/>
          </p:cNvSpPr>
          <p:nvPr>
            <p:ph type="pic" sz="quarter" idx="14"/>
          </p:nvPr>
        </p:nvSpPr>
        <p:spPr/>
      </p:sp>
      <p:pic>
        <p:nvPicPr>
          <p:cNvPr id="4" name="Picture Placeholder 3">
            <a:extLst>
              <a:ext uri="{FF2B5EF4-FFF2-40B4-BE49-F238E27FC236}">
                <a16:creationId xmlns:a16="http://schemas.microsoft.com/office/drawing/2014/main" id="{724E01B4-E89C-2093-4B9B-EF9D9F2FCF5A}"/>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20452" r="20452"/>
          <a:stretch>
            <a:fillRect/>
          </a:stretch>
        </p:blipFill>
        <p:spPr/>
      </p:pic>
      <p:sp>
        <p:nvSpPr>
          <p:cNvPr id="13" name="Picture Placeholder 12">
            <a:extLst>
              <a:ext uri="{FF2B5EF4-FFF2-40B4-BE49-F238E27FC236}">
                <a16:creationId xmlns:a16="http://schemas.microsoft.com/office/drawing/2014/main" id="{85D82819-579E-4692-B6D4-45B09A4722B6}"/>
              </a:ext>
            </a:extLst>
          </p:cNvPr>
          <p:cNvSpPr>
            <a:spLocks noGrp="1"/>
          </p:cNvSpPr>
          <p:nvPr>
            <p:ph type="pic" sz="quarter" idx="15"/>
          </p:nvPr>
        </p:nvSpPr>
        <p:spPr/>
      </p:sp>
      <p:sp>
        <p:nvSpPr>
          <p:cNvPr id="5" name="TextBox 4">
            <a:extLst>
              <a:ext uri="{FF2B5EF4-FFF2-40B4-BE49-F238E27FC236}">
                <a16:creationId xmlns:a16="http://schemas.microsoft.com/office/drawing/2014/main" id="{4EA6404D-08C8-1757-0D11-188E43C996DF}"/>
              </a:ext>
            </a:extLst>
          </p:cNvPr>
          <p:cNvSpPr txBox="1"/>
          <p:nvPr/>
        </p:nvSpPr>
        <p:spPr>
          <a:xfrm>
            <a:off x="6380397" y="3486149"/>
            <a:ext cx="3084612" cy="369332"/>
          </a:xfrm>
          <a:prstGeom prst="rect">
            <a:avLst/>
          </a:prstGeom>
          <a:noFill/>
        </p:spPr>
        <p:txBody>
          <a:bodyPr wrap="square" rtlCol="0">
            <a:spAutoFit/>
          </a:bodyPr>
          <a:lstStyle/>
          <a:p>
            <a:r>
              <a:rPr lang="en-US" sz="900">
                <a:hlinkClick r:id="rId4" tooltip="https://cookingfromheart.com/2020/04/26/soya-chunks-chukka/"/>
              </a:rPr>
              <a:t>This Photo</a:t>
            </a:r>
            <a:r>
              <a:rPr lang="en-US" sz="900"/>
              <a:t> by Unknown Author is licensed under </a:t>
            </a:r>
            <a:r>
              <a:rPr lang="en-US" sz="900">
                <a:hlinkClick r:id="rId5" tooltip="https://creativecommons.org/licenses/by-nc-nd/3.0/"/>
              </a:rPr>
              <a:t>CC BY-NC-ND</a:t>
            </a:r>
            <a:endParaRPr lang="en-US" sz="900"/>
          </a:p>
        </p:txBody>
      </p:sp>
      <p:pic>
        <p:nvPicPr>
          <p:cNvPr id="12" name="Picture Placeholder 3">
            <a:extLst>
              <a:ext uri="{FF2B5EF4-FFF2-40B4-BE49-F238E27FC236}">
                <a16:creationId xmlns:a16="http://schemas.microsoft.com/office/drawing/2014/main" id="{88C7DD40-F59E-4722-8FB2-0D135995D8F4}"/>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0452" t="27969" r="20452"/>
          <a:stretch/>
        </p:blipFill>
        <p:spPr>
          <a:xfrm>
            <a:off x="2808514" y="0"/>
            <a:ext cx="9406045" cy="6858000"/>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pic>
    </p:spTree>
    <p:extLst>
      <p:ext uri="{BB962C8B-B14F-4D97-AF65-F5344CB8AC3E}">
        <p14:creationId xmlns:p14="http://schemas.microsoft.com/office/powerpoint/2010/main" val="2382130069"/>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E13122-F311-42FD-A551-F80E95967A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4BD88FD9-F816-4DDA-AB4F-EFDCB988DB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E41239-C5EC-4F83-8E98-7D7D6C2BBF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Sketchlines design</Template>
  <TotalTime>93</TotalTime>
  <Words>318</Words>
  <Application>Microsoft Office PowerPoint</Application>
  <PresentationFormat>Widescreen</PresentationFormat>
  <Paragraphs>57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Meiryo</vt:lpstr>
      <vt:lpstr>Arial</vt:lpstr>
      <vt:lpstr>Calibri</vt:lpstr>
      <vt:lpstr>Corbel</vt:lpstr>
      <vt:lpstr>Symbol</vt:lpstr>
      <vt:lpstr>SketchLinesVTI</vt:lpstr>
      <vt:lpstr>Causes of wastage in making food</vt:lpstr>
      <vt:lpstr>TOPIC: Banana Curry</vt:lpstr>
      <vt:lpstr>Recipe</vt:lpstr>
      <vt:lpstr>PowerPoint Presentation</vt:lpstr>
      <vt:lpstr>Wastages in Preparing Curry</vt:lpstr>
      <vt:lpstr>Use of Wastages</vt:lpstr>
      <vt:lpstr> Curry Khaalo!!😋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EVS Activity 3</dc:title>
  <dc:creator>Sachin Rajbhar</dc:creator>
  <cp:lastModifiedBy>Sachin Rajbhar</cp:lastModifiedBy>
  <cp:revision>1</cp:revision>
  <dcterms:created xsi:type="dcterms:W3CDTF">2022-07-02T05:36:17Z</dcterms:created>
  <dcterms:modified xsi:type="dcterms:W3CDTF">2022-07-02T10:39:57Z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