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8"/>
  </p:notesMasterIdLst>
  <p:handoutMasterIdLst>
    <p:handoutMasterId r:id="rId9"/>
  </p:handoutMasterIdLst>
  <p:sldIdLst>
    <p:sldId id="256" r:id="rId2"/>
    <p:sldId id="267" r:id="rId3"/>
    <p:sldId id="268" r:id="rId4"/>
    <p:sldId id="269" r:id="rId5"/>
    <p:sldId id="257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n Rajbhar" userId="0f67eaef7525b5e7" providerId="LiveId" clId="{171289A0-112A-4954-9AA5-50B2F31BA777}"/>
    <pc:docChg chg="undo custSel addSld modSld">
      <pc:chgData name="Sachin Rajbhar" userId="0f67eaef7525b5e7" providerId="LiveId" clId="{171289A0-112A-4954-9AA5-50B2F31BA777}" dt="2022-07-10T08:36:08.989" v="25" actId="20577"/>
      <pc:docMkLst>
        <pc:docMk/>
      </pc:docMkLst>
      <pc:sldChg chg="modSp mod">
        <pc:chgData name="Sachin Rajbhar" userId="0f67eaef7525b5e7" providerId="LiveId" clId="{171289A0-112A-4954-9AA5-50B2F31BA777}" dt="2022-07-10T08:35:55.395" v="21" actId="1076"/>
        <pc:sldMkLst>
          <pc:docMk/>
          <pc:sldMk cId="4150126203" sldId="268"/>
        </pc:sldMkLst>
        <pc:spChg chg="mod">
          <ac:chgData name="Sachin Rajbhar" userId="0f67eaef7525b5e7" providerId="LiveId" clId="{171289A0-112A-4954-9AA5-50B2F31BA777}" dt="2022-07-10T08:35:55.395" v="21" actId="1076"/>
          <ac:spMkLst>
            <pc:docMk/>
            <pc:sldMk cId="4150126203" sldId="268"/>
            <ac:spMk id="3" creationId="{E139557E-1F3E-0844-DDFF-337285841553}"/>
          </ac:spMkLst>
        </pc:spChg>
      </pc:sldChg>
      <pc:sldChg chg="delSp modSp new mod">
        <pc:chgData name="Sachin Rajbhar" userId="0f67eaef7525b5e7" providerId="LiveId" clId="{171289A0-112A-4954-9AA5-50B2F31BA777}" dt="2022-07-10T08:36:08.989" v="25" actId="20577"/>
        <pc:sldMkLst>
          <pc:docMk/>
          <pc:sldMk cId="3536165776" sldId="269"/>
        </pc:sldMkLst>
        <pc:spChg chg="del">
          <ac:chgData name="Sachin Rajbhar" userId="0f67eaef7525b5e7" providerId="LiveId" clId="{171289A0-112A-4954-9AA5-50B2F31BA777}" dt="2022-07-10T08:35:41.123" v="19" actId="478"/>
          <ac:spMkLst>
            <pc:docMk/>
            <pc:sldMk cId="3536165776" sldId="269"/>
            <ac:spMk id="2" creationId="{97446A98-EEB6-7EC6-3C41-C4B693BF2FEF}"/>
          </ac:spMkLst>
        </pc:spChg>
        <pc:spChg chg="mod">
          <ac:chgData name="Sachin Rajbhar" userId="0f67eaef7525b5e7" providerId="LiveId" clId="{171289A0-112A-4954-9AA5-50B2F31BA777}" dt="2022-07-10T08:36:08.989" v="25" actId="20577"/>
          <ac:spMkLst>
            <pc:docMk/>
            <pc:sldMk cId="3536165776" sldId="269"/>
            <ac:spMk id="3" creationId="{57D3DDC9-C9AE-5EF8-34CA-2D43FAAB618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7/10/2022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7/10/2022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7/10/2022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7/10/2022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7/10/2022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7/10/2022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7/10/2022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7/10/2022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7/10/2022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7/10/2022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7/10/2022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7/10/2022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7/10/2022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science/hydrogen" TargetMode="External"/><Relationship Id="rId2" Type="http://schemas.openxmlformats.org/officeDocument/2006/relationships/hyperlink" Target="https://www.britannica.com/science/chemical-elem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hyperlink" Target="https://www.britannica.com/science/oxyge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</a:t>
            </a:r>
            <a:r>
              <a:rPr lang="en-US" dirty="0" err="1"/>
              <a:t>aste</a:t>
            </a:r>
            <a:r>
              <a:rPr lang="en-US" dirty="0"/>
              <a:t> Water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EVS Activity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02FA8D-57C3-19CF-8F40-C6F2ECB1819B}"/>
              </a:ext>
            </a:extLst>
          </p:cNvPr>
          <p:cNvSpPr txBox="1"/>
          <p:nvPr/>
        </p:nvSpPr>
        <p:spPr>
          <a:xfrm>
            <a:off x="394995" y="6211669"/>
            <a:ext cx="1140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Members:</a:t>
            </a:r>
          </a:p>
          <a:p>
            <a:r>
              <a:rPr lang="en-IN" dirty="0"/>
              <a:t>Ankit Meena, 	Shubham, 	Sachin Rajbhar, 	Nitish Tiwari, 	Harsh Kumar, 	Ashish K. Pathak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2998-F6F3-93D4-AC27-9F3D59FA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6C287-D71B-B146-0B09-A5BD66058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water</a:t>
            </a:r>
            <a:r>
              <a:rPr lang="en-US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, a substance composed of the </a:t>
            </a:r>
            <a:r>
              <a:rPr lang="en-US" b="0" i="0" u="none" strike="noStrike" dirty="0">
                <a:solidFill>
                  <a:srgbClr val="14599D"/>
                </a:solidFill>
                <a:effectLst/>
                <a:latin typeface="Georgia" panose="02040502050405020303" pitchFamily="18" charset="0"/>
                <a:hlinkClick r:id="rId2"/>
              </a:rPr>
              <a:t>chemical elements</a:t>
            </a:r>
            <a:r>
              <a:rPr lang="en-US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b="0" i="0" u="none" strike="noStrike" dirty="0">
                <a:solidFill>
                  <a:srgbClr val="14599D"/>
                </a:solidFill>
                <a:effectLst/>
                <a:latin typeface="Georgia" panose="02040502050405020303" pitchFamily="18" charset="0"/>
                <a:hlinkClick r:id="rId3"/>
              </a:rPr>
              <a:t>hydrogen</a:t>
            </a:r>
            <a:r>
              <a:rPr lang="en-US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 and </a:t>
            </a:r>
            <a:r>
              <a:rPr lang="en-US" b="0" i="0" u="none" strike="noStrike" dirty="0">
                <a:solidFill>
                  <a:srgbClr val="14599D"/>
                </a:solidFill>
                <a:effectLst/>
                <a:latin typeface="Georgia" panose="02040502050405020303" pitchFamily="18" charset="0"/>
                <a:hlinkClick r:id="rId4"/>
              </a:rPr>
              <a:t>oxygen</a:t>
            </a:r>
            <a:r>
              <a:rPr lang="en-US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 and existing in gaseous, liquid, and solid states.</a:t>
            </a:r>
          </a:p>
          <a:p>
            <a:r>
              <a:rPr lang="en-US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Water also exists on other planets and moons both within and beyond the solar system.</a:t>
            </a:r>
          </a:p>
          <a:p>
            <a:endParaRPr lang="en-US" dirty="0">
              <a:solidFill>
                <a:srgbClr val="1A1A1A"/>
              </a:solidFill>
              <a:latin typeface="Georgia" panose="02040502050405020303" pitchFamily="18" charset="0"/>
            </a:endParaRPr>
          </a:p>
          <a:p>
            <a:endParaRPr lang="en-US" dirty="0"/>
          </a:p>
        </p:txBody>
      </p:sp>
      <p:pic>
        <p:nvPicPr>
          <p:cNvPr id="6" name="Picture 2" descr="diagram of the hydrologic cycle of water">
            <a:extLst>
              <a:ext uri="{FF2B5EF4-FFF2-40B4-BE49-F238E27FC236}">
                <a16:creationId xmlns:a16="http://schemas.microsoft.com/office/drawing/2014/main" id="{1D149AFB-A752-C4BD-68CE-D87910D71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242" y="2734056"/>
            <a:ext cx="56483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69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3A40-AA59-1515-60BF-CD0979E3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Waste water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9557E-1F3E-0844-DDFF-337285841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19" y="1656741"/>
            <a:ext cx="9509760" cy="4781379"/>
          </a:xfrm>
        </p:spPr>
        <p:txBody>
          <a:bodyPr/>
          <a:lstStyle/>
          <a:p>
            <a:r>
              <a:rPr lang="en-US" b="0" i="0" dirty="0">
                <a:solidFill>
                  <a:srgbClr val="575757"/>
                </a:solidFill>
                <a:effectLst/>
                <a:latin typeface="Arial" panose="020B0604020202020204" pitchFamily="34" charset="0"/>
              </a:rPr>
              <a:t>Wastewater is any water that requires cleaning after it is used. This includes water that has been used for laundry, bathing, dishwashing, toilets, garbage disposals, and industrial purposes.</a:t>
            </a:r>
          </a:p>
          <a:p>
            <a:r>
              <a:rPr lang="en-US" b="0" i="0" dirty="0">
                <a:solidFill>
                  <a:srgbClr val="575757"/>
                </a:solidFill>
                <a:effectLst/>
                <a:latin typeface="Arial" panose="020B0604020202020204" pitchFamily="34" charset="0"/>
              </a:rPr>
              <a:t>The goal of wastewater management is to clean and protect water for drinking and washing, and by industry for commercial purposes</a:t>
            </a:r>
          </a:p>
        </p:txBody>
      </p:sp>
    </p:spTree>
    <p:extLst>
      <p:ext uri="{BB962C8B-B14F-4D97-AF65-F5344CB8AC3E}">
        <p14:creationId xmlns:p14="http://schemas.microsoft.com/office/powerpoint/2010/main" val="415012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3DDC9-C9AE-5EF8-34CA-2D43FAAB6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b="0" i="0" dirty="0">
                <a:solidFill>
                  <a:srgbClr val="575757"/>
                </a:solidFill>
                <a:effectLst/>
                <a:latin typeface="Arial" panose="020B0604020202020204" pitchFamily="34" charset="0"/>
              </a:rPr>
              <a:t>Wastewater is usually divided into two major groups: </a:t>
            </a:r>
          </a:p>
          <a:p>
            <a:pPr marL="502920" indent="-457200">
              <a:buFont typeface="+mj-lt"/>
              <a:buAutoNum type="arabicPeriod"/>
            </a:pPr>
            <a:r>
              <a:rPr lang="en-US" b="0" i="0" dirty="0">
                <a:solidFill>
                  <a:srgbClr val="575757"/>
                </a:solidFill>
                <a:effectLst/>
                <a:latin typeface="Arial" panose="020B0604020202020204" pitchFamily="34" charset="0"/>
              </a:rPr>
              <a:t>point source wastewater : Point source wastewater includes wastewaters that enter natural waters (such as lakes, rivers, and oceans) from defined locations. The most common point sources are sanitary sewers and storm drains. </a:t>
            </a:r>
          </a:p>
          <a:p>
            <a:pPr marL="502920" indent="-457200">
              <a:buFont typeface="+mj-lt"/>
              <a:buAutoNum type="arabicPeriod"/>
            </a:pPr>
            <a:r>
              <a:rPr lang="en-US" b="0" i="0" dirty="0">
                <a:solidFill>
                  <a:srgbClr val="575757"/>
                </a:solidFill>
                <a:effectLst/>
                <a:latin typeface="Arial" panose="020B0604020202020204" pitchFamily="34" charset="0"/>
              </a:rPr>
              <a:t>Non-point source wastewater: It is wastewater that is not connected to a specific source. This includes runoff (water that drains away) from agriculture and urban (city) areas, and acidic waters from mines.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6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AB3000C-13B6-E123-C166-A0B550ACF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26558"/>
              </p:ext>
            </p:extLst>
          </p:nvPr>
        </p:nvGraphicFramePr>
        <p:xfrm>
          <a:off x="2032000" y="719666"/>
          <a:ext cx="8128000" cy="43891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756041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146712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575010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9644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Water Usage</a:t>
                      </a:r>
                    </a:p>
                    <a:p>
                      <a:r>
                        <a:rPr lang="en-IN" dirty="0"/>
                        <a:t>(in litres)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Waste Water</a:t>
                      </a:r>
                    </a:p>
                    <a:p>
                      <a:r>
                        <a:rPr lang="en-IN" dirty="0"/>
                        <a:t>(in litres)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Measures to save water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11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Cooking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Put </a:t>
                      </a:r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into</a:t>
                      </a:r>
                      <a:r>
                        <a:rPr lang="en-IN" dirty="0"/>
                        <a:t> Plants, </a:t>
                      </a:r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garden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5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Cloth Washing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Reuse</a:t>
                      </a:r>
                      <a:r>
                        <a:rPr lang="en-IN" dirty="0"/>
                        <a:t> the used water to clean all clothes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07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Car Washing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 </a:t>
                      </a:r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wet cloth </a:t>
                      </a:r>
                      <a:r>
                        <a:rPr lang="en-IN" dirty="0"/>
                        <a:t>for cleaning vehicles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18881"/>
                  </a:ext>
                </a:extLst>
              </a:tr>
              <a:tr h="445831">
                <a:tc>
                  <a:txBody>
                    <a:bodyPr/>
                    <a:lstStyle/>
                    <a:p>
                      <a:r>
                        <a:rPr lang="en-IN" dirty="0"/>
                        <a:t>Bathing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 </a:t>
                      </a:r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shower</a:t>
                      </a:r>
                      <a:r>
                        <a:rPr lang="en-IN" dirty="0"/>
                        <a:t> for easy water spread on body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49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Brushing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 water from </a:t>
                      </a:r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mug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804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7" name="Picture Placeholder 6" descr="Closeup of flower, starfish, and shells on white sand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" b="5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Cheers! Save Water Save Life</a:t>
            </a:r>
          </a:p>
        </p:txBody>
      </p:sp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30</TotalTime>
  <Words>294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Georgia</vt:lpstr>
      <vt:lpstr>Ocean 16x9</vt:lpstr>
      <vt:lpstr>Waste Water Management</vt:lpstr>
      <vt:lpstr>Water</vt:lpstr>
      <vt:lpstr>Waste water management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 Water Management</dc:title>
  <dc:creator>Sachin Rajbhar</dc:creator>
  <cp:lastModifiedBy>Sachin Rajbhar</cp:lastModifiedBy>
  <cp:revision>1</cp:revision>
  <dcterms:created xsi:type="dcterms:W3CDTF">2022-07-10T08:05:20Z</dcterms:created>
  <dcterms:modified xsi:type="dcterms:W3CDTF">2022-07-10T08:36:16Z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