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84" r:id="rId2"/>
    <p:sldId id="257" r:id="rId3"/>
    <p:sldId id="258" r:id="rId4"/>
    <p:sldId id="259" r:id="rId5"/>
    <p:sldId id="260" r:id="rId6"/>
    <p:sldId id="261" r:id="rId7"/>
    <p:sldId id="295" r:id="rId8"/>
    <p:sldId id="262" r:id="rId9"/>
    <p:sldId id="263" r:id="rId10"/>
    <p:sldId id="264" r:id="rId11"/>
    <p:sldId id="265" r:id="rId12"/>
    <p:sldId id="285" r:id="rId13"/>
    <p:sldId id="276" r:id="rId14"/>
    <p:sldId id="274" r:id="rId15"/>
    <p:sldId id="277" r:id="rId16"/>
    <p:sldId id="279" r:id="rId17"/>
    <p:sldId id="275" r:id="rId18"/>
    <p:sldId id="280" r:id="rId19"/>
    <p:sldId id="281" r:id="rId20"/>
    <p:sldId id="282" r:id="rId21"/>
    <p:sldId id="283" r:id="rId22"/>
    <p:sldId id="286" r:id="rId23"/>
    <p:sldId id="287" r:id="rId24"/>
    <p:sldId id="288" r:id="rId25"/>
    <p:sldId id="289" r:id="rId26"/>
    <p:sldId id="290" r:id="rId27"/>
    <p:sldId id="291" r:id="rId28"/>
    <p:sldId id="266" r:id="rId29"/>
    <p:sldId id="272" r:id="rId30"/>
    <p:sldId id="267" r:id="rId31"/>
    <p:sldId id="268" r:id="rId32"/>
    <p:sldId id="273" r:id="rId33"/>
    <p:sldId id="269" r:id="rId34"/>
    <p:sldId id="292" r:id="rId35"/>
    <p:sldId id="293" r:id="rId36"/>
    <p:sldId id="294" r:id="rId37"/>
    <p:sldId id="270" r:id="rId38"/>
    <p:sldId id="271" r:id="rId39"/>
  </p:sldIdLst>
  <p:sldSz cx="13004800" cy="7315200"/>
  <p:notesSz cx="13004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58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9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2" indent="0" algn="ctr">
              <a:buNone/>
              <a:defRPr sz="2133"/>
            </a:lvl2pPr>
            <a:lvl3pPr marL="975366" indent="0" algn="ctr">
              <a:buNone/>
              <a:defRPr sz="1920"/>
            </a:lvl3pPr>
            <a:lvl4pPr marL="1463050" indent="0" algn="ctr">
              <a:buNone/>
              <a:defRPr sz="1707"/>
            </a:lvl4pPr>
            <a:lvl5pPr marL="1950733" indent="0" algn="ctr">
              <a:buNone/>
              <a:defRPr sz="1707"/>
            </a:lvl5pPr>
            <a:lvl6pPr marL="2438415" indent="0" algn="ctr">
              <a:buNone/>
              <a:defRPr sz="1707"/>
            </a:lvl6pPr>
            <a:lvl7pPr marL="2926098" indent="0" algn="ctr">
              <a:buNone/>
              <a:defRPr sz="1707"/>
            </a:lvl7pPr>
            <a:lvl8pPr marL="3413781" indent="0" algn="ctr">
              <a:buNone/>
              <a:defRPr sz="1707"/>
            </a:lvl8pPr>
            <a:lvl9pPr marL="3901465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1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27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0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2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3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30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66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5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33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15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98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465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65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5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5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6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5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7" y="1793243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82" indent="0">
              <a:buNone/>
              <a:defRPr sz="2133" b="1"/>
            </a:lvl2pPr>
            <a:lvl3pPr marL="975366" indent="0">
              <a:buNone/>
              <a:defRPr sz="1920" b="1"/>
            </a:lvl3pPr>
            <a:lvl4pPr marL="1463050" indent="0">
              <a:buNone/>
              <a:defRPr sz="1707" b="1"/>
            </a:lvl4pPr>
            <a:lvl5pPr marL="1950733" indent="0">
              <a:buNone/>
              <a:defRPr sz="1707" b="1"/>
            </a:lvl5pPr>
            <a:lvl6pPr marL="2438415" indent="0">
              <a:buNone/>
              <a:defRPr sz="1707" b="1"/>
            </a:lvl6pPr>
            <a:lvl7pPr marL="2926098" indent="0">
              <a:buNone/>
              <a:defRPr sz="1707" b="1"/>
            </a:lvl7pPr>
            <a:lvl8pPr marL="3413781" indent="0">
              <a:buNone/>
              <a:defRPr sz="1707" b="1"/>
            </a:lvl8pPr>
            <a:lvl9pPr marL="3901465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7" y="2672082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1" y="1793243"/>
            <a:ext cx="5528735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82" indent="0">
              <a:buNone/>
              <a:defRPr sz="2133" b="1"/>
            </a:lvl2pPr>
            <a:lvl3pPr marL="975366" indent="0">
              <a:buNone/>
              <a:defRPr sz="1920" b="1"/>
            </a:lvl3pPr>
            <a:lvl4pPr marL="1463050" indent="0">
              <a:buNone/>
              <a:defRPr sz="1707" b="1"/>
            </a:lvl4pPr>
            <a:lvl5pPr marL="1950733" indent="0">
              <a:buNone/>
              <a:defRPr sz="1707" b="1"/>
            </a:lvl5pPr>
            <a:lvl6pPr marL="2438415" indent="0">
              <a:buNone/>
              <a:defRPr sz="1707" b="1"/>
            </a:lvl6pPr>
            <a:lvl7pPr marL="2926098" indent="0">
              <a:buNone/>
              <a:defRPr sz="1707" b="1"/>
            </a:lvl7pPr>
            <a:lvl8pPr marL="3413781" indent="0">
              <a:buNone/>
              <a:defRPr sz="1707" b="1"/>
            </a:lvl8pPr>
            <a:lvl9pPr marL="3901465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1" y="2672082"/>
            <a:ext cx="5528735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55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2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3" y="487680"/>
            <a:ext cx="419438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5" y="1053256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3" y="2194560"/>
            <a:ext cx="419438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82" indent="0">
              <a:buNone/>
              <a:defRPr sz="1493"/>
            </a:lvl2pPr>
            <a:lvl3pPr marL="975366" indent="0">
              <a:buNone/>
              <a:defRPr sz="1280"/>
            </a:lvl3pPr>
            <a:lvl4pPr marL="1463050" indent="0">
              <a:buNone/>
              <a:defRPr sz="1067"/>
            </a:lvl4pPr>
            <a:lvl5pPr marL="1950733" indent="0">
              <a:buNone/>
              <a:defRPr sz="1067"/>
            </a:lvl5pPr>
            <a:lvl6pPr marL="2438415" indent="0">
              <a:buNone/>
              <a:defRPr sz="1067"/>
            </a:lvl6pPr>
            <a:lvl7pPr marL="2926098" indent="0">
              <a:buNone/>
              <a:defRPr sz="1067"/>
            </a:lvl7pPr>
            <a:lvl8pPr marL="3413781" indent="0">
              <a:buNone/>
              <a:defRPr sz="1067"/>
            </a:lvl8pPr>
            <a:lvl9pPr marL="3901465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0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3" y="487680"/>
            <a:ext cx="419438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5" y="1053256"/>
            <a:ext cx="6583680" cy="5198533"/>
          </a:xfrm>
        </p:spPr>
        <p:txBody>
          <a:bodyPr/>
          <a:lstStyle>
            <a:lvl1pPr marL="0" indent="0">
              <a:buNone/>
              <a:defRPr sz="3413"/>
            </a:lvl1pPr>
            <a:lvl2pPr marL="487682" indent="0">
              <a:buNone/>
              <a:defRPr sz="2987"/>
            </a:lvl2pPr>
            <a:lvl3pPr marL="975366" indent="0">
              <a:buNone/>
              <a:defRPr sz="2560"/>
            </a:lvl3pPr>
            <a:lvl4pPr marL="1463050" indent="0">
              <a:buNone/>
              <a:defRPr sz="2133"/>
            </a:lvl4pPr>
            <a:lvl5pPr marL="1950733" indent="0">
              <a:buNone/>
              <a:defRPr sz="2133"/>
            </a:lvl5pPr>
            <a:lvl6pPr marL="2438415" indent="0">
              <a:buNone/>
              <a:defRPr sz="2133"/>
            </a:lvl6pPr>
            <a:lvl7pPr marL="2926098" indent="0">
              <a:buNone/>
              <a:defRPr sz="2133"/>
            </a:lvl7pPr>
            <a:lvl8pPr marL="3413781" indent="0">
              <a:buNone/>
              <a:defRPr sz="2133"/>
            </a:lvl8pPr>
            <a:lvl9pPr marL="3901465" indent="0">
              <a:buNone/>
              <a:defRPr sz="2133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3" y="2194560"/>
            <a:ext cx="419438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82" indent="0">
              <a:buNone/>
              <a:defRPr sz="1493"/>
            </a:lvl2pPr>
            <a:lvl3pPr marL="975366" indent="0">
              <a:buNone/>
              <a:defRPr sz="1280"/>
            </a:lvl3pPr>
            <a:lvl4pPr marL="1463050" indent="0">
              <a:buNone/>
              <a:defRPr sz="1067"/>
            </a:lvl4pPr>
            <a:lvl5pPr marL="1950733" indent="0">
              <a:buNone/>
              <a:defRPr sz="1067"/>
            </a:lvl5pPr>
            <a:lvl6pPr marL="2438415" indent="0">
              <a:buNone/>
              <a:defRPr sz="1067"/>
            </a:lvl6pPr>
            <a:lvl7pPr marL="2926098" indent="0">
              <a:buNone/>
              <a:defRPr sz="1067"/>
            </a:lvl7pPr>
            <a:lvl8pPr marL="3413781" indent="0">
              <a:buNone/>
              <a:defRPr sz="1067"/>
            </a:lvl8pPr>
            <a:lvl9pPr marL="3901465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3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5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9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9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9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75366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2" indent="-243842" algn="l" defTabSz="975366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24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8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891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74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257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939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23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307" indent="-243842" algn="l" defTabSz="97536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2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66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50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33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15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98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81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465" algn="l" defTabSz="97536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0" y="838201"/>
            <a:ext cx="11201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u="sng" dirty="0"/>
              <a:t>Liquid waste management</a:t>
            </a:r>
            <a:r>
              <a:rPr lang="en-IN" sz="6600" dirty="0"/>
              <a:t> </a:t>
            </a:r>
          </a:p>
          <a:p>
            <a:pPr algn="ctr"/>
            <a:r>
              <a:rPr lang="en-IN" sz="6600" dirty="0"/>
              <a:t>By</a:t>
            </a:r>
          </a:p>
          <a:p>
            <a:pPr algn="ctr"/>
            <a:r>
              <a:rPr lang="en-IN" sz="6600" dirty="0" err="1"/>
              <a:t>Ritik</a:t>
            </a:r>
            <a:r>
              <a:rPr lang="en-IN" sz="6600" dirty="0"/>
              <a:t> </a:t>
            </a:r>
            <a:r>
              <a:rPr lang="en-IN" sz="6600" dirty="0"/>
              <a:t>K</a:t>
            </a:r>
            <a:r>
              <a:rPr lang="en-IN" sz="6600" dirty="0" smtClean="0"/>
              <a:t>umar</a:t>
            </a:r>
            <a:endParaRPr lang="en-IN" sz="6600" dirty="0"/>
          </a:p>
          <a:p>
            <a:pPr algn="ctr"/>
            <a:r>
              <a:rPr lang="en-IN" sz="6600" dirty="0"/>
              <a:t>Sachin </a:t>
            </a:r>
            <a:r>
              <a:rPr lang="en-IN" sz="6600" dirty="0" err="1"/>
              <a:t>R</a:t>
            </a:r>
            <a:r>
              <a:rPr lang="en-IN" sz="6600" dirty="0" err="1" smtClean="0"/>
              <a:t>ajbhar</a:t>
            </a:r>
            <a:endParaRPr lang="en-IN" sz="6600" dirty="0"/>
          </a:p>
          <a:p>
            <a:pPr algn="ctr"/>
            <a:r>
              <a:rPr lang="en-IN" sz="6600"/>
              <a:t>Sachin </a:t>
            </a:r>
            <a:r>
              <a:rPr lang="en-IN" sz="6600" dirty="0" err="1"/>
              <a:t>K</a:t>
            </a:r>
            <a:r>
              <a:rPr lang="en-IN" sz="6600" smtClean="0"/>
              <a:t>umar </a:t>
            </a:r>
            <a:r>
              <a:rPr lang="en-IN" sz="6600" dirty="0"/>
              <a:t>S</a:t>
            </a:r>
            <a:r>
              <a:rPr lang="en-IN" sz="6600" dirty="0" smtClean="0"/>
              <a:t>ingh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6703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5"/>
            <a:ext cx="70104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034" y="381000"/>
            <a:ext cx="11744767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6"/>
            <a:ext cx="90011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6"/>
            <a:ext cx="91535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6"/>
            <a:ext cx="91535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6"/>
            <a:ext cx="93059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6"/>
            <a:ext cx="91535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6"/>
            <a:ext cx="90011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6"/>
            <a:ext cx="82391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6"/>
            <a:ext cx="83058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5"/>
            <a:ext cx="89916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5"/>
            <a:ext cx="85439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5"/>
            <a:ext cx="82296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" y="335665"/>
            <a:ext cx="12268200" cy="69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5"/>
            <a:ext cx="94488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5"/>
            <a:ext cx="86963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762000"/>
            <a:ext cx="9753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85800"/>
            <a:ext cx="94583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5"/>
            <a:ext cx="91535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08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5"/>
            <a:ext cx="90678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16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00075"/>
            <a:ext cx="97536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6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11</Words>
  <Application>Microsoft Office PowerPoint</Application>
  <PresentationFormat>Custom</PresentationFormat>
  <Paragraphs>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9</cp:revision>
  <dcterms:created xsi:type="dcterms:W3CDTF">2022-07-28T08:51:09Z</dcterms:created>
  <dcterms:modified xsi:type="dcterms:W3CDTF">2022-07-28T10:38:05Z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2022-07-28T00:00:00Z</vt:filetime>
  </property>
  <property fmtid="{D5CDD505-2E9C-101B-9397-08002B2CF9AE}" pid="3" name="LastSaved">
    <vt:filetime>2022-07-28T00:00:00Z</vt:filetime>
  </property>
</Properties>
</file>