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Rajbhar" userId="0f67eaef7525b5e7" providerId="LiveId" clId="{D846A2C8-FCFF-4E11-BE9A-EB8243BB3AB5}"/>
    <pc:docChg chg="addSld">
      <pc:chgData name="Sachin Rajbhar" userId="0f67eaef7525b5e7" providerId="LiveId" clId="{D846A2C8-FCFF-4E11-BE9A-EB8243BB3AB5}" dt="2022-08-21T13:26:41.545" v="0" actId="680"/>
      <pc:docMkLst>
        <pc:docMk/>
      </pc:docMkLst>
      <pc:sldChg chg="new">
        <pc:chgData name="Sachin Rajbhar" userId="0f67eaef7525b5e7" providerId="LiveId" clId="{D846A2C8-FCFF-4E11-BE9A-EB8243BB3AB5}" dt="2022-08-21T13:26:41.545" v="0" actId="680"/>
        <pc:sldMkLst>
          <pc:docMk/>
          <pc:sldMk cId="136645725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9A67-A009-6AB5-A2A7-1C8E735D2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7BB06-C45E-1C48-EF48-FE41A0143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36BC-D578-1C77-0E3C-2571CF5C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BBA6-05A9-7A16-5D06-99C1B57B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8FDD-289D-7DDD-8A4F-7522F715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835-E19F-7985-CA8D-19C47C05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54824-2F85-53AC-115E-371711DB1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929A-99E4-2719-C85F-9EB15297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52272-C993-E4AE-5254-1DEED6FA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FEFA-66A5-72B7-2A6E-C46ECEDA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BF003-23DE-3D24-8853-1D4C7F8E7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98462-3B3F-B7E1-F458-446BB6D18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3F7A-3F3F-ABA0-2D6B-D7FB4AA6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6BA2-5819-4A99-AE31-53D29F73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444B7-003A-A154-2A5B-1AD8009E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D8CB-3061-5CB4-2718-57312C48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5058-5F2A-578E-866C-E1D12C01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03AF-D28A-E7E7-BBEA-D1EDA7F8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7C0A-6F54-37C0-B955-BC9CC0B4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7EDC-0B46-D2F5-E9D4-3262353E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4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A17-2D29-6E43-CFCE-FB5EB97F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70201-8A7D-4216-76C0-00AC2566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75C7-B9E4-C6E4-F03C-1033946B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B9F43-C0DF-C456-2B22-48DFCF2F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377C-64BA-7DF0-4A96-522762D7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68D0-8245-BC51-947C-0536C85F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5007-B1B1-9D2E-B5C7-D0AB5C0C6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D0A0B-EB2F-4DD3-5DDE-3E585C51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9F4E-288C-1FF6-9F98-22DE6ACD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3B6AA-C6C6-316F-E550-F4CDCCA7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8363-EC83-CE9D-EADD-80D6E357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BB99-DD8E-21AF-CD1F-4F306148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942F-B7A7-B2F7-FB50-06D822E5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37852-9CB6-9EA4-50CE-AAA550F02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C1C1B-6956-60DA-6543-97A6800D0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315A4-42EF-90E9-103F-A4364937D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728A-0CC3-A7EF-4834-2B380681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9D0DD-0331-27A8-23AE-E1F3FC5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5ACE9-0CA3-C21B-65FD-392F33D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1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54DB-C30B-BCC7-3CCF-FA603E73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053F-8CBA-2291-2C4A-9A78416B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E5A36-D7F9-6BB7-3420-44F4185F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C9176-CAAF-C2A9-E0C3-767B4643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1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E4D8B-4369-ADC7-43AA-669AD1A2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9B6C9-7AEE-22DB-C60D-F9E8D0D7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52528-1F15-44AE-11D7-681B95F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1870-8E3E-C587-1275-AB4A7FBC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C2E5-438E-E5A9-F247-39EEDB26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2D4DE-BF27-B112-86A5-B3898F1D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102D9-6A3F-940A-6636-DA69242B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CA497-CB53-7470-99CE-22E9F98E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B5276-19FF-1736-75D5-7B6C96ED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8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B42E-95CA-14FD-120B-5CD14FE3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259EE-AEC4-5AFA-6D6B-09C28E0E7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22506-1660-AC19-D335-5D9C227C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4B66-7249-394F-4319-750ADA60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B5FE3-AF90-2C7C-C824-F6E740A5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A339E-290E-45E9-7D7C-CF8ADBAE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43C1-0576-38EB-E2EF-40E826B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1078E-6D8C-79F5-7E07-A24F92FE6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8992-7476-8E41-09C4-3D8A1BFD5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C72C-8236-4E1A-A98F-FCE52C98AF7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A7B8-8674-47FE-8AF5-4226AEB04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CE85-F42C-68B7-F127-47C9616C2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D5A-57BA-4A20-AC57-3DA1CA77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C24C-5DAC-26AF-0D7A-607C8935A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3348-414A-C0DC-161D-31D163A39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Rajbhar</dc:creator>
  <cp:lastModifiedBy>Sachin Rajbhar</cp:lastModifiedBy>
  <cp:revision>1</cp:revision>
  <dcterms:created xsi:type="dcterms:W3CDTF">2022-08-21T13:26:39Z</dcterms:created>
  <dcterms:modified xsi:type="dcterms:W3CDTF">2022-08-21T13:26:50Z</dcterms:modified>
</cp:coreProperties>
</file>