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58" r:id="rId7"/>
    <p:sldId id="260" r:id="rId8"/>
    <p:sldId id="263" r:id="rId9"/>
    <p:sldId id="262" r:id="rId10"/>
    <p:sldId id="261" r:id="rId11"/>
    <p:sldId id="259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380EA-3262-410B-A2AA-E14C00C246ED}" v="29" dt="2022-06-27T17:03:0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AAA380EA-3262-410B-A2AA-E14C00C246ED}"/>
    <pc:docChg chg="undo custSel addSld modSld sldOrd">
      <pc:chgData name="Sachin Rajbhar" userId="0f67eaef7525b5e7" providerId="LiveId" clId="{AAA380EA-3262-410B-A2AA-E14C00C246ED}" dt="2022-06-27T17:18:38.507" v="1049" actId="20577"/>
      <pc:docMkLst>
        <pc:docMk/>
      </pc:docMkLst>
      <pc:sldChg chg="modSp mod">
        <pc:chgData name="Sachin Rajbhar" userId="0f67eaef7525b5e7" providerId="LiveId" clId="{AAA380EA-3262-410B-A2AA-E14C00C246ED}" dt="2022-06-15T16:02:47.841" v="57" actId="20577"/>
        <pc:sldMkLst>
          <pc:docMk/>
          <pc:sldMk cId="2475805559" sldId="257"/>
        </pc:sldMkLst>
        <pc:spChg chg="mod">
          <ac:chgData name="Sachin Rajbhar" userId="0f67eaef7525b5e7" providerId="LiveId" clId="{AAA380EA-3262-410B-A2AA-E14C00C246ED}" dt="2022-06-15T16:02:47.841" v="57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Sachin Rajbhar" userId="0f67eaef7525b5e7" providerId="LiveId" clId="{AAA380EA-3262-410B-A2AA-E14C00C246ED}" dt="2022-06-15T16:01:11.644" v="20" actId="1076"/>
          <ac:spMkLst>
            <pc:docMk/>
            <pc:sldMk cId="2475805559" sldId="257"/>
            <ac:spMk id="3" creationId="{835D6E6B-3353-491C-A3C6-F278D6CED8B3}"/>
          </ac:spMkLst>
        </pc:spChg>
      </pc:sldChg>
      <pc:sldChg chg="addSp delSp modSp mod ord">
        <pc:chgData name="Sachin Rajbhar" userId="0f67eaef7525b5e7" providerId="LiveId" clId="{AAA380EA-3262-410B-A2AA-E14C00C246ED}" dt="2022-06-15T16:47:27.328" v="363"/>
        <pc:sldMkLst>
          <pc:docMk/>
          <pc:sldMk cId="263784652" sldId="258"/>
        </pc:sldMkLst>
        <pc:spChg chg="del mod">
          <ac:chgData name="Sachin Rajbhar" userId="0f67eaef7525b5e7" providerId="LiveId" clId="{AAA380EA-3262-410B-A2AA-E14C00C246ED}" dt="2022-06-15T16:30:19.299" v="245" actId="478"/>
          <ac:spMkLst>
            <pc:docMk/>
            <pc:sldMk cId="263784652" sldId="258"/>
            <ac:spMk id="2" creationId="{5E562972-3449-42D1-8185-B4BEFD52AB44}"/>
          </ac:spMkLst>
        </pc:spChg>
        <pc:spChg chg="add del mod">
          <ac:chgData name="Sachin Rajbhar" userId="0f67eaef7525b5e7" providerId="LiveId" clId="{AAA380EA-3262-410B-A2AA-E14C00C246ED}" dt="2022-06-15T16:04:09.331" v="64"/>
          <ac:spMkLst>
            <pc:docMk/>
            <pc:sldMk cId="263784652" sldId="258"/>
            <ac:spMk id="5" creationId="{C149FCD4-753B-826F-74B9-3587E286F65E}"/>
          </ac:spMkLst>
        </pc:spChg>
        <pc:spChg chg="add del mod">
          <ac:chgData name="Sachin Rajbhar" userId="0f67eaef7525b5e7" providerId="LiveId" clId="{AAA380EA-3262-410B-A2AA-E14C00C246ED}" dt="2022-06-15T16:30:21.722" v="246" actId="478"/>
          <ac:spMkLst>
            <pc:docMk/>
            <pc:sldMk cId="263784652" sldId="258"/>
            <ac:spMk id="9" creationId="{69EA3A01-E407-8DED-DC38-D65E6FF006FC}"/>
          </ac:spMkLst>
        </pc:spChg>
        <pc:grpChg chg="add del mod">
          <ac:chgData name="Sachin Rajbhar" userId="0f67eaef7525b5e7" providerId="LiveId" clId="{AAA380EA-3262-410B-A2AA-E14C00C246ED}" dt="2022-06-15T16:47:07.211" v="347"/>
          <ac:grpSpMkLst>
            <pc:docMk/>
            <pc:sldMk cId="263784652" sldId="258"/>
            <ac:grpSpMk id="23" creationId="{F93D8E23-3016-0144-F9EC-EBAF26C01564}"/>
          </ac:grpSpMkLst>
        </pc:grpChg>
        <pc:grpChg chg="mod">
          <ac:chgData name="Sachin Rajbhar" userId="0f67eaef7525b5e7" providerId="LiveId" clId="{AAA380EA-3262-410B-A2AA-E14C00C246ED}" dt="2022-06-15T16:47:03.278" v="344"/>
          <ac:grpSpMkLst>
            <pc:docMk/>
            <pc:sldMk cId="263784652" sldId="258"/>
            <ac:grpSpMk id="28" creationId="{2F6C34AF-3EAC-818A-9261-07B649001E8A}"/>
          </ac:grpSpMkLst>
        </pc:grpChg>
        <pc:grpChg chg="add del mod">
          <ac:chgData name="Sachin Rajbhar" userId="0f67eaef7525b5e7" providerId="LiveId" clId="{AAA380EA-3262-410B-A2AA-E14C00C246ED}" dt="2022-06-15T16:47:27.328" v="363"/>
          <ac:grpSpMkLst>
            <pc:docMk/>
            <pc:sldMk cId="263784652" sldId="258"/>
            <ac:grpSpMk id="31" creationId="{239473BE-A88E-D760-FDDF-00FEC91B187B}"/>
          </ac:grpSpMkLst>
        </pc:grpChg>
        <pc:grpChg chg="mod">
          <ac:chgData name="Sachin Rajbhar" userId="0f67eaef7525b5e7" providerId="LiveId" clId="{AAA380EA-3262-410B-A2AA-E14C00C246ED}" dt="2022-06-15T16:47:12.056" v="354"/>
          <ac:grpSpMkLst>
            <pc:docMk/>
            <pc:sldMk cId="263784652" sldId="258"/>
            <ac:grpSpMk id="35" creationId="{67F339DB-BC61-C89F-9F5C-BC151B2A052A}"/>
          </ac:grpSpMkLst>
        </pc:grpChg>
        <pc:grpChg chg="mod">
          <ac:chgData name="Sachin Rajbhar" userId="0f67eaef7525b5e7" providerId="LiveId" clId="{AAA380EA-3262-410B-A2AA-E14C00C246ED}" dt="2022-06-15T16:47:17.676" v="359"/>
          <ac:grpSpMkLst>
            <pc:docMk/>
            <pc:sldMk cId="263784652" sldId="258"/>
            <ac:grpSpMk id="38" creationId="{811DCE13-12C7-1C1F-7D67-0AB25C6561F9}"/>
          </ac:grpSpMkLst>
        </pc:grpChg>
        <pc:grpChg chg="mod">
          <ac:chgData name="Sachin Rajbhar" userId="0f67eaef7525b5e7" providerId="LiveId" clId="{AAA380EA-3262-410B-A2AA-E14C00C246ED}" dt="2022-06-15T16:47:27.328" v="363"/>
          <ac:grpSpMkLst>
            <pc:docMk/>
            <pc:sldMk cId="263784652" sldId="258"/>
            <ac:grpSpMk id="42" creationId="{9E8802D2-4798-0CB6-05C3-3A697EEDDBEB}"/>
          </ac:grpSpMkLst>
        </pc:grpChg>
        <pc:graphicFrameChg chg="del">
          <ac:chgData name="Sachin Rajbhar" userId="0f67eaef7525b5e7" providerId="LiveId" clId="{AAA380EA-3262-410B-A2AA-E14C00C246ED}" dt="2022-06-15T16:01:20.320" v="21" actId="478"/>
          <ac:graphicFrameMkLst>
            <pc:docMk/>
            <pc:sldMk cId="263784652" sldId="258"/>
            <ac:graphicFrameMk id="4" creationId="{FF3F0D82-0AA6-45C3-8367-955CBFA02ED6}"/>
          </ac:graphicFrameMkLst>
        </pc:graphicFrameChg>
        <pc:picChg chg="add mod">
          <ac:chgData name="Sachin Rajbhar" userId="0f67eaef7525b5e7" providerId="LiveId" clId="{AAA380EA-3262-410B-A2AA-E14C00C246ED}" dt="2022-06-15T16:30:30.801" v="250" actId="1076"/>
          <ac:picMkLst>
            <pc:docMk/>
            <pc:sldMk cId="263784652" sldId="258"/>
            <ac:picMk id="7" creationId="{14DD44E6-2770-9BB7-F537-73E4E671A2EE}"/>
          </ac:picMkLst>
        </pc:picChg>
        <pc:inkChg chg="add del">
          <ac:chgData name="Sachin Rajbhar" userId="0f67eaef7525b5e7" providerId="LiveId" clId="{AAA380EA-3262-410B-A2AA-E14C00C246ED}" dt="2022-06-15T16:32:06.115" v="258" actId="9405"/>
          <ac:inkMkLst>
            <pc:docMk/>
            <pc:sldMk cId="263784652" sldId="258"/>
            <ac:inkMk id="10" creationId="{3C33CBFE-CAE3-4512-E1F0-BE0A4EC0E4FD}"/>
          </ac:inkMkLst>
        </pc:inkChg>
        <pc:inkChg chg="add del">
          <ac:chgData name="Sachin Rajbhar" userId="0f67eaef7525b5e7" providerId="LiveId" clId="{AAA380EA-3262-410B-A2AA-E14C00C246ED}" dt="2022-06-15T16:32:13.059" v="260" actId="9405"/>
          <ac:inkMkLst>
            <pc:docMk/>
            <pc:sldMk cId="263784652" sldId="258"/>
            <ac:inkMk id="11" creationId="{CDFC1EBB-5B3C-4ABE-E6EB-4414FCB92CAC}"/>
          </ac:inkMkLst>
        </pc:inkChg>
        <pc:inkChg chg="add del">
          <ac:chgData name="Sachin Rajbhar" userId="0f67eaef7525b5e7" providerId="LiveId" clId="{AAA380EA-3262-410B-A2AA-E14C00C246ED}" dt="2022-06-15T16:32:18.742" v="264" actId="9405"/>
          <ac:inkMkLst>
            <pc:docMk/>
            <pc:sldMk cId="263784652" sldId="258"/>
            <ac:inkMk id="12" creationId="{296E0E6C-FE60-C5F0-AB74-DE98DA3B4D29}"/>
          </ac:inkMkLst>
        </pc:inkChg>
        <pc:inkChg chg="add del">
          <ac:chgData name="Sachin Rajbhar" userId="0f67eaef7525b5e7" providerId="LiveId" clId="{AAA380EA-3262-410B-A2AA-E14C00C246ED}" dt="2022-06-15T16:32:18.207" v="263" actId="9405"/>
          <ac:inkMkLst>
            <pc:docMk/>
            <pc:sldMk cId="263784652" sldId="258"/>
            <ac:inkMk id="13" creationId="{DDC87690-CBED-1D8B-EFAC-0C1476A632C9}"/>
          </ac:inkMkLst>
        </pc:inkChg>
        <pc:inkChg chg="add">
          <ac:chgData name="Sachin Rajbhar" userId="0f67eaef7525b5e7" providerId="LiveId" clId="{AAA380EA-3262-410B-A2AA-E14C00C246ED}" dt="2022-06-15T16:32:27.137" v="265" actId="9405"/>
          <ac:inkMkLst>
            <pc:docMk/>
            <pc:sldMk cId="263784652" sldId="258"/>
            <ac:inkMk id="14" creationId="{0B506645-89B2-DEE9-E12B-E1F202277457}"/>
          </ac:inkMkLst>
        </pc:inkChg>
        <pc:inkChg chg="add del">
          <ac:chgData name="Sachin Rajbhar" userId="0f67eaef7525b5e7" providerId="LiveId" clId="{AAA380EA-3262-410B-A2AA-E14C00C246ED}" dt="2022-06-15T16:32:29.963" v="267" actId="9405"/>
          <ac:inkMkLst>
            <pc:docMk/>
            <pc:sldMk cId="263784652" sldId="258"/>
            <ac:inkMk id="15" creationId="{B8BC3A7F-6EB1-A041-AA1C-B63140678BA2}"/>
          </ac:inkMkLst>
        </pc:inkChg>
        <pc:inkChg chg="add">
          <ac:chgData name="Sachin Rajbhar" userId="0f67eaef7525b5e7" providerId="LiveId" clId="{AAA380EA-3262-410B-A2AA-E14C00C246ED}" dt="2022-06-15T16:32:34.259" v="268" actId="9405"/>
          <ac:inkMkLst>
            <pc:docMk/>
            <pc:sldMk cId="263784652" sldId="258"/>
            <ac:inkMk id="16" creationId="{95B89B70-D5C3-A98E-5DA8-DECDEE33AC24}"/>
          </ac:inkMkLst>
        </pc:inkChg>
        <pc:inkChg chg="add">
          <ac:chgData name="Sachin Rajbhar" userId="0f67eaef7525b5e7" providerId="LiveId" clId="{AAA380EA-3262-410B-A2AA-E14C00C246ED}" dt="2022-06-15T16:32:51.121" v="269" actId="9405"/>
          <ac:inkMkLst>
            <pc:docMk/>
            <pc:sldMk cId="263784652" sldId="258"/>
            <ac:inkMk id="17" creationId="{8024DF0A-5741-8B85-13BA-069986A3BDF7}"/>
          </ac:inkMkLst>
        </pc:inkChg>
        <pc:inkChg chg="add del">
          <ac:chgData name="Sachin Rajbhar" userId="0f67eaef7525b5e7" providerId="LiveId" clId="{AAA380EA-3262-410B-A2AA-E14C00C246ED}" dt="2022-06-15T16:46:46.185" v="330" actId="9405"/>
          <ac:inkMkLst>
            <pc:docMk/>
            <pc:sldMk cId="263784652" sldId="258"/>
            <ac:inkMk id="18" creationId="{F2AF6099-519C-6243-79E0-46653977187B}"/>
          </ac:inkMkLst>
        </pc:inkChg>
        <pc:inkChg chg="add del">
          <ac:chgData name="Sachin Rajbhar" userId="0f67eaef7525b5e7" providerId="LiveId" clId="{AAA380EA-3262-410B-A2AA-E14C00C246ED}" dt="2022-06-15T16:46:49.825" v="332" actId="9405"/>
          <ac:inkMkLst>
            <pc:docMk/>
            <pc:sldMk cId="263784652" sldId="258"/>
            <ac:inkMk id="19" creationId="{9D07E91A-C938-1FAB-D7D3-F24B2CCBB87D}"/>
          </ac:inkMkLst>
        </pc:inkChg>
        <pc:inkChg chg="add del">
          <ac:chgData name="Sachin Rajbhar" userId="0f67eaef7525b5e7" providerId="LiveId" clId="{AAA380EA-3262-410B-A2AA-E14C00C246ED}" dt="2022-06-15T16:46:53.502" v="334" actId="9405"/>
          <ac:inkMkLst>
            <pc:docMk/>
            <pc:sldMk cId="263784652" sldId="258"/>
            <ac:inkMk id="20" creationId="{E776E88C-7762-6514-9307-C760D860AC07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1" creationId="{7404F18C-8A13-A5C6-044E-F20838FB815D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2" creationId="{F6F44029-1D35-BC5A-C33E-1129983CBEDD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4" creationId="{37B6B7ED-5DBA-0CBE-6A2D-BF49DC588B2C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5" creationId="{EB75420D-A58E-6D6C-04BA-E42861A7398B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6" creationId="{37DCB3EC-BDD2-E55E-6BCB-736A780A8CF0}"/>
          </ac:inkMkLst>
        </pc:inkChg>
        <pc:inkChg chg="add del mod">
          <ac:chgData name="Sachin Rajbhar" userId="0f67eaef7525b5e7" providerId="LiveId" clId="{AAA380EA-3262-410B-A2AA-E14C00C246ED}" dt="2022-06-15T16:47:03.278" v="344"/>
          <ac:inkMkLst>
            <pc:docMk/>
            <pc:sldMk cId="263784652" sldId="258"/>
            <ac:inkMk id="27" creationId="{1D7962C1-BBC2-75B0-9D28-FE85BCA33191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29" creationId="{F24452F0-0933-C688-F15E-AC927D03F7F1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30" creationId="{EE42756B-5BAD-2BE6-C46D-CD55C90BDD53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32" creationId="{CB11A552-9C9E-0E91-BE2D-66A69E5504A1}"/>
          </ac:inkMkLst>
        </pc:inkChg>
        <pc:inkChg chg="add del mod">
          <ac:chgData name="Sachin Rajbhar" userId="0f67eaef7525b5e7" providerId="LiveId" clId="{AAA380EA-3262-410B-A2AA-E14C00C246ED}" dt="2022-06-15T16:47:12.056" v="354"/>
          <ac:inkMkLst>
            <pc:docMk/>
            <pc:sldMk cId="263784652" sldId="258"/>
            <ac:inkMk id="33" creationId="{1EAF9DBB-AC8D-15CF-B6FF-3C1D4657C541}"/>
          </ac:inkMkLst>
        </pc:inkChg>
        <pc:inkChg chg="add del">
          <ac:chgData name="Sachin Rajbhar" userId="0f67eaef7525b5e7" providerId="LiveId" clId="{AAA380EA-3262-410B-A2AA-E14C00C246ED}" dt="2022-06-15T16:47:11.556" v="351" actId="9405"/>
          <ac:inkMkLst>
            <pc:docMk/>
            <pc:sldMk cId="263784652" sldId="258"/>
            <ac:inkMk id="34" creationId="{22BA2A9C-F704-644A-5563-59869D91FCF0}"/>
          </ac:inkMkLst>
        </pc:inkChg>
        <pc:inkChg chg="add mod">
          <ac:chgData name="Sachin Rajbhar" userId="0f67eaef7525b5e7" providerId="LiveId" clId="{AAA380EA-3262-410B-A2AA-E14C00C246ED}" dt="2022-06-15T16:47:17.676" v="359"/>
          <ac:inkMkLst>
            <pc:docMk/>
            <pc:sldMk cId="263784652" sldId="258"/>
            <ac:inkMk id="36" creationId="{61C37DF5-953B-FB4F-E32C-1B575561B029}"/>
          </ac:inkMkLst>
        </pc:inkChg>
        <pc:inkChg chg="add del mod">
          <ac:chgData name="Sachin Rajbhar" userId="0f67eaef7525b5e7" providerId="LiveId" clId="{AAA380EA-3262-410B-A2AA-E14C00C246ED}" dt="2022-06-15T16:47:17.676" v="359"/>
          <ac:inkMkLst>
            <pc:docMk/>
            <pc:sldMk cId="263784652" sldId="258"/>
            <ac:inkMk id="37" creationId="{BC42054E-BB4C-B3B8-5AFF-D148E8C7282F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39" creationId="{3636598A-DADC-906B-E4EA-2E2BE360C95E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40" creationId="{39F011B5-7490-0547-289A-2391EE70C020}"/>
          </ac:inkMkLst>
        </pc:inkChg>
        <pc:inkChg chg="add mod">
          <ac:chgData name="Sachin Rajbhar" userId="0f67eaef7525b5e7" providerId="LiveId" clId="{AAA380EA-3262-410B-A2AA-E14C00C246ED}" dt="2022-06-15T16:47:27.328" v="363"/>
          <ac:inkMkLst>
            <pc:docMk/>
            <pc:sldMk cId="263784652" sldId="258"/>
            <ac:inkMk id="41" creationId="{1EF0B98D-0AA2-6BD7-A6A8-7E3F1BD62CE2}"/>
          </ac:inkMkLst>
        </pc:inkChg>
      </pc:sldChg>
      <pc:sldChg chg="addSp delSp modSp new mod ord">
        <pc:chgData name="Sachin Rajbhar" userId="0f67eaef7525b5e7" providerId="LiveId" clId="{AAA380EA-3262-410B-A2AA-E14C00C246ED}" dt="2022-06-15T16:43:23.502" v="328" actId="1076"/>
        <pc:sldMkLst>
          <pc:docMk/>
          <pc:sldMk cId="2435011562" sldId="259"/>
        </pc:sldMkLst>
        <pc:spChg chg="mod">
          <ac:chgData name="Sachin Rajbhar" userId="0f67eaef7525b5e7" providerId="LiveId" clId="{AAA380EA-3262-410B-A2AA-E14C00C246ED}" dt="2022-06-15T16:37:51.549" v="322" actId="403"/>
          <ac:spMkLst>
            <pc:docMk/>
            <pc:sldMk cId="2435011562" sldId="259"/>
            <ac:spMk id="2" creationId="{92E38256-53F4-5B0D-E623-A6416796EF6E}"/>
          </ac:spMkLst>
        </pc:spChg>
        <pc:spChg chg="del">
          <ac:chgData name="Sachin Rajbhar" userId="0f67eaef7525b5e7" providerId="LiveId" clId="{AAA380EA-3262-410B-A2AA-E14C00C246ED}" dt="2022-06-15T16:03:38.647" v="59" actId="22"/>
          <ac:spMkLst>
            <pc:docMk/>
            <pc:sldMk cId="2435011562" sldId="259"/>
            <ac:spMk id="3" creationId="{A763A8A3-0123-822D-CCE4-BE6306731E31}"/>
          </ac:spMkLst>
        </pc:spChg>
        <pc:spChg chg="add del mod">
          <ac:chgData name="Sachin Rajbhar" userId="0f67eaef7525b5e7" providerId="LiveId" clId="{AAA380EA-3262-410B-A2AA-E14C00C246ED}" dt="2022-06-15T16:43:05.138" v="323"/>
          <ac:spMkLst>
            <pc:docMk/>
            <pc:sldMk cId="2435011562" sldId="259"/>
            <ac:spMk id="7" creationId="{3743A72C-D9CD-A657-250E-33F54E6188DD}"/>
          </ac:spMkLst>
        </pc:spChg>
        <pc:picChg chg="add del mod ord modCrop">
          <ac:chgData name="Sachin Rajbhar" userId="0f67eaef7525b5e7" providerId="LiveId" clId="{AAA380EA-3262-410B-A2AA-E14C00C246ED}" dt="2022-06-15T16:29:19.996" v="242" actId="478"/>
          <ac:picMkLst>
            <pc:docMk/>
            <pc:sldMk cId="2435011562" sldId="259"/>
            <ac:picMk id="5" creationId="{AAF2E11D-B7EA-C1B6-8662-134C36F3F3B8}"/>
          </ac:picMkLst>
        </pc:picChg>
        <pc:picChg chg="add mod modCrop">
          <ac:chgData name="Sachin Rajbhar" userId="0f67eaef7525b5e7" providerId="LiveId" clId="{AAA380EA-3262-410B-A2AA-E14C00C246ED}" dt="2022-06-15T16:43:23.502" v="328" actId="1076"/>
          <ac:picMkLst>
            <pc:docMk/>
            <pc:sldMk cId="2435011562" sldId="259"/>
            <ac:picMk id="9" creationId="{0D1EA083-01ED-007B-0E95-39739748644F}"/>
          </ac:picMkLst>
        </pc:picChg>
      </pc:sldChg>
      <pc:sldChg chg="addSp delSp modSp new mod ord">
        <pc:chgData name="Sachin Rajbhar" userId="0f67eaef7525b5e7" providerId="LiveId" clId="{AAA380EA-3262-410B-A2AA-E14C00C246ED}" dt="2022-06-15T16:07:59.637" v="83"/>
        <pc:sldMkLst>
          <pc:docMk/>
          <pc:sldMk cId="1290921813" sldId="260"/>
        </pc:sldMkLst>
        <pc:spChg chg="del">
          <ac:chgData name="Sachin Rajbhar" userId="0f67eaef7525b5e7" providerId="LiveId" clId="{AAA380EA-3262-410B-A2AA-E14C00C246ED}" dt="2022-06-15T16:05:49.630" v="69" actId="22"/>
          <ac:spMkLst>
            <pc:docMk/>
            <pc:sldMk cId="1290921813" sldId="260"/>
            <ac:spMk id="3" creationId="{EE2F5C09-EC62-D0E1-1401-466A444E2991}"/>
          </ac:spMkLst>
        </pc:spChg>
        <pc:picChg chg="add mod ord modCrop">
          <ac:chgData name="Sachin Rajbhar" userId="0f67eaef7525b5e7" providerId="LiveId" clId="{AAA380EA-3262-410B-A2AA-E14C00C246ED}" dt="2022-06-15T16:06:10.515" v="72" actId="1076"/>
          <ac:picMkLst>
            <pc:docMk/>
            <pc:sldMk cId="1290921813" sldId="260"/>
            <ac:picMk id="5" creationId="{7715993D-F797-3D38-0066-363A5F6D1388}"/>
          </ac:picMkLst>
        </pc:picChg>
      </pc:sldChg>
      <pc:sldChg chg="addSp delSp modSp new mod ord">
        <pc:chgData name="Sachin Rajbhar" userId="0f67eaef7525b5e7" providerId="LiveId" clId="{AAA380EA-3262-410B-A2AA-E14C00C246ED}" dt="2022-06-15T17:08:35.215" v="389"/>
        <pc:sldMkLst>
          <pc:docMk/>
          <pc:sldMk cId="796184932" sldId="261"/>
        </pc:sldMkLst>
        <pc:spChg chg="del">
          <ac:chgData name="Sachin Rajbhar" userId="0f67eaef7525b5e7" providerId="LiveId" clId="{AAA380EA-3262-410B-A2AA-E14C00C246ED}" dt="2022-06-15T16:07:21.896" v="74" actId="22"/>
          <ac:spMkLst>
            <pc:docMk/>
            <pc:sldMk cId="796184932" sldId="261"/>
            <ac:spMk id="3" creationId="{4D60FDC8-D3CC-0301-B9B1-35EC6DF983DB}"/>
          </ac:spMkLst>
        </pc:spChg>
        <pc:picChg chg="add mod ord">
          <ac:chgData name="Sachin Rajbhar" userId="0f67eaef7525b5e7" providerId="LiveId" clId="{AAA380EA-3262-410B-A2AA-E14C00C246ED}" dt="2022-06-15T16:07:34.997" v="77" actId="1076"/>
          <ac:picMkLst>
            <pc:docMk/>
            <pc:sldMk cId="796184932" sldId="261"/>
            <ac:picMk id="5" creationId="{31240B19-076D-0A27-1E82-92D095412AD5}"/>
          </ac:picMkLst>
        </pc:picChg>
        <pc:inkChg chg="add">
          <ac:chgData name="Sachin Rajbhar" userId="0f67eaef7525b5e7" providerId="LiveId" clId="{AAA380EA-3262-410B-A2AA-E14C00C246ED}" dt="2022-06-15T16:51:01.556" v="364" actId="9405"/>
          <ac:inkMkLst>
            <pc:docMk/>
            <pc:sldMk cId="796184932" sldId="261"/>
            <ac:inkMk id="6" creationId="{86542EBA-5F77-47D5-9B9D-1B9637D41AB9}"/>
          </ac:inkMkLst>
        </pc:inkChg>
      </pc:sldChg>
      <pc:sldChg chg="addSp delSp modSp new mod ord">
        <pc:chgData name="Sachin Rajbhar" userId="0f67eaef7525b5e7" providerId="LiveId" clId="{AAA380EA-3262-410B-A2AA-E14C00C246ED}" dt="2022-06-15T16:33:49.902" v="280"/>
        <pc:sldMkLst>
          <pc:docMk/>
          <pc:sldMk cId="2752371436" sldId="262"/>
        </pc:sldMkLst>
        <pc:spChg chg="del">
          <ac:chgData name="Sachin Rajbhar" userId="0f67eaef7525b5e7" providerId="LiveId" clId="{AAA380EA-3262-410B-A2AA-E14C00C246ED}" dt="2022-06-15T16:17:37.541" v="161" actId="478"/>
          <ac:spMkLst>
            <pc:docMk/>
            <pc:sldMk cId="2752371436" sldId="262"/>
            <ac:spMk id="2" creationId="{5729AF7E-9514-1020-1846-600BE9AD1B68}"/>
          </ac:spMkLst>
        </pc:spChg>
        <pc:spChg chg="del">
          <ac:chgData name="Sachin Rajbhar" userId="0f67eaef7525b5e7" providerId="LiveId" clId="{AAA380EA-3262-410B-A2AA-E14C00C246ED}" dt="2022-06-15T16:17:09.133" v="156"/>
          <ac:spMkLst>
            <pc:docMk/>
            <pc:sldMk cId="2752371436" sldId="262"/>
            <ac:spMk id="3" creationId="{22048221-0785-46BF-0FB3-89550B61E739}"/>
          </ac:spMkLst>
        </pc:spChg>
        <pc:grpChg chg="mod">
          <ac:chgData name="Sachin Rajbhar" userId="0f67eaef7525b5e7" providerId="LiveId" clId="{AAA380EA-3262-410B-A2AA-E14C00C246ED}" dt="2022-06-15T16:22:25.913" v="184"/>
          <ac:grpSpMkLst>
            <pc:docMk/>
            <pc:sldMk cId="2752371436" sldId="262"/>
            <ac:grpSpMk id="16" creationId="{834868B3-5D72-39C2-9D21-0B88872069CD}"/>
          </ac:grpSpMkLst>
        </pc:grpChg>
        <pc:grpChg chg="mod">
          <ac:chgData name="Sachin Rajbhar" userId="0f67eaef7525b5e7" providerId="LiveId" clId="{AAA380EA-3262-410B-A2AA-E14C00C246ED}" dt="2022-06-15T16:22:31.651" v="193"/>
          <ac:grpSpMkLst>
            <pc:docMk/>
            <pc:sldMk cId="2752371436" sldId="262"/>
            <ac:grpSpMk id="19" creationId="{4069D1F5-2DFA-6F00-F4D1-8A98E96D2DE2}"/>
          </ac:grpSpMkLst>
        </pc:grpChg>
        <pc:grpChg chg="mod">
          <ac:chgData name="Sachin Rajbhar" userId="0f67eaef7525b5e7" providerId="LiveId" clId="{AAA380EA-3262-410B-A2AA-E14C00C246ED}" dt="2022-06-15T16:22:40.925" v="200"/>
          <ac:grpSpMkLst>
            <pc:docMk/>
            <pc:sldMk cId="2752371436" sldId="262"/>
            <ac:grpSpMk id="25" creationId="{3FD2DF4F-2A83-8613-FF5A-74B250C6F5A3}"/>
          </ac:grpSpMkLst>
        </pc:grpChg>
        <pc:grpChg chg="del mod">
          <ac:chgData name="Sachin Rajbhar" userId="0f67eaef7525b5e7" providerId="LiveId" clId="{AAA380EA-3262-410B-A2AA-E14C00C246ED}" dt="2022-06-15T16:22:52.552" v="206"/>
          <ac:grpSpMkLst>
            <pc:docMk/>
            <pc:sldMk cId="2752371436" sldId="262"/>
            <ac:grpSpMk id="28" creationId="{8D4AF106-8E28-D3EB-D0EA-27F3B7C29DC8}"/>
          </ac:grpSpMkLst>
        </pc:grpChg>
        <pc:grpChg chg="del mod">
          <ac:chgData name="Sachin Rajbhar" userId="0f67eaef7525b5e7" providerId="LiveId" clId="{AAA380EA-3262-410B-A2AA-E14C00C246ED}" dt="2022-06-15T16:22:56.119" v="208"/>
          <ac:grpSpMkLst>
            <pc:docMk/>
            <pc:sldMk cId="2752371436" sldId="262"/>
            <ac:grpSpMk id="31" creationId="{8838D07D-D084-EBF3-5AE0-4D57EA90C974}"/>
          </ac:grpSpMkLst>
        </pc:grpChg>
        <pc:grpChg chg="del mod">
          <ac:chgData name="Sachin Rajbhar" userId="0f67eaef7525b5e7" providerId="LiveId" clId="{AAA380EA-3262-410B-A2AA-E14C00C246ED}" dt="2022-06-15T16:23:05.319" v="213"/>
          <ac:grpSpMkLst>
            <pc:docMk/>
            <pc:sldMk cId="2752371436" sldId="262"/>
            <ac:grpSpMk id="33" creationId="{5A523D10-8631-22A6-AD6E-79AEB33810B5}"/>
          </ac:grpSpMkLst>
        </pc:grpChg>
        <pc:grpChg chg="mod">
          <ac:chgData name="Sachin Rajbhar" userId="0f67eaef7525b5e7" providerId="LiveId" clId="{AAA380EA-3262-410B-A2AA-E14C00C246ED}" dt="2022-06-15T16:23:05.319" v="213"/>
          <ac:grpSpMkLst>
            <pc:docMk/>
            <pc:sldMk cId="2752371436" sldId="262"/>
            <ac:grpSpMk id="38" creationId="{FAB0B33F-CBED-AF18-1D29-57D848498B32}"/>
          </ac:grpSpMkLst>
        </pc:grpChg>
        <pc:grpChg chg="mod">
          <ac:chgData name="Sachin Rajbhar" userId="0f67eaef7525b5e7" providerId="LiveId" clId="{AAA380EA-3262-410B-A2AA-E14C00C246ED}" dt="2022-06-15T16:23:16.987" v="219"/>
          <ac:grpSpMkLst>
            <pc:docMk/>
            <pc:sldMk cId="2752371436" sldId="262"/>
            <ac:grpSpMk id="42" creationId="{19D4E670-4F5F-DFCE-56D7-697C9A8270C7}"/>
          </ac:grpSpMkLst>
        </pc:grpChg>
        <pc:grpChg chg="mod">
          <ac:chgData name="Sachin Rajbhar" userId="0f67eaef7525b5e7" providerId="LiveId" clId="{AAA380EA-3262-410B-A2AA-E14C00C246ED}" dt="2022-06-15T16:23:34.292" v="229"/>
          <ac:grpSpMkLst>
            <pc:docMk/>
            <pc:sldMk cId="2752371436" sldId="262"/>
            <ac:grpSpMk id="49" creationId="{E428E6CB-FBD2-2ECF-7488-7921715B1C52}"/>
          </ac:grpSpMkLst>
        </pc:grpChg>
        <pc:picChg chg="add mod modCrop">
          <ac:chgData name="Sachin Rajbhar" userId="0f67eaef7525b5e7" providerId="LiveId" clId="{AAA380EA-3262-410B-A2AA-E14C00C246ED}" dt="2022-06-15T16:21:03.031" v="169" actId="14100"/>
          <ac:picMkLst>
            <pc:docMk/>
            <pc:sldMk cId="2752371436" sldId="262"/>
            <ac:picMk id="5" creationId="{2F21F8C3-52B8-57F4-01C8-85A1EE68F001}"/>
          </ac:picMkLst>
        </pc:picChg>
        <pc:inkChg chg="add del">
          <ac:chgData name="Sachin Rajbhar" userId="0f67eaef7525b5e7" providerId="LiveId" clId="{AAA380EA-3262-410B-A2AA-E14C00C246ED}" dt="2022-06-15T16:21:24.776" v="171" actId="9405"/>
          <ac:inkMkLst>
            <pc:docMk/>
            <pc:sldMk cId="2752371436" sldId="262"/>
            <ac:inkMk id="6" creationId="{A1685FF0-4F1B-B06F-B3E9-7795A76E0F7A}"/>
          </ac:inkMkLst>
        </pc:inkChg>
        <pc:inkChg chg="add del">
          <ac:chgData name="Sachin Rajbhar" userId="0f67eaef7525b5e7" providerId="LiveId" clId="{AAA380EA-3262-410B-A2AA-E14C00C246ED}" dt="2022-06-15T16:21:55.274" v="173" actId="9405"/>
          <ac:inkMkLst>
            <pc:docMk/>
            <pc:sldMk cId="2752371436" sldId="262"/>
            <ac:inkMk id="7" creationId="{B605AFEF-9786-DCCB-4436-2400DFB6422F}"/>
          </ac:inkMkLst>
        </pc:inkChg>
        <pc:inkChg chg="add">
          <ac:chgData name="Sachin Rajbhar" userId="0f67eaef7525b5e7" providerId="LiveId" clId="{AAA380EA-3262-410B-A2AA-E14C00C246ED}" dt="2022-06-15T16:22:01.920" v="174" actId="9405"/>
          <ac:inkMkLst>
            <pc:docMk/>
            <pc:sldMk cId="2752371436" sldId="262"/>
            <ac:inkMk id="8" creationId="{2269B16C-7165-8C6D-340C-C0C81319C038}"/>
          </ac:inkMkLst>
        </pc:inkChg>
        <pc:inkChg chg="add">
          <ac:chgData name="Sachin Rajbhar" userId="0f67eaef7525b5e7" providerId="LiveId" clId="{AAA380EA-3262-410B-A2AA-E14C00C246ED}" dt="2022-06-15T16:22:07.183" v="175" actId="9405"/>
          <ac:inkMkLst>
            <pc:docMk/>
            <pc:sldMk cId="2752371436" sldId="262"/>
            <ac:inkMk id="9" creationId="{27D55E6A-644A-AE6C-757B-6EA76F885AEA}"/>
          </ac:inkMkLst>
        </pc:inkChg>
        <pc:inkChg chg="add">
          <ac:chgData name="Sachin Rajbhar" userId="0f67eaef7525b5e7" providerId="LiveId" clId="{AAA380EA-3262-410B-A2AA-E14C00C246ED}" dt="2022-06-15T16:22:11.609" v="176" actId="9405"/>
          <ac:inkMkLst>
            <pc:docMk/>
            <pc:sldMk cId="2752371436" sldId="262"/>
            <ac:inkMk id="10" creationId="{810CD925-C36E-00FB-6F8B-9F56A4E4150A}"/>
          </ac:inkMkLst>
        </pc:inkChg>
        <pc:inkChg chg="add del mod">
          <ac:chgData name="Sachin Rajbhar" userId="0f67eaef7525b5e7" providerId="LiveId" clId="{AAA380EA-3262-410B-A2AA-E14C00C246ED}" dt="2022-06-15T16:22:28.134" v="188" actId="9405"/>
          <ac:inkMkLst>
            <pc:docMk/>
            <pc:sldMk cId="2752371436" sldId="262"/>
            <ac:inkMk id="11" creationId="{74FBC260-3651-89A1-50CA-286B5CA4D119}"/>
          </ac:inkMkLst>
        </pc:inkChg>
        <pc:inkChg chg="add del mod">
          <ac:chgData name="Sachin Rajbhar" userId="0f67eaef7525b5e7" providerId="LiveId" clId="{AAA380EA-3262-410B-A2AA-E14C00C246ED}" dt="2022-06-15T16:22:27.008" v="187" actId="9405"/>
          <ac:inkMkLst>
            <pc:docMk/>
            <pc:sldMk cId="2752371436" sldId="262"/>
            <ac:inkMk id="12" creationId="{93E51E1C-0C41-400E-1E4B-883DD9DC2353}"/>
          </ac:inkMkLst>
        </pc:inkChg>
        <pc:inkChg chg="add del mod">
          <ac:chgData name="Sachin Rajbhar" userId="0f67eaef7525b5e7" providerId="LiveId" clId="{AAA380EA-3262-410B-A2AA-E14C00C246ED}" dt="2022-06-15T16:22:26.617" v="186" actId="9405"/>
          <ac:inkMkLst>
            <pc:docMk/>
            <pc:sldMk cId="2752371436" sldId="262"/>
            <ac:inkMk id="13" creationId="{AC4FFB7A-048E-4BF7-719A-FB395BCE670D}"/>
          </ac:inkMkLst>
        </pc:inkChg>
        <pc:inkChg chg="add del mod">
          <ac:chgData name="Sachin Rajbhar" userId="0f67eaef7525b5e7" providerId="LiveId" clId="{AAA380EA-3262-410B-A2AA-E14C00C246ED}" dt="2022-06-15T16:22:26.273" v="185" actId="9405"/>
          <ac:inkMkLst>
            <pc:docMk/>
            <pc:sldMk cId="2752371436" sldId="262"/>
            <ac:inkMk id="14" creationId="{6D21D135-D187-76EE-DC0E-57A56FD2F9EB}"/>
          </ac:inkMkLst>
        </pc:inkChg>
        <pc:inkChg chg="add del mod">
          <ac:chgData name="Sachin Rajbhar" userId="0f67eaef7525b5e7" providerId="LiveId" clId="{AAA380EA-3262-410B-A2AA-E14C00C246ED}" dt="2022-06-15T16:22:25.913" v="184"/>
          <ac:inkMkLst>
            <pc:docMk/>
            <pc:sldMk cId="2752371436" sldId="262"/>
            <ac:inkMk id="15" creationId="{E04E23FA-7995-1424-6B57-2C55E2EFCD21}"/>
          </ac:inkMkLst>
        </pc:inkChg>
        <pc:inkChg chg="add del mod">
          <ac:chgData name="Sachin Rajbhar" userId="0f67eaef7525b5e7" providerId="LiveId" clId="{AAA380EA-3262-410B-A2AA-E14C00C246ED}" dt="2022-06-15T16:22:32.763" v="194" actId="9405"/>
          <ac:inkMkLst>
            <pc:docMk/>
            <pc:sldMk cId="2752371436" sldId="262"/>
            <ac:inkMk id="17" creationId="{5B32DBC8-408E-2AD9-7A9C-48AFEB2E2AE3}"/>
          </ac:inkMkLst>
        </pc:inkChg>
        <pc:inkChg chg="add del mod">
          <ac:chgData name="Sachin Rajbhar" userId="0f67eaef7525b5e7" providerId="LiveId" clId="{AAA380EA-3262-410B-A2AA-E14C00C246ED}" dt="2022-06-15T16:22:31.651" v="193"/>
          <ac:inkMkLst>
            <pc:docMk/>
            <pc:sldMk cId="2752371436" sldId="262"/>
            <ac:inkMk id="18" creationId="{62C2E2AA-60F7-9C3A-797E-4158ECED1BED}"/>
          </ac:inkMkLst>
        </pc:inkChg>
        <pc:inkChg chg="add mod">
          <ac:chgData name="Sachin Rajbhar" userId="0f67eaef7525b5e7" providerId="LiveId" clId="{AAA380EA-3262-410B-A2AA-E14C00C246ED}" dt="2022-06-15T16:22:40.925" v="200"/>
          <ac:inkMkLst>
            <pc:docMk/>
            <pc:sldMk cId="2752371436" sldId="262"/>
            <ac:inkMk id="20" creationId="{AC08FBA7-AB7E-5D42-E4C8-1509E6A8C0C0}"/>
          </ac:inkMkLst>
        </pc:inkChg>
        <pc:inkChg chg="add mod">
          <ac:chgData name="Sachin Rajbhar" userId="0f67eaef7525b5e7" providerId="LiveId" clId="{AAA380EA-3262-410B-A2AA-E14C00C246ED}" dt="2022-06-15T16:22:40.925" v="200"/>
          <ac:inkMkLst>
            <pc:docMk/>
            <pc:sldMk cId="2752371436" sldId="262"/>
            <ac:inkMk id="21" creationId="{9331EBAA-62A4-79B7-196D-C9CCD3E319C2}"/>
          </ac:inkMkLst>
        </pc:inkChg>
        <pc:inkChg chg="add mod">
          <ac:chgData name="Sachin Rajbhar" userId="0f67eaef7525b5e7" providerId="LiveId" clId="{AAA380EA-3262-410B-A2AA-E14C00C246ED}" dt="2022-06-15T16:22:40.925" v="200"/>
          <ac:inkMkLst>
            <pc:docMk/>
            <pc:sldMk cId="2752371436" sldId="262"/>
            <ac:inkMk id="22" creationId="{0FED5001-731D-F88A-8CE4-FE78E6497ECB}"/>
          </ac:inkMkLst>
        </pc:inkChg>
        <pc:inkChg chg="add mod">
          <ac:chgData name="Sachin Rajbhar" userId="0f67eaef7525b5e7" providerId="LiveId" clId="{AAA380EA-3262-410B-A2AA-E14C00C246ED}" dt="2022-06-15T16:22:40.925" v="200"/>
          <ac:inkMkLst>
            <pc:docMk/>
            <pc:sldMk cId="2752371436" sldId="262"/>
            <ac:inkMk id="23" creationId="{8DEF70A1-F4A5-BF33-1008-CA9C046124E1}"/>
          </ac:inkMkLst>
        </pc:inkChg>
        <pc:inkChg chg="add mod">
          <ac:chgData name="Sachin Rajbhar" userId="0f67eaef7525b5e7" providerId="LiveId" clId="{AAA380EA-3262-410B-A2AA-E14C00C246ED}" dt="2022-06-15T16:22:40.925" v="200"/>
          <ac:inkMkLst>
            <pc:docMk/>
            <pc:sldMk cId="2752371436" sldId="262"/>
            <ac:inkMk id="24" creationId="{E5046C03-F046-1155-2F9F-118EA04E5866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26" creationId="{CAF1C721-C7EC-FD80-1CB5-EA7F6DFFB0A3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27" creationId="{C1BD069C-8788-69C7-481D-FBF737F15358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29" creationId="{10BD64E9-BC1C-5694-1C38-03B2D761521C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0" creationId="{F0087861-501A-51B4-20D3-D740CC467BC8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2" creationId="{6867147D-2036-CC65-3E83-238744024AED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4" creationId="{6E455597-A2F9-5ADE-D7C3-A92E12D309B3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5" creationId="{761F954E-8F4D-6CC5-F36C-B27EDAE83609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6" creationId="{2139E644-22DD-6172-A83D-761B07A7223E}"/>
          </ac:inkMkLst>
        </pc:inkChg>
        <pc:inkChg chg="add mod">
          <ac:chgData name="Sachin Rajbhar" userId="0f67eaef7525b5e7" providerId="LiveId" clId="{AAA380EA-3262-410B-A2AA-E14C00C246ED}" dt="2022-06-15T16:23:05.319" v="213"/>
          <ac:inkMkLst>
            <pc:docMk/>
            <pc:sldMk cId="2752371436" sldId="262"/>
            <ac:inkMk id="37" creationId="{5F1424BD-D087-5C4D-072A-77B24D672EF4}"/>
          </ac:inkMkLst>
        </pc:inkChg>
        <pc:inkChg chg="add">
          <ac:chgData name="Sachin Rajbhar" userId="0f67eaef7525b5e7" providerId="LiveId" clId="{AAA380EA-3262-410B-A2AA-E14C00C246ED}" dt="2022-06-15T16:23:08.415" v="214" actId="9405"/>
          <ac:inkMkLst>
            <pc:docMk/>
            <pc:sldMk cId="2752371436" sldId="262"/>
            <ac:inkMk id="39" creationId="{30EE2A45-0E69-2596-CE94-A185B9F05255}"/>
          </ac:inkMkLst>
        </pc:inkChg>
        <pc:inkChg chg="add del mod">
          <ac:chgData name="Sachin Rajbhar" userId="0f67eaef7525b5e7" providerId="LiveId" clId="{AAA380EA-3262-410B-A2AA-E14C00C246ED}" dt="2022-06-15T16:23:17.364" v="220" actId="9405"/>
          <ac:inkMkLst>
            <pc:docMk/>
            <pc:sldMk cId="2752371436" sldId="262"/>
            <ac:inkMk id="40" creationId="{BE4E8D4B-A789-8EA7-CA68-4FB7C33ABD4D}"/>
          </ac:inkMkLst>
        </pc:inkChg>
        <pc:inkChg chg="add del mod">
          <ac:chgData name="Sachin Rajbhar" userId="0f67eaef7525b5e7" providerId="LiveId" clId="{AAA380EA-3262-410B-A2AA-E14C00C246ED}" dt="2022-06-15T16:23:16.987" v="219"/>
          <ac:inkMkLst>
            <pc:docMk/>
            <pc:sldMk cId="2752371436" sldId="262"/>
            <ac:inkMk id="41" creationId="{1CFA5687-23E9-4AD7-8B4C-C3C1C2344221}"/>
          </ac:inkMkLst>
        </pc:inkChg>
        <pc:inkChg chg="add del">
          <ac:chgData name="Sachin Rajbhar" userId="0f67eaef7525b5e7" providerId="LiveId" clId="{AAA380EA-3262-410B-A2AA-E14C00C246ED}" dt="2022-06-15T16:23:21.916" v="224" actId="9405"/>
          <ac:inkMkLst>
            <pc:docMk/>
            <pc:sldMk cId="2752371436" sldId="262"/>
            <ac:inkMk id="43" creationId="{D50911FC-2F70-F7AD-4578-A1FAB91C85B3}"/>
          </ac:inkMkLst>
        </pc:inkChg>
        <pc:inkChg chg="add del">
          <ac:chgData name="Sachin Rajbhar" userId="0f67eaef7525b5e7" providerId="LiveId" clId="{AAA380EA-3262-410B-A2AA-E14C00C246ED}" dt="2022-06-15T16:23:21.464" v="223" actId="9405"/>
          <ac:inkMkLst>
            <pc:docMk/>
            <pc:sldMk cId="2752371436" sldId="262"/>
            <ac:inkMk id="44" creationId="{16C07ED1-D08A-8CAB-0112-61C870A2024B}"/>
          </ac:inkMkLst>
        </pc:inkChg>
        <pc:inkChg chg="add mod">
          <ac:chgData name="Sachin Rajbhar" userId="0f67eaef7525b5e7" providerId="LiveId" clId="{AAA380EA-3262-410B-A2AA-E14C00C246ED}" dt="2022-06-15T16:23:34.292" v="229"/>
          <ac:inkMkLst>
            <pc:docMk/>
            <pc:sldMk cId="2752371436" sldId="262"/>
            <ac:inkMk id="45" creationId="{AB9F3AC4-1DE1-032D-5249-45FCD962B318}"/>
          </ac:inkMkLst>
        </pc:inkChg>
        <pc:inkChg chg="add mod">
          <ac:chgData name="Sachin Rajbhar" userId="0f67eaef7525b5e7" providerId="LiveId" clId="{AAA380EA-3262-410B-A2AA-E14C00C246ED}" dt="2022-06-15T16:23:34.292" v="229"/>
          <ac:inkMkLst>
            <pc:docMk/>
            <pc:sldMk cId="2752371436" sldId="262"/>
            <ac:inkMk id="46" creationId="{7AAA26E0-8F6C-D113-E2BD-7A888C360766}"/>
          </ac:inkMkLst>
        </pc:inkChg>
        <pc:inkChg chg="add mod">
          <ac:chgData name="Sachin Rajbhar" userId="0f67eaef7525b5e7" providerId="LiveId" clId="{AAA380EA-3262-410B-A2AA-E14C00C246ED}" dt="2022-06-15T16:23:34.292" v="229"/>
          <ac:inkMkLst>
            <pc:docMk/>
            <pc:sldMk cId="2752371436" sldId="262"/>
            <ac:inkMk id="47" creationId="{ED8B597D-E548-90D1-4A3D-46FFA3CAA720}"/>
          </ac:inkMkLst>
        </pc:inkChg>
        <pc:inkChg chg="add mod">
          <ac:chgData name="Sachin Rajbhar" userId="0f67eaef7525b5e7" providerId="LiveId" clId="{AAA380EA-3262-410B-A2AA-E14C00C246ED}" dt="2022-06-15T16:23:34.292" v="229"/>
          <ac:inkMkLst>
            <pc:docMk/>
            <pc:sldMk cId="2752371436" sldId="262"/>
            <ac:inkMk id="48" creationId="{5243A19B-CF30-98BD-DCC4-1A457CF96B3E}"/>
          </ac:inkMkLst>
        </pc:inkChg>
      </pc:sldChg>
      <pc:sldChg chg="addSp delSp modSp new mod ord">
        <pc:chgData name="Sachin Rajbhar" userId="0f67eaef7525b5e7" providerId="LiveId" clId="{AAA380EA-3262-410B-A2AA-E14C00C246ED}" dt="2022-06-15T16:33:33.723" v="278" actId="1076"/>
        <pc:sldMkLst>
          <pc:docMk/>
          <pc:sldMk cId="4026954773" sldId="263"/>
        </pc:sldMkLst>
        <pc:spChg chg="del">
          <ac:chgData name="Sachin Rajbhar" userId="0f67eaef7525b5e7" providerId="LiveId" clId="{AAA380EA-3262-410B-A2AA-E14C00C246ED}" dt="2022-06-15T16:33:29.706" v="276" actId="478"/>
          <ac:spMkLst>
            <pc:docMk/>
            <pc:sldMk cId="4026954773" sldId="263"/>
            <ac:spMk id="2" creationId="{C2361739-C6B8-82DA-8DDB-477B42DEB09E}"/>
          </ac:spMkLst>
        </pc:spChg>
        <pc:spChg chg="add del">
          <ac:chgData name="Sachin Rajbhar" userId="0f67eaef7525b5e7" providerId="LiveId" clId="{AAA380EA-3262-410B-A2AA-E14C00C246ED}" dt="2022-06-15T16:27:10.184" v="235"/>
          <ac:spMkLst>
            <pc:docMk/>
            <pc:sldMk cId="4026954773" sldId="263"/>
            <ac:spMk id="3" creationId="{C0611877-24C5-DC46-93CD-87CDF7A7184E}"/>
          </ac:spMkLst>
        </pc:spChg>
        <pc:picChg chg="add del mod ord">
          <ac:chgData name="Sachin Rajbhar" userId="0f67eaef7525b5e7" providerId="LiveId" clId="{AAA380EA-3262-410B-A2AA-E14C00C246ED}" dt="2022-06-15T16:27:00.078" v="234" actId="22"/>
          <ac:picMkLst>
            <pc:docMk/>
            <pc:sldMk cId="4026954773" sldId="263"/>
            <ac:picMk id="5" creationId="{8200E302-DCF8-FF2D-048E-CEC0F0D181FC}"/>
          </ac:picMkLst>
        </pc:picChg>
        <pc:picChg chg="add mod">
          <ac:chgData name="Sachin Rajbhar" userId="0f67eaef7525b5e7" providerId="LiveId" clId="{AAA380EA-3262-410B-A2AA-E14C00C246ED}" dt="2022-06-15T16:33:33.723" v="278" actId="1076"/>
          <ac:picMkLst>
            <pc:docMk/>
            <pc:sldMk cId="4026954773" sldId="263"/>
            <ac:picMk id="7" creationId="{D68D272F-0961-8179-B3B9-08DD9DCDF741}"/>
          </ac:picMkLst>
        </pc:picChg>
        <pc:inkChg chg="add del">
          <ac:chgData name="Sachin Rajbhar" userId="0f67eaef7525b5e7" providerId="LiveId" clId="{AAA380EA-3262-410B-A2AA-E14C00C246ED}" dt="2022-06-15T16:33:13.103" v="273" actId="9405"/>
          <ac:inkMkLst>
            <pc:docMk/>
            <pc:sldMk cId="4026954773" sldId="263"/>
            <ac:inkMk id="8" creationId="{05C4D9B3-63B2-0BF4-F786-1B03CE690A47}"/>
          </ac:inkMkLst>
        </pc:inkChg>
        <pc:inkChg chg="add del">
          <ac:chgData name="Sachin Rajbhar" userId="0f67eaef7525b5e7" providerId="LiveId" clId="{AAA380EA-3262-410B-A2AA-E14C00C246ED}" dt="2022-06-15T16:33:12.590" v="272" actId="9405"/>
          <ac:inkMkLst>
            <pc:docMk/>
            <pc:sldMk cId="4026954773" sldId="263"/>
            <ac:inkMk id="9" creationId="{5EBB4B91-1DCA-9165-7C92-216ACE38DF5E}"/>
          </ac:inkMkLst>
        </pc:inkChg>
        <pc:inkChg chg="add del">
          <ac:chgData name="Sachin Rajbhar" userId="0f67eaef7525b5e7" providerId="LiveId" clId="{AAA380EA-3262-410B-A2AA-E14C00C246ED}" dt="2022-06-15T16:33:17.873" v="275" actId="9405"/>
          <ac:inkMkLst>
            <pc:docMk/>
            <pc:sldMk cId="4026954773" sldId="263"/>
            <ac:inkMk id="10" creationId="{EDDA4014-1B1D-816C-D8D1-0DC1D29C5313}"/>
          </ac:inkMkLst>
        </pc:inkChg>
      </pc:sldChg>
      <pc:sldChg chg="addSp delSp modSp new mod">
        <pc:chgData name="Sachin Rajbhar" userId="0f67eaef7525b5e7" providerId="LiveId" clId="{AAA380EA-3262-410B-A2AA-E14C00C246ED}" dt="2022-06-18T07:44:57.509" v="437" actId="1076"/>
        <pc:sldMkLst>
          <pc:docMk/>
          <pc:sldMk cId="455853744" sldId="264"/>
        </pc:sldMkLst>
        <pc:spChg chg="del">
          <ac:chgData name="Sachin Rajbhar" userId="0f67eaef7525b5e7" providerId="LiveId" clId="{AAA380EA-3262-410B-A2AA-E14C00C246ED}" dt="2022-06-15T16:52:24.949" v="367" actId="478"/>
          <ac:spMkLst>
            <pc:docMk/>
            <pc:sldMk cId="455853744" sldId="264"/>
            <ac:spMk id="2" creationId="{1A064C28-8920-207F-86AD-12D3DCB89A1A}"/>
          </ac:spMkLst>
        </pc:spChg>
        <pc:spChg chg="add mod">
          <ac:chgData name="Sachin Rajbhar" userId="0f67eaef7525b5e7" providerId="LiveId" clId="{AAA380EA-3262-410B-A2AA-E14C00C246ED}" dt="2022-06-18T07:44:57.509" v="437" actId="1076"/>
          <ac:spMkLst>
            <pc:docMk/>
            <pc:sldMk cId="455853744" sldId="264"/>
            <ac:spMk id="2" creationId="{F357AA86-5AB2-9BEB-D7FE-F241444B3D58}"/>
          </ac:spMkLst>
        </pc:spChg>
        <pc:spChg chg="del">
          <ac:chgData name="Sachin Rajbhar" userId="0f67eaef7525b5e7" providerId="LiveId" clId="{AAA380EA-3262-410B-A2AA-E14C00C246ED}" dt="2022-06-15T16:52:21.419" v="366" actId="931"/>
          <ac:spMkLst>
            <pc:docMk/>
            <pc:sldMk cId="455853744" sldId="264"/>
            <ac:spMk id="3" creationId="{2C3D2461-4DA7-D3D1-A0EF-EE925BE660EC}"/>
          </ac:spMkLst>
        </pc:spChg>
        <pc:spChg chg="add del mod">
          <ac:chgData name="Sachin Rajbhar" userId="0f67eaef7525b5e7" providerId="LiveId" clId="{AAA380EA-3262-410B-A2AA-E14C00C246ED}" dt="2022-06-15T16:54:38.062" v="373" actId="22"/>
          <ac:spMkLst>
            <pc:docMk/>
            <pc:sldMk cId="455853744" sldId="264"/>
            <ac:spMk id="7" creationId="{C123AEAA-5F31-84CC-099A-69E2305FDF75}"/>
          </ac:spMkLst>
        </pc:spChg>
        <pc:spChg chg="add del mod">
          <ac:chgData name="Sachin Rajbhar" userId="0f67eaef7525b5e7" providerId="LiveId" clId="{AAA380EA-3262-410B-A2AA-E14C00C246ED}" dt="2022-06-15T16:55:27.349" v="385" actId="478"/>
          <ac:spMkLst>
            <pc:docMk/>
            <pc:sldMk cId="455853744" sldId="264"/>
            <ac:spMk id="15" creationId="{995411BD-3988-D10F-AF33-C741C45FE984}"/>
          </ac:spMkLst>
        </pc:spChg>
        <pc:picChg chg="add del mod">
          <ac:chgData name="Sachin Rajbhar" userId="0f67eaef7525b5e7" providerId="LiveId" clId="{AAA380EA-3262-410B-A2AA-E14C00C246ED}" dt="2022-06-15T16:52:53.301" v="372" actId="478"/>
          <ac:picMkLst>
            <pc:docMk/>
            <pc:sldMk cId="455853744" sldId="264"/>
            <ac:picMk id="5" creationId="{66E89BB2-A65D-6508-6303-E776120946C7}"/>
          </ac:picMkLst>
        </pc:picChg>
        <pc:picChg chg="add del mod ord">
          <ac:chgData name="Sachin Rajbhar" userId="0f67eaef7525b5e7" providerId="LiveId" clId="{AAA380EA-3262-410B-A2AA-E14C00C246ED}" dt="2022-06-15T16:55:19.677" v="383" actId="478"/>
          <ac:picMkLst>
            <pc:docMk/>
            <pc:sldMk cId="455853744" sldId="264"/>
            <ac:picMk id="9" creationId="{36A47775-A91E-D221-420C-17C2CEB9B7A8}"/>
          </ac:picMkLst>
        </pc:picChg>
        <pc:picChg chg="add mod">
          <ac:chgData name="Sachin Rajbhar" userId="0f67eaef7525b5e7" providerId="LiveId" clId="{AAA380EA-3262-410B-A2AA-E14C00C246ED}" dt="2022-06-15T16:55:30.071" v="386" actId="1076"/>
          <ac:picMkLst>
            <pc:docMk/>
            <pc:sldMk cId="455853744" sldId="264"/>
            <ac:picMk id="11" creationId="{F3D131B4-C408-A42A-FBDD-EA809EDD40A8}"/>
          </ac:picMkLst>
        </pc:picChg>
        <pc:picChg chg="add del mod">
          <ac:chgData name="Sachin Rajbhar" userId="0f67eaef7525b5e7" providerId="LiveId" clId="{AAA380EA-3262-410B-A2AA-E14C00C246ED}" dt="2022-06-15T16:55:33.319" v="387" actId="478"/>
          <ac:picMkLst>
            <pc:docMk/>
            <pc:sldMk cId="455853744" sldId="264"/>
            <ac:picMk id="13" creationId="{EEC5987A-2E7B-828C-77EC-77760E2E6FA1}"/>
          </ac:picMkLst>
        </pc:picChg>
      </pc:sldChg>
      <pc:sldChg chg="addSp modSp new mod">
        <pc:chgData name="Sachin Rajbhar" userId="0f67eaef7525b5e7" providerId="LiveId" clId="{AAA380EA-3262-410B-A2AA-E14C00C246ED}" dt="2022-06-27T17:18:38.507" v="1049" actId="20577"/>
        <pc:sldMkLst>
          <pc:docMk/>
          <pc:sldMk cId="669792303" sldId="265"/>
        </pc:sldMkLst>
        <pc:spChg chg="mod">
          <ac:chgData name="Sachin Rajbhar" userId="0f67eaef7525b5e7" providerId="LiveId" clId="{AAA380EA-3262-410B-A2AA-E14C00C246ED}" dt="2022-06-27T17:00:08.206" v="443" actId="20577"/>
          <ac:spMkLst>
            <pc:docMk/>
            <pc:sldMk cId="669792303" sldId="265"/>
            <ac:spMk id="2" creationId="{52E63C54-03F5-C715-A63C-A090C020D7B9}"/>
          </ac:spMkLst>
        </pc:spChg>
        <pc:spChg chg="mod">
          <ac:chgData name="Sachin Rajbhar" userId="0f67eaef7525b5e7" providerId="LiveId" clId="{AAA380EA-3262-410B-A2AA-E14C00C246ED}" dt="2022-06-27T17:18:38.507" v="1049" actId="20577"/>
          <ac:spMkLst>
            <pc:docMk/>
            <pc:sldMk cId="669792303" sldId="265"/>
            <ac:spMk id="3" creationId="{A9ADA3E3-67EC-4197-A86D-D5070D65826D}"/>
          </ac:spMkLst>
        </pc:spChg>
        <pc:spChg chg="add mod">
          <ac:chgData name="Sachin Rajbhar" userId="0f67eaef7525b5e7" providerId="LiveId" clId="{AAA380EA-3262-410B-A2AA-E14C00C246ED}" dt="2022-06-27T17:03:34.510" v="595" actId="20577"/>
          <ac:spMkLst>
            <pc:docMk/>
            <pc:sldMk cId="669792303" sldId="265"/>
            <ac:spMk id="4" creationId="{AB7DE13D-60B3-C071-7529-F8A39F5EBF06}"/>
          </ac:spMkLst>
        </pc:spChg>
      </pc:sldChg>
      <pc:sldChg chg="modSp new mod">
        <pc:chgData name="Sachin Rajbhar" userId="0f67eaef7525b5e7" providerId="LiveId" clId="{AAA380EA-3262-410B-A2AA-E14C00C246ED}" dt="2022-06-27T17:17:21.313" v="1028" actId="20577"/>
        <pc:sldMkLst>
          <pc:docMk/>
          <pc:sldMk cId="210196237" sldId="266"/>
        </pc:sldMkLst>
        <pc:spChg chg="mod">
          <ac:chgData name="Sachin Rajbhar" userId="0f67eaef7525b5e7" providerId="LiveId" clId="{AAA380EA-3262-410B-A2AA-E14C00C246ED}" dt="2022-06-27T17:06:40.870" v="856" actId="20577"/>
          <ac:spMkLst>
            <pc:docMk/>
            <pc:sldMk cId="210196237" sldId="266"/>
            <ac:spMk id="2" creationId="{5350AABA-8CE1-EC9F-9E6B-B64110A80FBF}"/>
          </ac:spMkLst>
        </pc:spChg>
        <pc:spChg chg="mod">
          <ac:chgData name="Sachin Rajbhar" userId="0f67eaef7525b5e7" providerId="LiveId" clId="{AAA380EA-3262-410B-A2AA-E14C00C246ED}" dt="2022-06-27T17:17:21.313" v="1028" actId="20577"/>
          <ac:spMkLst>
            <pc:docMk/>
            <pc:sldMk cId="210196237" sldId="266"/>
            <ac:spMk id="3" creationId="{2DA8A7B3-0BD4-C859-B2A0-97119DF3041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32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24575,'10'0'0,"0"2"0,-1-1 0,1 1 0,-1 1 0,1 0 0,15 7 0,17 5 0,17-1 0,1-3 0,0-2 0,72 2 0,187-12 0,-154-2 0,217-10 0,49 0 0,171 13-1365,-579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0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24575,'0'645'0,"-1"-637"0,2-1 0,-1 1 0,1 0 0,0-1 0,0 1 0,4 10 0,-3-15 0,-1-1 0,0 1 0,0-1 0,1 1 0,-1-1 0,1 0 0,0 1 0,0-1 0,0 0 0,0 0 0,0-1 0,0 1 0,1 0 0,-1-1 0,0 1 0,1-1 0,0 0 0,-1 0 0,1 0 0,-1 0 0,4 1 0,21 2-7,1-1 0,-1-1-1,1-1 1,51-5-1,-11 0-1320,-46 4-5498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0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0,5 0 0,7 0 0,3 0 0,6 0 0,-4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0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24575,'8'4'0,"13"2"0,10 0 0,10-2 0,6-1 0,9-1 0,7-5 0,7-7 0,0-1 0,-7-4 0,-15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2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24575,'74'-1'0,"85"3"0,-143-1 0,0 2 0,-1 0 0,1 2 0,-1-1 0,0 2 0,0 0 0,-1 0 0,0 1 0,25 18 0,-9-3 0,-1 1 0,-1 1 0,29 32 0,-50-46 0,1 0 0,-1 0 0,-1 1 0,0 0 0,0 0 0,-1 0 0,0 1 0,2 12 0,22 100 0,-28-120 0,2 12 0,-1-1 0,0 1 0,-1-1 0,-1 1 0,-1-1 0,0 1 0,0-1 0,-2 1 0,-6 21 0,6-28 0,0 0 0,-1-1 0,0 0 0,-1 1 0,0-2 0,0 1 0,-1 0 0,1-1 0,-2 0 0,1-1 0,-1 1 0,0-1 0,0 0 0,-1-1 0,0 0 0,0 0 0,-9 4 0,-19 9 0,18-9 0,-1 0 0,0-1 0,0 0 0,-21 4 0,-15-1 0,-1-2 0,0-3 0,-59 0 0,102-7-227,0 2-1,-1 0 1,1 0-1,0 1 1,-25 7-1,11 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2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24575,'36'0'0,"14"-2"0,-1 3 0,1 2 0,-1 2 0,54 13 0,-89-14 0,0 1 0,1 0 0,-2 1 0,1 0 0,-1 1 0,0 1 0,19 14 0,-23-14 0,-1 0 0,1 0 0,-2 1 0,1 0 0,-1 0 0,-1 1 0,1 0 0,-2 0 0,1 1 0,6 21 0,-8-19 0,0 0 0,-1 0 0,-1 0 0,-1 0 0,0 0 0,0 1 0,-1-1 0,-1 0 0,0 1 0,-1-1 0,0 0 0,-1 0 0,-1 0 0,0-1 0,-1 1 0,0-1 0,-1 0 0,0 0 0,-1 0 0,0-1 0,-1 0 0,0-1 0,0 0 0,-1 0 0,-1 0 0,0-1 0,0-1 0,-14 9 0,-60 45 0,41-28 0,-82 48 0,118-78 0,-1-1 0,1 0 0,-1 0 0,0-1 0,1 1 0,-1-2 0,0 1 0,0-1 0,0-1 0,-9 1 0,14-1 0,-1-1 0,1 1 0,0 0 0,0-1 0,0 0 0,-1 0 0,1 0 0,0 0 0,0 0 0,0-1 0,0 1 0,1-1 0,-1 0 0,0 0 0,1 0 0,-1 0 0,1 0 0,0 0 0,0-1 0,-1 1 0,2-1 0,-1 0 0,0 0 0,0 1 0,1-1 0,0 0 0,-2-4 0,3 6 0,-1-1 0,1 0 0,-1 1 0,1-1 0,-1 0 0,1 1 0,0-1 0,0 0 0,0 1 0,0-1 0,0 0 0,0 1 0,1-1 0,0-3 0,-1 5 0,0-1 0,1 1 0,-1-1 0,1 1 0,-1-1 0,1 0 0,-1 1 0,1-1 0,-1 1 0,1 0 0,-1-1 0,1 1 0,0-1 0,-1 1 0,1 0 0,0 0 0,-1-1 0,1 1 0,0 0 0,-1 0 0,1 0 0,0 0 0,1 0 0,1 0 0,0 0 0,0 1 0,0-1 0,0 1 0,0 0 0,0 0 0,0 0 0,0 0 0,-1 1 0,1-1 0,0 1 0,-1 0 0,1-1 0,2 4 0,100 105 0,18 16 0,-106-110-341,0 1 0,-1 1-1,18 25 1,-15-15-6485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2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24575,'0'4'0,"0"3"0,-1 0 0,2 0 0,-1 0 0,1 0 0,0 0 0,0 0 0,4 8 0,-4-14 0,0 1 0,0 0 0,0-1 0,0 1 0,1-1 0,-1 1 0,0-1 0,1 1 0,0-1 0,-1 0 0,1 0 0,0 0 0,-1 0 0,1 0 0,0 0 0,0 0 0,0-1 0,0 1 0,0-1 0,0 1 0,0-1 0,0 0 0,0 0 0,0 0 0,0 0 0,0 0 0,0 0 0,0 0 0,3-1 0,4-1 0,1 0 0,0-1 0,-1 1 0,0-2 0,0 1 0,0-1 0,0-1 0,0 0 0,-1 0 0,15-12 0,-19 14 0,0 0 0,-1 0 0,1 0 0,-1 0 0,0-1 0,0 0 0,0 1 0,-1-1 0,1 0 0,-1 0 0,0-1 0,0 1 0,0 0 0,-1-1 0,1 1 0,-1-1 0,0 1 0,-1-1 0,1 0 0,-1 1 0,0-1 0,0 0 0,0 1 0,-2-9 0,1 10 0,-1-1 0,1 1 0,-1 0 0,0 0 0,0 0 0,0 0 0,-1 0 0,1 0 0,-1 1 0,1-1 0,-1 1 0,0-1 0,0 1 0,0 0 0,0 0 0,0 1 0,-1-1 0,1 0 0,0 1 0,-1 0 0,1 0 0,-1 0 0,1 0 0,-1 1 0,0-1 0,1 1 0,-1 0 0,0 0 0,1 1 0,-1-1 0,0 1 0,1-1 0,-1 1 0,1 0 0,-1 0 0,1 1 0,-1-1 0,1 1 0,0 0 0,0 0 0,0 0 0,-4 3 0,-2 5-273,1 0 0,0 1 0,1 0 0,-7 13 0,-5 11-6553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0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39 24575,'-3'1'0,"1"0"0,-1-1 0,1 1 0,-1 0 0,1 0 0,-1 0 0,1 1 0,0-1 0,0 0 0,0 1 0,0 0 0,0-1 0,0 1 0,0 0 0,-2 4 0,-25 33 0,-68 140 0,86-161 0,2 0 0,0 0 0,0 1 0,2 0 0,1 1 0,0-1 0,1 1 0,1 0 0,1 1 0,1-1 0,1 1 0,0-1 0,6 41 0,-3-44 0,0-1 0,9 27 0,-9-37 0,0 0 0,0-1 0,1 1 0,0-1 0,0 1 0,1-1 0,0 0 0,-1-1 0,2 1 0,-1-1 0,6 5 0,43 31 0,2-3 0,2-2 0,1-3 0,86 35 0,-125-61 0,1 0 0,-1-1 0,1-1 0,1-1 0,-1-1 0,30 0 0,-22-2 0,0 2 0,40 9 0,0 2 0,-1-2 0,99 3 0,141-14 0,-126-3 0,-94 3 0,82 2 0,241-30 0,-369 22 0,-14 3 0,-1 0 0,1-2 0,-1-1 0,0-1 0,-1-2 0,26-11 0,-50 19 0,27-14 0,0 1 0,1 2 0,52-17 0,-61 23 0,-1-1 0,0-1 0,-1 0 0,33-21 0,17-9 0,-56 33 0,-2-1 0,1 1 0,-1 1 0,1 0 0,0 0 0,15-2 0,-23 6 0,1 0 0,-1-1 0,0 2 0,1-1 0,-1 0 0,0 1 0,1-1 0,-1 1 0,0 0 0,0 0 0,1 0 0,-1 0 0,0 1 0,0-1 0,0 1 0,-1 0 0,1 0 0,0 0 0,-1 0 0,1 1 0,-1-1 0,4 5 0,1 4 0,0-1 0,-1 1 0,0 0 0,6 17 0,11 21 0,-15-35 0,-1 1 0,0 0 0,-1 1 0,0 0 0,-1 0 0,4 29 0,-4-23 0,1 0 0,1-1 0,1 0 0,13 23 0,-11-22 0,-1 0 0,0 0 0,9 41 0,-14-30 0,1 52 0,-3-25 0,-1-56 0,0 0 0,0 0 0,0 0 0,0 0 0,0 0 0,4 7 0,-5-11 0,1 1 0,-1 0 0,0-1 0,0 1 0,1-1 0,-1 0 0,1 1 0,-1-1 0,0 1 0,1-1 0,-1 1 0,1-1 0,-1 0 0,1 1 0,-1-1 0,1 0 0,-1 0 0,1 1 0,0-1 0,0 0 0,0 0 0,0 0 0,-1 0 0,1-1 0,0 1 0,-1 0 0,1-1 0,0 1 0,-1-1 0,1 1 0,0-1 0,-1 1 0,1-1 0,-1 1 0,1-1 0,-1 1 0,0-1 0,1 0 0,-1 1 0,1-1 0,-1 0 0,0 1 0,1-2 0,3-10 0,0 0 0,-1-1 0,0 1 0,-1-1 0,0 0 0,0-24 0,-2 19 0,1 1 0,1 0 0,7-26 0,52-144 0,-54 165 0,0 1 0,2 0 0,0 1 0,2 0 0,0 0 0,22-28 0,-29 44 0,0 0 0,1 0 0,-1 1 0,1 0 0,0 0 0,0 0 0,1 0 0,-1 1 0,0-1 0,1 2 0,10-3 0,6-1 0,38-1 0,-36 4 0,42-5 0,0 3 0,1 2 0,-1 4 0,1 3 0,108 21 0,-116-11 0,0-2 0,1-3 0,89 2 0,514-15 0,-560-6 0,-1-3 0,133-36 0,-153 22 0,-63 18 0,0 1 0,1 2 0,37-7 0,-28 7 0,51-15 0,-51 12 0,51-9 0,-43 13 0,200-32 0,-220 31 0,0 0 0,0-2 0,-1 0 0,0-1 0,-1-1 0,1 0 0,-2-1 0,1 0 0,-2-1 0,1-1 0,-1 0 0,-1-1 0,0-1 0,-1 0 0,-1 0 0,13-22 0,-18 23 0,0 1 0,0-1 0,-1-1 0,0 1 0,-1-1 0,-1 1 0,0-1 0,-1-27 0,-1 19 0,-2 0 0,0 0 0,-1 0 0,-12-39 0,8 43 3,-1 1 0,-1 0-1,0 1 1,-1 0 0,-1 1-1,0 0 1,-22-22-1,-16-22-1388,30 33-5440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0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82 269 24575,'-1'-2'0,"1"0"0,-1 1 0,0-1 0,-1 0 0,1 1 0,0-1 0,0 1 0,-1 0 0,1-1 0,-1 1 0,1 0 0,-1 0 0,1 0 0,-1 0 0,0 0 0,1 0 0,-1 0 0,-3 0 0,4 1 0,0 0 0,0 0 0,-1 0 0,1 0 0,0 0 0,0 0 0,0 0 0,-1 1 0,1-1 0,0 0 0,0 1 0,0-1 0,0 1 0,0-1 0,0 1 0,0 0 0,0-1 0,0 1 0,0 0 0,0 0 0,0-1 0,0 1 0,0 0 0,1 0 0,-1 0 0,0 0 0,1 0 0,-1 0 0,1 1 0,-1 0 0,-4 10 0,1 1 0,0-1 0,1 1 0,1 0 0,0 0 0,-1 15 0,3 84 0,1-73 0,-1 81 0,4 93 0,-4-203 0,0-1 0,1 0 0,1 1 0,0-1 0,0 0 0,0 0 0,1 0 0,1-1 0,-1 1 0,2-1 0,-1 1 0,1-1 0,0 0 0,0-1 0,1 0 0,0 0 0,1 0 0,0 0 0,9 6 0,25 17 0,1-3 0,84 41 0,-100-57 0,1-1 0,0-2 0,0 0 0,0-2 0,1-1 0,48 2 0,56-6 0,-82-3 0,0 3 0,0 2 0,97 17 0,-98-9 0,-1-3 0,88 4 0,101-13 0,-98-2 0,382-12 0,38 3 0,-400 13 0,-143 0 0,0 0 0,0 1 0,-1 1 0,1 0 0,-1 1 0,0 1 0,0 0 0,0 1 0,-1 0 0,0 2 0,0-1 0,0 2 0,-1 0 0,-1 0 0,1 1 0,-2 1 0,1 0 0,-2 1 0,1 0 0,-2 0 0,17 28 0,-15-19 0,-1 0 0,-2 1 0,13 44 0,-2-3 0,-18-60 0,0-1 0,0 1 0,0-1 0,0 0 0,0 1 0,0-1 0,1 0 0,-1 0 0,1 1 0,-1-1 0,1 0 0,0-1 0,0 1 0,2 2 0,-3-4 0,-1 0 0,1 0 0,-1 1 0,0-1 0,1 0 0,-1 0 0,1 0 0,-1 0 0,0 0 0,1 0 0,-1 0 0,1 0 0,-1-1 0,0 1 0,1 0 0,-1 0 0,0 0 0,1 0 0,-1 0 0,1-1 0,-1 1 0,0 0 0,1 0 0,-1-1 0,0 1 0,0 0 0,1 0 0,-1-1 0,0 1 0,1-1 0,7-24 0,3-98 0,-10 89 0,1-1 0,14-63 0,-14 88 0,1 0 0,1 0 0,0 0 0,0 1 0,1-1 0,0 1 0,0 1 0,1-1 0,0 1 0,1-1 0,0 2 0,0-1 0,0 1 0,10-6 0,-8 7 0,0 1 0,0 0 0,1 0 0,-1 1 0,1 1 0,0 0 0,1 0 0,-1 1 0,20-2 0,-3 2 0,1 1 0,44 4 0,-54 0 0,-1 1 0,1 0 0,24 10 0,-21-6 0,37 7 0,-19-10 0,0-2 0,40-2 0,15 1 0,-76 0 0,0 1 0,0 1 0,0 1 0,33 14 0,18 4 0,57 7 0,72 23 0,-165-43 0,1-1 0,1-1 0,-1-2 0,1-2 0,0-1 0,1-1 0,52-6 0,-14-4 0,0-4 0,106-31 0,258-92 0,-325 98 0,-2 11 0,-72 18 0,42-14 0,-16 1 0,66-25 0,-124 42 0,0 1 0,0-1 0,0-1 0,0 1 0,-1-1 0,0-1 0,0 1 0,0-1 0,-1 0 0,0 0 0,0 0 0,0-1 0,-1 0 0,7-13 0,-1-5 0,-1 0 0,-1-1 0,5-30 0,-8 30 0,2 1 0,0 1 0,14-32 0,52-64 0,0-5 0,-65 109 0,-1 0 0,-1-1 0,-1 1 0,0-1 0,-1-1 0,2-23 0,-3 16-151,-2 0-1,-2 0 0,0 0 0,-1 1 1,-1-1-1,-2 1 0,0 0 1,-11-29-1,5 23-6674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1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24575,'0'49'0,"-1"5"0,8 61 0,-5-97 0,1 0 0,1 0 0,1 0 0,0-1 0,2 0 0,0 0 0,12 21 0,11 7 0,3-2 0,1-1 0,61 58 0,-8-8 0,-36-37 0,62 54 0,-89-89 0,0-1 0,1-2 0,1 0 0,1-2 0,43 18 0,2-6 0,32 12 0,-76-26 0,0-2 0,0-1 0,1-1 0,0-2 0,1-1 0,0-1 0,0-2 0,59 0 0,16-10 0,0-4 0,114-27 0,-117 18 0,385-82 0,-301 44 0,160-42 0,-305 87 0,0-3 0,-1-1 0,-1-2 0,56-36 0,-69 42 0,1 0 0,1 2 0,0 1 0,0 1 0,31-6 0,21-6 0,-73 19 0,30-10 0,0 1 0,1 1 0,1 3 0,-1 1 0,48-1 0,-14 7 0,50 1 0,197-25 0,-222 11 0,193-2 0,-173 15 0,87 2 0,-198-2 0,0 1 0,0 0 0,0-1 0,0 2 0,0-1 0,0 1 0,-1 0 0,1 0 0,0 1 0,-1-1 0,0 1 0,0 0 0,6 5 0,-6-3 0,0 0 0,0 1 0,-1-1 0,1 1 0,-1 0 0,0 1 0,-1-1 0,0 1 0,0-1 0,3 11 0,2 6 0,-1 0 0,1 0 0,1 0 0,2-1 0,0 0 0,1 0 0,15 19 0,-18-27 0,1 0 0,-2 1 0,0 0 0,-1 1 0,-1-1 0,9 31 0,-7-20 0,17 37 0,-15-40 0,17 31 0,-25-51 0,0 0 0,0 0 0,0 0 0,0 0 0,1 0 0,-1-1 0,1 1 0,0-1 0,-1 1 0,1-1 0,0 0 0,5 2 0,-7-4 0,0 1 0,0-1 0,1 0 0,-1 0 0,0 0 0,0 0 0,0 0 0,0 0 0,1 0 0,-1 0 0,0 0 0,0-1 0,0 1 0,0 0 0,0-1 0,0 1 0,0-1 0,0 1 0,0-1 0,0 0 0,0 1 0,0-1 0,0 0 0,0 0 0,0 1 0,0-1 0,-1 0 0,1 0 0,0 0 0,-1 0 0,1 0 0,0-2 0,16-38 0,-16 37 0,31-135 0,-27 105 0,2 1 0,2 0 0,0 1 0,20-42 0,-24 62 0,1-1 0,0 1 0,1 0 0,0 0 0,1 0 0,11-12 0,-16 21 0,0 0 0,0 1 0,0-1 0,0 1 0,0 0 0,1 0 0,-1 0 0,1 0 0,-1 1 0,1-1 0,-1 1 0,1 0 0,0 0 0,0 0 0,0 1 0,0-1 0,-1 1 0,1 0 0,0 0 0,0 0 0,0 1 0,0 0 0,6 1 0,7 4 0,1 0 0,-1 2 0,0 0 0,-1 0 0,22 17 0,2-1 0,331 180 0,-290-166 0,1-2 0,153 41 0,-161-62 0,1-4 0,83 3 0,62 7 0,141 51 0,-207-39 0,-68-18 0,168 7 0,87-23 0,-160-2 0,-69 3 0,-7 1 0,134-15 0,-222 11 0,0-1 0,0-1 0,0-1 0,0 0 0,-1-1 0,0-1 0,-1 0 0,1-1 0,-2-1 0,1 0 0,23-23 0,-3-2 0,-1-2 0,54-77 0,68-126 0,-145 224 0,-2-1 0,0 0 0,-1-1 0,0 0 0,9-36 0,-6 6 0,6-56 0,-10 16-327,-5-104-1,-3 160-382,1 4-6116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3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24575,'2'209'0,"-4"222"0,-3-383 0,-2-1 0,-2 0 0,-2 0 0,-23 60 0,14-43 0,14-36 0,1-1 0,1 1 0,1 0 0,2 0 0,3 43 0,-1-36 0,-1 1 0,-7 55 0,5-82-195,0-1 0,0 1 0,-1-1 0,0 1 0,-1-1 0,-5 10 0,-7 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32:3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24575,'52'0'0,"-25"-2"0,1 2 0,0 1 0,-1 1 0,1 2 0,26 6 0,119 52 0,-157-56 0,-1-1 0,2 0 0,-1-1 0,0-1 0,18 1 0,85-2 0,-74-2 0,23-2 0,0-2 0,-1-3 0,71-18 0,-72 15 0,-1 3 0,2 3 0,103 6 0,-45 1 0,723-3-1365,-815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3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54 24575,'-1'0'0,"0"-1"0,0 1 0,0-1 0,0 0 0,0 0 0,0 1 0,0-1 0,0 0 0,0 0 0,1 0 0,-1 0 0,0 0 0,1 0 0,-1 0 0,0 0 0,1 0 0,0 0 0,-1-1 0,1 1 0,-1 0 0,1 0 0,0 0 0,0-1 0,0 1 0,0 0 0,0 0 0,0-2 0,0 2 0,0 1 0,0-1 0,0 0 0,-1 0 0,1 0 0,0 0 0,0 0 0,1 0 0,-1 1 0,0-1 0,0 0 0,0 0 0,1 0 0,-1 0 0,0 1 0,1-1 0,-1 0 0,0 0 0,1 1 0,-1-1 0,1 0 0,0 1 0,-1-1 0,1 0 0,-1 1 0,1-1 0,0 1 0,0-1 0,-1 1 0,1-1 0,0 1 0,0 0 0,-1-1 0,1 1 0,0 0 0,0 0 0,0 0 0,0-1 0,-1 1 0,1 0 0,0 0 0,0 0 0,2 0 0,4 3 0,1 1 0,0-1 0,-1 1 0,0 0 0,0 1 0,0 0 0,0 0 0,11 11 0,7 6 0,50 35 0,70 72 0,-128-113 0,2 2 0,0 2 0,19 25 0,-32-37 0,-1 1 0,0 0 0,0-1 0,-1 2 0,0-1 0,-1 0 0,0 1 0,0 0 0,2 14 0,-3-5 0,0 1 0,0-1 0,-2 1 0,-1 0 0,0-1 0,-7 33 0,7-45 0,-1-1 0,0 1 0,-1-1 0,0 1 0,1-1 0,-2 0 0,1 0 0,-1-1 0,0 1 0,0-1 0,-1 1 0,1-1 0,-1 0 0,0-1 0,-1 0 0,1 1 0,-1-2 0,0 1 0,1-1 0,-2 1 0,1-2 0,-11 4 0,1-1 0,0-2 0,0 0 0,0 0 0,-1-2 0,0 0 0,1-1 0,-1-1 0,1 0 0,-1-1 0,1-1 0,0-1 0,0 0 0,0-1 0,0-1 0,-24-12 0,12 3-1365,2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394 101 24575,'0'-4'0,"0"0"0,-1 0 0,0 0 0,0 0 0,0 0 0,-1 0 0,1 1 0,-1-1 0,0 0 0,0 1 0,0 0 0,0-1 0,0 1 0,-1 0 0,0 0 0,1 0 0,-1 1 0,0-1 0,-1 0 0,1 1 0,0 0 0,-1 0 0,1 0 0,-8-3 0,2 2 0,0-1 0,0 1 0,0 1 0,0 0 0,-1 0 0,1 1 0,0 0 0,-1 0 0,-12 2 0,15 0 0,0 1 0,1 0 0,-1 0 0,0 1 0,1-1 0,0 2 0,0-1 0,0 1 0,0-1 0,0 2 0,1-1 0,0 1 0,0-1 0,0 1 0,0 1 0,1-1 0,0 1 0,0 0 0,0 0 0,-2 7 0,-3 4 0,0 1 0,2 1 0,0-1 0,1 1 0,1 0 0,-2 20 0,-1 82 0,1-1 0,-6-35 0,0-5 0,-4 100 0,17-150 0,-2-13 0,1-1 0,1 1 0,1-1 0,1 1 0,0-1 0,1 0 0,9 30 0,-6-30 0,1-1 0,1 0 0,0 0 0,1-1 0,1 0 0,0 0 0,16 15 0,-19-21 0,1-1 0,1 0 0,-1-1 0,1 1 0,0-2 0,0 1 0,1-1 0,19 7 0,-23-10 0,0-1 0,1 1 0,-1-1 0,0 0 0,1-1 0,-1 0 0,1 0 0,-1 0 0,0-1 0,1 0 0,-1 0 0,0 0 0,0-1 0,0 0 0,0 0 0,8-5 0,-9 4 0,0-1 0,0 0 0,0 0 0,-1 0 0,0 0 0,0-1 0,0 0 0,0 0 0,-1 0 0,0 0 0,0 0 0,5-12 0,-6 12 0,0 0 0,-1 1 0,1-1 0,-1 0 0,0 0 0,0 0 0,0-1 0,-1 1 0,1 0 0,-1 0 0,-1 0 0,1 0 0,-1 0 0,0-1 0,-2-5 0,3 9-114,-1 1 1,0-1-1,0 1 0,0 0 0,0-1 1,0 1-1,0 0 0,0 0 0,-1 0 1,1-1-1,-3 0 0,-17-7-6712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3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24575,'-4'0'0,"-6"4"0,-2 7 0,2 4 0,3 10 0,1 5 0,-1 10 0,-5 7 0,-4 0 0,0 1 0,-2-3 0,3-10-8191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4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96 24575,'0'-5'0,"0"0"0,-1 0 0,1 0 0,-1 0 0,0 1 0,-1-1 0,1 0 0,-1 0 0,0 1 0,0-1 0,0 1 0,0 0 0,-6-7 0,6 8 0,0 1 0,0 0 0,0 0 0,0 1 0,-1-1 0,1 0 0,-1 1 0,1-1 0,-1 1 0,1 0 0,-1 0 0,0 0 0,0 0 0,1 1 0,-1-1 0,0 1 0,0-1 0,0 1 0,0 0 0,1 0 0,-1 0 0,0 1 0,0-1 0,0 1 0,-3 0 0,1 1 0,-1 0 0,1 1 0,0-1 0,0 1 0,0 0 0,0 0 0,0 1 0,1-1 0,0 1 0,0 0 0,0 0 0,0 1 0,-3 4 0,-8 12 0,-20 39 0,15-24 0,8-16 0,3-7 0,1 0 0,1 1 0,-10 24 0,16-33 0,0-1 0,-1 1 0,2-1 0,-1 1 0,0-1 0,1 1 0,0 0 0,0 0 0,1-1 0,-1 1 0,1-1 0,0 1 0,0 0 0,0-1 0,1 1 0,3 6 0,6 8 0,1 0 0,15 18 0,-18-26 0,0 1 0,-1-1 0,0 2 0,-1-1 0,0 1 0,-1 0 0,7 23 0,-11-28 0,0-1 0,-1 0 0,0 1 0,-1-1 0,0 1 0,0-1 0,-1 11 0,0-15 0,1-1 0,-1 0 0,1 1 0,-1-1 0,0 1 0,0-1 0,0 0 0,-1 0 0,1 0 0,0 1 0,-1-1 0,1-1 0,-1 1 0,0 0 0,0 0 0,0 0 0,0-1 0,0 1 0,0-1 0,0 0 0,0 0 0,0 0 0,-1 0 0,1 0 0,-5 1 0,-1 0 0,-1-1 0,1 0 0,-1-1 0,0 0 0,1 0 0,-1-1 0,1 0 0,-1 0 0,1-1 0,0 0 0,-1-1 0,1 1 0,0-2 0,1 1 0,-16-10 0,-6-6 0,1-1 0,-42-38 0,52 42 0,4 3-207,2-1 0,-20-25 0,26 30-537,-11-12-6082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4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24575,'0'8'0,"5"13"0,1 15 0,-1 24 0,0 23 0,-2 16 0,-1 9 0,-1-2 0,-1-14 0,-4-13 0,-2-17 0,0-13 0,1-7 0,2-2 0,-3-7 0,-1-10-8191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4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24575,'31'59'0,"-15"-30"0,-1 1 0,21 58 0,-25-55 0,2-2 0,23 44 0,-1-5 0,-33-65 0,0-1 0,-1 0 0,1 0 0,0 0 0,0 0 0,0 0 0,1 0 0,-1-1 0,1 1 0,0-1 0,0 0 0,0 0 0,0 0 0,6 4 0,-8-7 0,0 0 0,0 0 0,-1 0 0,1 0 0,0 0 0,0 0 0,0 0 0,0 0 0,-1-1 0,1 1 0,0 0 0,0 0 0,0-1 0,-1 1 0,1-1 0,0 1 0,-1-1 0,1 1 0,0-1 0,-1 1 0,1-1 0,0 1 0,-1-1 0,1 0 0,-1 1 0,1-1 0,-1 0 0,0 0 0,1 1 0,-1-1 0,0 0 0,1-1 0,14-33 0,-12 26 0,96-276 0,-84 239 0,-6 21 0,2 1 0,27-44 0,-8 13 0,-25 45 0,-3 6 0,0 0 0,1-1 0,-1 1 0,1 0 0,-1 0 0,1 0 0,4-4 0,-7 8 0,1 0 0,-1 0 0,0 0 0,0 0 0,0 0 0,0-1 0,1 1 0,-1 0 0,0 0 0,0 0 0,0 0 0,1 0 0,-1 0 0,0 0 0,0 0 0,0 0 0,1 0 0,-1 0 0,0 0 0,0 0 0,0 0 0,1 0 0,-1 0 0,0 0 0,0 0 0,0 0 0,1 0 0,-1 1 0,0-1 0,0 0 0,0 0 0,1 0 0,-1 0 0,0 0 0,0 0 0,0 1 0,0-1 0,0 0 0,0 0 0,1 0 0,-1 0 0,0 1 0,0-1 0,0 0 0,4 16 0,-1 16 0,-3 555 0,-3-232 0,3-350 0,1 39 0,-2 0 0,-2 0 0,-1 1 0,-15 58 0,10-56 0,7-36 0,1 0 0,-2 0 0,1-1 0,-7 15 0,8-28-1365,0-9-5461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5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290 647 24575,'-2'-1'0,"0"1"0,1-1 0,-1 0 0,0 0 0,1 0 0,-1 0 0,1 0 0,-1 0 0,1-1 0,0 1 0,0 0 0,-1-1 0,1 1 0,-1-3 0,-15-13 0,11 14 0,0 0 0,0 0 0,-1 1 0,1 0 0,-1 1 0,0-1 0,1 1 0,-1 0 0,0 1 0,0 0 0,0 0 0,0 0 0,1 1 0,-1 0 0,0 0 0,0 1 0,1-1 0,-1 2 0,1-1 0,0 1 0,0 0 0,-1 0 0,2 0 0,-1 1 0,0 0 0,1 0 0,0 1 0,0 0 0,0-1 0,0 2 0,-4 6 0,2 1 0,0 0 0,1 1 0,1 0 0,0 1 0,1-1 0,0 1 0,1 0 0,-1 16 0,1 16 0,5 59 0,-1-59 0,-1-39 0,1 1 0,-1-1 0,1 0 0,1 0 0,0 0 0,0 0 0,0 0 0,1 0 0,0 0 0,1-1 0,0 1 0,6 7 0,-7-11 0,0 0 0,1 0 0,0 0 0,0 0 0,0-1 0,1 0 0,-1 0 0,1 0 0,0-1 0,-1 1 0,1-1 0,0 0 0,0 0 0,1-1 0,-1 0 0,0 0 0,1 0 0,-1 0 0,9-1 0,-8-1 0,0 1 0,0-2 0,0 1 0,0-1 0,0 0 0,-1 0 0,1 0 0,-1-1 0,1 0 0,-1 0 0,0 0 0,0-1 0,0 1 0,-1-1 0,1 0 0,-1-1 0,4-4 0,1-2 0,0-1 0,0 1 0,-2-1 0,1-1 0,-1 0 0,5-14 0,-7 11 0,0-1 0,-1 0 0,-1 0 0,0 0 0,0-23 0,-5-91 0,-1 54 0,3 69 0,-1 1 0,1-1 0,-1 1 0,-1 0 0,1-1 0,-1 1 0,0 0 0,-1 0 0,0 0 0,0 0 0,0 1 0,-7-10 0,7 12 0,-1 0 0,0 0 0,0 0 0,0 0 0,0 1 0,-1-1 0,1 1 0,-1 1 0,0-1 0,0 0 0,0 1 0,0 0 0,0 0 0,-1 1 0,1 0 0,0-1 0,-8 1 0,7 0 0,0 1 0,0 0 0,0 0 0,0 0 0,0 1 0,0-1 0,0 2 0,1-1 0,-1 1 0,0-1 0,1 2 0,-1-1 0,1 0 0,0 1 0,-8 6 0,7-5 0,0 1 0,1 1 0,0-1 0,0 1 0,0 0 0,1 0 0,-1 1 0,2-1 0,-1 1 0,1 0 0,-3 7 0,2-2 0,0-1 0,1 1 0,1 0 0,0 0 0,1-1 0,0 1 0,0 0 0,2 0 0,-1 0 0,2 0 0,-1 0 0,2 0 0,-1 0 0,2-1 0,5 16 0,-6-22 0,1 1 0,-1-1 0,1 0 0,0 0 0,0 0 0,1-1 0,-1 0 0,1 1 0,0-1 0,0-1 0,1 1 0,-1-1 0,1 0 0,-1 0 0,1-1 0,0 0 0,0 0 0,0 0 0,0 0 0,1-1 0,-1 0 0,0-1 0,1 1 0,5-1 0,-1 0 0,-1-1 0,1 0 0,-1 0 0,1-1 0,-1 0 0,0-1 0,0 0 0,0-1 0,0 0 0,0 0 0,-1-1 0,0 0 0,16-12 0,-11 3 0,0 0 0,-1-1 0,-1 0 0,0 0 0,-1-2 0,-1 1 0,-1-1 0,9-20 0,48-152 0,-48 130 0,-5 15 0,-3 0 0,-1-1 0,-2 0 0,-2 0 0,-2-83 0,-4 115 0,0-56 0,0 49 0,1 29 0,0 1179 0,-4-1157 0,-1-24 0,-2-19 0,1-14 0,2 1 0,1 0 0,1-1 0,1 1 0,4-41 0,-2 9 0,-2-10 0,0 30 0,5-69 0,-3 102 0,0 1 0,0 0 0,-1-1 0,2 1 0,-1 0 0,0-1 0,1 1 0,0 0 0,-1 0 0,1 0 0,0 0 0,1 1 0,-1-1 0,0 1 0,1-1 0,-1 1 0,1 0 0,0-1 0,0 2 0,0-1 0,0 0 0,0 0 0,0 1 0,7-2 0,-7 2 0,0 0 0,0 1 0,0 0 0,-1 0 0,1-1 0,0 2 0,0-1 0,0 0 0,0 1 0,0-1 0,-1 1 0,1 0 0,0 0 0,0 0 0,-1 0 0,1 0 0,-1 1 0,1-1 0,-1 1 0,1-1 0,-1 1 0,0 0 0,0 0 0,0 0 0,0 0 0,0 1 0,-1-1 0,1 1 0,0-1 0,1 5 0,4 9 0,-1 0 0,0 0 0,-1 1 0,-1 0 0,2 19 0,5 88 0,-10-92 0,1-2 0,-4 59 0,2-82 0,-1-1 0,0 1 0,-1 0 0,1-1 0,-1 1 0,-1-1 0,1 0 0,-1 0 0,0 0 0,0 0 0,-1 0 0,1 0 0,-1-1 0,-7 7 0,9-10 0,1-1 0,-1 1 0,1-1 0,-1 0 0,0 0 0,1 0 0,-1 0 0,0 0 0,0 0 0,0 0 0,0 0 0,0-1 0,0 1 0,0-1 0,0 0 0,0 1 0,0-1 0,0 0 0,0 0 0,0 0 0,0 0 0,0-1 0,0 1 0,0-1 0,0 1 0,0-1 0,0 1 0,-2-3 0,-3-1 0,1 0 0,-1-1 0,1-1 0,0 1 0,-10-12 0,-6-6 0,28 27 0,0 0 0,1-1 0,0 1 0,-1-2 0,1 1 0,0-1 0,0 1 0,1-2 0,-1 1 0,0-1 0,0 0 0,1-1 0,-1 0 0,1 0 0,-1-1 0,0 1 0,1-2 0,9-2 0,-8 1 0,0 0 0,-1-1 0,0-1 0,0 1 0,0-1 0,0 0 0,-1-1 0,0 0 0,0 0 0,-1-1 0,1 0 0,9-14 0,-5 3 0,0-1 0,-2 0 0,0-1 0,9-30 0,6-12 0,-16 43 0,0-1 0,-1 0 0,-1 0 0,-1-1 0,2-22 0,-5 19 0,0-6 0,7-34 0,-4 55 0,-2 21 0,1 25 0,-2 299 0,-2-271 0,-1-59 0,1-1 0,0 0 0,1 1 0,0-1 0,-1 0 0,1 0 0,1 0 0,-1 1 0,1-1 0,0-1 0,3 7 0,-3-9 0,0 1 0,0-1 0,0 0 0,0 0 0,0-1 0,0 1 0,1 0 0,-1-1 0,1 1 0,-1-1 0,1 0 0,0 0 0,-1 0 0,1 0 0,0 0 0,-1 0 0,1-1 0,0 0 0,0 1 0,0-1 0,0 0 0,3-1 0,16-1 0,0-2 0,-1 0 0,0-2 0,0 0 0,34-16 0,-14 6 0,-22 9 0,-8 4 0,1-1 0,-1-1 0,0 0 0,0 0 0,16-12 0,-25 16 0,0-1 0,0 0 0,0 0 0,0 0 0,0 0 0,-1 0 0,1-1 0,-1 1 0,0 0 0,1-1 0,-1 1 0,0-1 0,0 1 0,0-1 0,-1 0 0,1 1 0,-1-1 0,1 0 0,-1 1 0,0-1 0,0 0 0,0 0 0,-1 1 0,1-1 0,-1 0 0,1 1 0,-1-1 0,0 0 0,0 1 0,-1-4 0,-3-3-237,0-1 0,-1 1 0,0 0 0,-13-15-1,18 23 59,-24-28-6647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5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99 24575,'0'0'0,"-1"-1"0,1 1 0,0 0 0,-1-1 0,1 1 0,0 0 0,-1 0 0,1-1 0,0 1 0,-1 0 0,1 0 0,-1-1 0,1 1 0,-1 0 0,1 0 0,0 0 0,-1 0 0,1 0 0,-1 0 0,1 0 0,-1 0 0,1 0 0,-1 0 0,1 0 0,0 0 0,-1 0 0,1 0 0,-1 0 0,1 0 0,-1 1 0,1-1 0,0 0 0,-1 0 0,1 0 0,-1 1 0,1-1 0,0 0 0,-1 1 0,1-1 0,0 0 0,-1 1 0,1-1 0,0 0 0,0 1 0,-1-1 0,1 0 0,0 1 0,0-1 0,0 1 0,-1-1 0,1 1 0,0-1 0,0 0 0,0 1 0,0-1 0,0 1 0,0 0 0,-5 32 0,5-30 0,-1 4 0,1 0 0,0 0 0,0 0 0,0-1 0,1 1 0,0 0 0,1 0 0,0-1 0,0 1 0,0-1 0,6 12 0,-6-14 0,0-1 0,1 0 0,-1 0 0,1 0 0,-1 0 0,1 0 0,0 0 0,0-1 0,1 1 0,-1-1 0,0 0 0,1 0 0,-1 0 0,1-1 0,0 1 0,0-1 0,-1 0 0,1 0 0,0 0 0,0 0 0,8-1 0,-9 1 0,0-2 0,1 1 0,-1 0 0,0-1 0,1 1 0,-1-1 0,0 0 0,0 0 0,0 0 0,0 0 0,1-1 0,-2 1 0,1-1 0,0 0 0,0 0 0,0 0 0,-1 0 0,0 0 0,1-1 0,-1 1 0,0-1 0,0 0 0,0 1 0,0-1 0,0 0 0,-1 0 0,0 0 0,1 0 0,-1 0 0,0-1 0,0 1 0,0-4 0,3-11 0,-2 0 0,0-1 0,0 1 0,-2-26 0,-1 40 0,2-2 12,-2 1 0,1-1 0,-1 1 0,0-1 0,0 1 0,0-1 0,-1 1 0,0 0 0,-2-6 0,2 9-83,1 0 1,-1-1-1,1 1 0,-1 0 0,0 0 1,0 0-1,0 0 0,0 1 1,0-1-1,-1 1 0,1-1 0,0 1 1,-1 0-1,1 0 0,-1 0 1,1 0-1,-1 0 0,1 0 0,-1 1 1,-3-1-1,-21-1-6755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5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1011 24575,'0'-4'0,"0"1"0,1 0 0,-1 0 0,1 0 0,0 0 0,0 0 0,0 0 0,0 0 0,1 0 0,-1 0 0,1 1 0,0-1 0,-1 0 0,4-2 0,34-32 0,-16 17 0,3-5 0,-1 0 0,24-34 0,-42 49 0,0-1 0,0 0 0,-1-1 0,-1 0 0,0 1 0,0-2 0,-1 1 0,-1 0 0,3-20 0,-3-6 0,-1-1 0,-6-49 0,1 12 0,2 54 0,-1 0 0,-1 0 0,-1 0 0,-1 0 0,-1 1 0,-1 0 0,-10-24 0,-3 4 0,-2 0 0,-40-55 0,58 90 0,-1 0 0,0 0 0,0 0 0,-7-5 0,12 10 0,-1 0 0,0 0 0,0 0 0,0 0 0,0 1 0,0-1 0,0 0 0,0 1 0,0-1 0,0 1 0,0-1 0,0 1 0,0-1 0,0 1 0,0 0 0,-1 0 0,1 0 0,0-1 0,0 1 0,0 0 0,-1 0 0,1 1 0,0-1 0,0 0 0,0 0 0,0 0 0,0 1 0,-1-1 0,1 1 0,0-1 0,0 1 0,0-1 0,0 1 0,0 0 0,0-1 0,0 1 0,-1 1 0,-1 3 0,-1 1 0,1-1 0,0 1 0,0 0 0,1 0 0,-1 0 0,1 0 0,1 1 0,-3 10 0,-4 66 0,7-67 0,-4 433 0,8-236 0,-4-133 0,3 99 0,-2-172 0,0 0 0,1-1 0,0 1 0,0-1 0,1 0 0,-1 1 0,2-1 0,-1 0 0,1 0 0,-1 0 0,1 0 0,1-1 0,-1 1 0,1-1 0,0 0 0,1 0 0,-1 0 0,1 0 0,0-1 0,0 0 0,0 0 0,1 0 0,-1-1 0,1 0 0,0 0 0,0 0 0,0-1 0,0 0 0,0 0 0,1 0 0,-1-1 0,1 0 0,12 1 0,-2-2 0,1 0 0,-1-1 0,0-1 0,0-1 0,0 0 0,0-1 0,0-1 0,-1 0 0,0-2 0,16-7 0,2-4 0,-1-2 0,-2 0 0,44-38 0,-58 42 0,-1-1 0,-1-1 0,-1 0 0,0-1 0,-1 0 0,-1-1 0,9-22 0,8-11 0,-23 39 0,-1 1 0,0-1 0,-1 0 0,0 0 0,-1 0 0,-1-1 0,0 1 0,-1-1 0,-1 1 0,0-1 0,-1 1 0,-4-21 0,5 31 0,-1 0 0,0 1 0,-1-1 0,1 0 0,-1 1 0,0-1 0,0 1 0,0 0 0,0-1 0,0 1 0,-1 0 0,1 0 0,-1 1 0,0-1 0,0 0 0,0 1 0,0 0 0,0 0 0,-1 0 0,1 0 0,-1 0 0,1 1 0,-1-1 0,0 1 0,1 0 0,-1 0 0,0 0 0,-5 0 0,5 1 0,0-1 0,0 1 0,0 0 0,1 0 0,-1 1 0,0-1 0,0 1 0,0 0 0,1 0 0,-1 0 0,0 0 0,1 0 0,-1 1 0,1 0 0,-1 0 0,1 0 0,0 0 0,0 0 0,0 1 0,0-1 0,0 1 0,1 0 0,-1 0 0,1 0 0,0 0 0,0 0 0,0 0 0,-3 7 0,1 5 0,1 1 0,0-1 0,1 1 0,1 0 0,1 0 0,0 0 0,3 23 0,-1 7 0,-1 68 0,-2-41 0,9 77 0,-4-128 0,1 0 0,1-1 0,1 0 0,1 0 0,1 0 0,0-1 0,2 0 0,0-1 0,1-1 0,22 27 0,-30-41 0,0 0 0,0 1 0,0-2 0,0 1 0,1 0 0,0-1 0,-1 0 0,1 0 0,1 0 0,-1 0 0,0-1 0,1 0 0,-1 0 0,1-1 0,7 2 0,-10-3 0,1 0 0,-1 0 0,1 0 0,-1 0 0,1-1 0,-1 1 0,1-1 0,-1 0 0,1 0 0,-1 0 0,0-1 0,1 1 0,-1-1 0,0 0 0,0 0 0,0 0 0,0 0 0,-1 0 0,1-1 0,-1 0 0,1 1 0,-1-1 0,0 0 0,0 0 0,3-5 0,0-1-68,-1-1 0,-1 1-1,1-1 1,-1 0 0,-1 0 0,0 1-1,0-2 1,-1 1 0,-1 0 0,0 0-1,0 0 1,0 0 0,-2 0 0,1 0-1,-1 0 1,0 0 0,-1 0 0,-1 0-1,-7-16 1,0 3-6758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5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24575,'11'37'0,"18"139"0,11 265 0,-17-243 0,-19-174 0,1-1 0,12 38 0,-10-40 0,-1 0 0,-1 1 0,4 34 0,-9-46 0,2 24 0,-2 35 0,0-62 0,-1 0 0,0-1 0,0 1 0,0 0 0,-1-1 0,0 1 0,0 0 0,0-1 0,-1 0 0,0 0 0,-7 11 0,10-17 0,-1 0 0,1 1 0,0-1 0,0 0 0,0 0 0,0 1 0,-1-1 0,1 0 0,0 0 0,0 0 0,-1 0 0,1 1 0,0-1 0,0 0 0,-1 0 0,1 0 0,0 0 0,0 0 0,-1 0 0,1 0 0,0 0 0,-1 0 0,1 0 0,0 0 0,0 0 0,-1 0 0,1 0 0,0 0 0,-1 0 0,1 0 0,0 0 0,0 0 0,-1 0 0,1 0 0,0 0 0,-1 0 0,1-1 0,0 1 0,0 0 0,0 0 0,-1 0 0,1-1 0,0 1 0,0 0 0,-1 0 0,1 0 0,0-1 0,0 1 0,0 0 0,0 0 0,0-1 0,0 1 0,-1 0 0,1-1 0,0 1 0,0 0 0,0-1 0,-6-21 0,-2-98-1016,8 112 667,-2-69-6477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32:5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2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18 298 24575,'0'1'0,"0"-1"0,0 1 0,0-1 0,-1 0 0,1 1 0,0-1 0,0 1 0,0-1 0,0 0 0,-1 1 0,1-1 0,0 0 0,0 1 0,-1-1 0,1 0 0,0 1 0,-1-1 0,1 0 0,0 1 0,-1-1 0,1 0 0,0 0 0,-1 0 0,1 1 0,0-1 0,-1 0 0,1 0 0,-1 0 0,1 0 0,-1 0 0,1 0 0,-1 0 0,-5-12 0,4-26 0,4 29 0,0-1 0,1 1 0,0 1 0,1-1 0,-1 0 0,2 1 0,-1 0 0,1 0 0,1 0 0,-1 0 0,1 1 0,11-11 0,7-3 0,1 1 0,38-23 0,-23 15 0,-36 25 0,1 0 0,-1 0 0,1 1 0,0-1 0,0 1 0,0 0 0,0 1 0,0-1 0,0 1 0,0 0 0,1 0 0,-1 0 0,0 1 0,1 0 0,-1 0 0,1 0 0,-1 1 0,0 0 0,0 0 0,1 0 0,-1 0 0,0 1 0,0 0 0,0 0 0,0 0 0,-1 1 0,1 0 0,-1 0 0,7 5 0,1 2 0,0 2 0,-1-1 0,0 2 0,-1-1 0,0 1 0,-1 1 0,0 0 0,9 22 0,0 3 0,-3 0 0,-1 1 0,-2 1 0,-2 0 0,-2 0 0,-1 1 0,-2 0 0,-2 1 0,-2-1 0,-2 0 0,-6 45 0,5-79 0,0 0 0,-1 0 0,0 0 0,0-1 0,0 1 0,-1-1 0,0 0 0,-1 0 0,0-1 0,0 1 0,0-1 0,-1 0 0,1 0 0,-1-1 0,-1 1 0,-11 6 0,3-2 0,-1-1 0,0 0 0,0-1 0,-1-1 0,0-1 0,-27 7 0,32-10 0,0-1 0,0 0 0,0 0 0,0-1 0,0-1 0,0 0 0,0-1 0,0 0 0,0-1 0,1 0 0,-1-1 0,0 0 0,1-1 0,0 0 0,0-1 0,-18-10 0,-29-21-1365,31 21-5461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0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24575,'14'312'0,"-1"-29"0,-14 425 0,1-681 0,-1 0 0,-2 0 0,-8 38 0,8-59 0,1-7 0,-1-14 0,0-25 0,2-8 0,-2-34 0,3-1 0,15-110 0,-11 175 0,-1 1 0,2-1 0,1 1 0,0 0 0,1 0 0,0 1 0,2 0 0,0 0 0,0 1 0,16-18 0,-24 31 0,0 1 0,0 0 0,0-1 0,0 1 0,0 0 0,0 0 0,1 0 0,-1 0 0,0 0 0,1 0 0,-1 0 0,1 0 0,-1 0 0,1 1 0,-1-1 0,1 1 0,0-1 0,-1 1 0,1-1 0,0 1 0,-1 0 0,1 0 0,0 0 0,-1 0 0,1 0 0,1 1 0,0 0 0,-1 1 0,0-1 0,1 1 0,-1 0 0,0 0 0,0 0 0,0 0 0,0 0 0,-1 0 0,1 1 0,0-1 0,-1 1 0,0-1 0,2 5 0,11 24 0,-2 2 0,12 48 0,-18-57 0,0 0 0,2-1 0,1 1 0,0-1 0,2-1 0,23 37 0,9-4 0,-24-33 0,-1 1 0,-2 1 0,0 0 0,-1 1 0,13 33 0,-22-42-117,-3-7 4,0 0-1,0 0 1,1 0-1,0 0 1,1-1-1,-1 0 1,2 1-1,-1-2 1,1 1-1,13 12 1,5-4-6713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0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98 24575,'-1'-2'0,"-1"0"0,0 0 0,1 0 0,-1 0 0,0 1 0,0-1 0,0 1 0,0-1 0,0 1 0,0 0 0,-1-1 0,1 1 0,0 0 0,-1 1 0,1-1 0,-1 0 0,1 1 0,-1-1 0,1 1 0,-1 0 0,1 0 0,-1 0 0,1 0 0,-1 0 0,1 0 0,-1 1 0,1-1 0,-1 1 0,1 0 0,0 0 0,-1 0 0,1 0 0,0 0 0,-4 3 0,2-1 0,0 1 0,0 0 0,1 0 0,-1 1 0,1-1 0,0 1 0,0 0 0,0 0 0,1 0 0,-1 0 0,1 0 0,0 0 0,1 1 0,0-1 0,-1 6 0,-3 26 0,2 43 0,-3 30 0,1-77 0,-7 71 0,11-93 0,1 1 0,1-1 0,0 1 0,0-1 0,1 0 0,7 21 0,-8-28 0,0-1 0,1 0 0,-1 1 0,1-1 0,0 0 0,0 0 0,0 0 0,0 0 0,1-1 0,-1 1 0,1 0 0,0-1 0,-1 0 0,1 1 0,0-1 0,1-1 0,-1 1 0,0 0 0,0-1 0,1 1 0,-1-1 0,1 0 0,-1 0 0,1-1 0,-1 1 0,1-1 0,0 1 0,-1-1 0,1 0 0,0-1 0,-1 1 0,7-2 0,-1 0 0,0 0 0,0-1 0,0 0 0,0 0 0,-1-1 0,1-1 0,-1 1 0,0-1 0,0-1 0,-1 1 0,12-12 0,-7 4 0,-1 0 0,0-1 0,-1-1 0,-1 0 0,0 0 0,11-30 0,29-104 0,-32 88 0,-12 45 0,-1 0 0,0-1 0,-1 0 0,-1 1 0,-1-1 0,-1-30 0,-1 41 0,0 0 0,1 0 0,-2 0 0,1 0 0,-1 0 0,0 0 0,0 0 0,0 1 0,-1-1 0,0 1 0,0 0 0,-1 0 0,1 0 0,-1 0 0,0 0 0,0 1 0,-1 0 0,1 0 0,-1 0 0,0 0 0,-9-4 0,7 4 0,0 1 0,0 0 0,0 0 0,0 1 0,-1 0 0,1 0 0,-1 1 0,1 0 0,-1 0 0,0 0 0,-11 2 0,16-1 0,0 1 0,0 0 0,0 0 0,-1 0 0,2 0 0,-1 0 0,0 0 0,0 1 0,0 0 0,1-1 0,-1 1 0,0 0 0,1 0 0,0 1 0,0-1 0,-1 0 0,1 1 0,1-1 0,-1 1 0,0 0 0,1-1 0,-1 1 0,1 0 0,0 0 0,0 0 0,0 0 0,0 0 0,0 0 0,1 1 0,-1 4 0,-1 16 0,1 0 0,1 0 0,5 37 0,16 73 0,-18-119 0,0 6 0,1-1 0,1 0 0,1 0 0,1-1 0,0 0 0,19 32 0,-23-45 0,1-1 0,0 1 0,0-1 0,1 0 0,-1-1 0,1 1 0,0-1 0,1 0 0,-1 0 0,1 0 0,0-1 0,0 0 0,0 0 0,0 0 0,0-1 0,0 0 0,1 0 0,-1-1 0,1 1 0,0-1 0,-1-1 0,1 1 0,0-1 0,8-2 0,-11 2 0,0-1 0,0 0 0,0-1 0,0 1 0,0-1 0,-1 0 0,1 0 0,-1 0 0,1 0 0,-1 0 0,0-1 0,0 0 0,0 0 0,0 0 0,0 0 0,-1 0 0,1 0 0,-1-1 0,0 1 0,3-6 0,4-10 0,0 0 0,10-33 0,-16 43 0,4-17 0,-1 0 0,-1-1 0,-1 1 0,1-45 0,-8 425 0,3-403 0,2 0 0,3 1 0,14-63 0,-11 64 0,5-58 0,-2 3 0,-3 73 0,-7 28 0,0 0 0,0 0 0,0 0 0,1 0 0,-1 0 0,0 0 0,1 1 0,-1-1 0,0 0 0,1 1 0,-1-1 0,0 1 0,1-1 0,-1 1 0,1 0 0,2 0 0,29-9 0,-26 7 0,1 0 0,0 0 0,0 0 0,0 1 0,-1 0 0,11 1 0,-16 0 0,1 0 0,-1 1 0,0-1 0,0 1 0,0 0 0,0-1 0,0 1 0,0 0 0,0 0 0,-1 0 0,1 1 0,0-1 0,0 0 0,-1 1 0,1-1 0,-1 1 0,1-1 0,-1 1 0,0 0 0,0 0 0,0-1 0,0 1 0,0 0 0,0 0 0,0 0 0,0 0 0,-1 0 0,1 3 0,3 16 0,-1 0 0,-1 0 0,-1 0 0,-1 0 0,-5 39 0,2 38 0,14-11 0,-1-18 0,-9-64-91,-1-1 0,1 1 0,0 0 0,0-1 0,0 1 0,1-1 0,-1 1 0,1-1 0,0 0 0,1 0 0,-1 1 0,1-1 0,-1-1 0,6 6 0,9 7-6735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0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24575,'1'-2'0,"0"0"0,-1 0 0,1 0 0,0 0 0,0 0 0,0 1 0,0-1 0,1 0 0,-1 0 0,0 1 0,1-1 0,-1 1 0,3-3 0,26-20 0,-26 21 0,27-21 0,32-32 0,-51 44 0,-1-1 0,-1 0 0,0 0 0,-1-1 0,12-23 0,-18 30 0,1-1 0,-1 1 0,-1-1 0,1 0 0,-1 0 0,-1 0 0,2-12 0,-3 18 0,0 0 0,0 0 0,0 0 0,0 0 0,-1-1 0,1 1 0,-1 0 0,1 0 0,-1 0 0,0 0 0,0 0 0,0 0 0,0 0 0,0 0 0,0 1 0,0-1 0,-1 0 0,1 1 0,-1-1 0,1 1 0,-1-1 0,1 1 0,-1 0 0,0-1 0,0 1 0,0 0 0,0 0 0,0 0 0,0 1 0,0-1 0,0 0 0,0 1 0,-4-1 0,2 0 0,0 0 0,1 1 0,-1-1 0,0 1 0,1 0 0,-1 0 0,0 0 0,0 1 0,1-1 0,-1 1 0,0 0 0,1 0 0,-1 0 0,1 0 0,-1 1 0,1 0 0,-1-1 0,-3 5 0,3-3 0,0 1 0,1 0 0,-1 0 0,1 0 0,0 0 0,0 0 0,1 1 0,-1-1 0,1 1 0,0 0 0,-2 9 0,-1 8 0,1 0 0,2 0 0,0 0 0,1 0 0,2 24 0,5 160 0,-6-197 0,2 1 0,-1-1 0,1 1 0,0-1 0,1 0 0,0 0 0,1 0 0,0-1 0,0 1 0,1-1 0,0 0 0,0 0 0,1 0 0,0-1 0,0 0 0,1 0 0,11 8 0,-11-8 0,1-1 0,0 0 0,0-1 0,1 0 0,0 0 0,0-1 0,0 0 0,0 0 0,1-1 0,-1-1 0,1 1 0,0-1 0,0-1 0,0 0 0,0 0 0,17-2 0,-21-1 0,1 0 0,0 0 0,-1 0 0,0-1 0,1 0 0,-1-1 0,0 1 0,-1-1 0,1 0 0,-1-1 0,1 1 0,-1-1 0,-1 0 0,1 0 0,-1-1 0,1 1 0,-2-1 0,4-6 0,2-2 0,-2 0 0,0-1 0,-1 0 0,0 0 0,-1 0 0,5-27 0,15-64 0,-14 69 0,5-41 0,-14 66 0,-1 0 0,-1 1 0,1-1 0,-2 0 0,0 0 0,0 0 0,-6-20 0,6 29 0,0-1 0,-1 1 0,0 0 0,1-1 0,-1 1 0,-1 0 0,1 0 0,0 0 0,-1 1 0,1-1 0,-1 0 0,0 1 0,0 0 0,0 0 0,0 0 0,0 0 0,0 0 0,-1 0 0,1 1 0,-1 0 0,1 0 0,-1 0 0,1 0 0,-1 0 0,0 1 0,1-1 0,-1 1 0,0 0 0,1 0 0,-1 1 0,-7 0 0,6 0 0,1-1 0,-1 1 0,1 0 0,-1 1 0,1-1 0,-1 1 0,1 0 0,0 0 0,0 0 0,0 0 0,0 1 0,0 0 0,0 0 0,1 0 0,-1 0 0,1 0 0,0 1 0,0-1 0,0 1 0,0 0 0,1 0 0,0 0 0,-1 0 0,2 1 0,-3 5 0,2 0 0,1 1 0,1-1 0,-1 1 0,2-1 0,-1 0 0,2 1 0,-1-1 0,1 0 0,1 0 0,0 0 0,5 12 0,1 0 0,2 0 0,0-1 0,25 35 0,83 94 0,-107-133 0,0 0 0,17 34 0,-26-44 0,1 1 0,-1-1 0,-1 1 0,1-1 0,-1 1 0,-1 0 0,1 0 0,-1 0 0,-1 0 0,0 9 0,0-16 0,0 0 0,0 0 0,-1 0 0,1 0 0,0 1 0,-1-1 0,1 0 0,-1 0 0,1 0 0,-1 0 0,0 0 0,1 0 0,-1 0 0,0-1 0,0 1 0,0 0 0,0 0 0,0-1 0,1 1 0,-1 0 0,0-1 0,-1 1 0,1-1 0,0 1 0,0-1 0,0 1 0,0-1 0,0 0 0,0 0 0,0 0 0,-1 1 0,1-1 0,0 0 0,0 0 0,0-1 0,0 1 0,-1 0 0,1 0 0,0 0 0,0-1 0,0 1 0,0-1 0,-2 0 0,-4-1 0,-1-1 0,0 0 0,1-1 0,-14-8 0,2-2 44,1 0-1,-31-34 0,31 29-790,-39-32-1,25 30-6078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2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16 24575,'0'-1'0,"0"1"0,0-1 0,-1 1 0,1-1 0,0 0 0,-1 1 0,1-1 0,0 1 0,-1-1 0,1 1 0,-1-1 0,1 1 0,0-1 0,-1 1 0,1 0 0,-1-1 0,0 1 0,1 0 0,-1-1 0,1 1 0,-1 0 0,0 0 0,1-1 0,-1 1 0,1 0 0,-2 0 0,-19-4 0,20 4 0,-16 0 0,0 0 0,-1 2 0,1-1 0,0 2 0,1 0 0,-1 2 0,1-1 0,-1 2 0,1 0 0,-20 12 0,30-15 0,1 1 0,-1 0 0,1 0 0,0 0 0,0 1 0,1-1 0,-1 1 0,1 0 0,0 1 0,1-1 0,-1 1 0,1 0 0,0 0 0,0 0 0,1 0 0,0 0 0,0 0 0,-1 9 0,0 8 0,0 1 0,2-1 0,3 44 0,0-29 0,0 19 0,3 0 0,2 0 0,3-1 0,19 64 0,-20-90 0,2-1 0,1 0 0,1 0 0,2-1 0,1-1 0,0-1 0,2 0 0,2-1 0,25 26 0,-30-36 0,-1 0 0,13 20 0,-23-31 0,-1 1 0,0 1 0,0-1 0,0 0 0,-1 1 0,0 0 0,0-1 0,0 1 0,-1 0 0,0 0 0,1 10 0,-2-14 0,0 0 0,0 0 0,-1-1 0,1 1 0,-1 0 0,1 0 0,-1 0 0,0 0 0,1-1 0,-1 1 0,0 0 0,0-1 0,-1 1 0,1-1 0,0 1 0,0-1 0,-1 0 0,1 1 0,-1-1 0,1 0 0,-1 0 0,1 0 0,-1 0 0,0 0 0,0 0 0,1 0 0,-1-1 0,0 1 0,0-1 0,0 1 0,-3-1 0,-7 2 0,-1-1 0,1 0 0,-23-1 0,20-1 0,0 1 0,-258-7 0,258 6 0,0-2 0,-1 0 0,1 0 0,0-1 0,0-1 0,1-1 0,0 0 0,0-1 0,0 0 0,1-1 0,0-1 0,0 0 0,1-1 0,-12-11 0,-5-9 0,0-2 0,3 0 0,-45-71 0,67 96-94,-5-6-160,1 0 0,0-1-1,1 0 1,-8-23 0,13 27-6572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2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 24575,'1'-1'0,"-1"1"0,0-1 0,1 0 0,-1 0 0,1 0 0,-1 1 0,1-1 0,-1 0 0,1 1 0,-1-1 0,1 0 0,0 1 0,-1-1 0,1 1 0,0-1 0,0 1 0,-1 0 0,1-1 0,0 1 0,0-1 0,0 1 0,-1 0 0,1 0 0,1-1 0,26-4 0,-25 4 0,57-5 0,-43 5 0,-1 0 0,0-1 0,0-1 0,18-5 0,-29 6 0,0 0 0,1-1 0,-1 1 0,0-1 0,-1 0 0,1 0 0,0-1 0,-1 1 0,0-1 0,0 0 0,0 0 0,0-1 0,-1 1 0,1-1 0,-1 0 0,2-5 0,1-1 0,-2 0 0,1-1 0,-2 0 0,1 0 0,-1 0 0,-1 0 0,-1 0 0,1-1 0,-2 1 0,0 0 0,-1-13 0,1 19 0,-1 0 0,0 0 0,0 0 0,0 1 0,-1-1 0,0 0 0,0 1 0,0 0 0,-1-1 0,1 1 0,-1 0 0,-1 0 0,1 0 0,-1 1 0,0-1 0,0 1 0,0 0 0,0 0 0,-1 0 0,1 1 0,-1 0 0,0-1 0,0 2 0,-11-5 0,7 4 0,1 0 0,-1 1 0,0 0 0,0 1 0,-1 0 0,1 1 0,0 0 0,-16 1 0,21 0 0,0-1 0,1 1 0,-1 0 0,1 0 0,0 0 0,-1 1 0,1-1 0,0 1 0,0 0 0,-1 0 0,2 0 0,-1 0 0,0 0 0,0 0 0,1 1 0,-1 0 0,1-1 0,0 1 0,0 0 0,0 0 0,0 0 0,0 1 0,0-1 0,1 0 0,-1 4 0,-3 18 0,1 0 0,2-1 0,0 1 0,2 0 0,5 50 0,-1 4 0,-4-51 0,0-8 0,0 1 0,1-1 0,2 0 0,7 35 0,-9-50 0,0-1 0,1 0 0,-1 0 0,1 0 0,0 1 0,1-2 0,-1 1 0,1 0 0,-1 0 0,1-1 0,0 0 0,0 1 0,1-1 0,-1 0 0,1 0 0,-1-1 0,1 1 0,0-1 0,0 0 0,0 0 0,0 0 0,0-1 0,1 1 0,-1-1 0,0 0 0,1 0 0,5 0 0,50 2 0,76-6 0,-44 0 0,-64 2 0,0 0 0,0-2 0,0-1 0,-1-2 0,1 0 0,-1-2 0,26-11 0,-41 14 0,0-1 0,0 0 0,-1-1 0,0 0 0,0-1 0,-1 0 0,0-1 0,0 0 0,-1-1 0,0 0 0,0 0 0,-2 0 0,1-1 0,-1-1 0,-1 1 0,11-26 0,-12 23 0,-1-1 0,0 0 0,-1-1 0,0 1 0,-1-1 0,-1 1 0,-1-1 0,0 1 0,-4-32 0,2 40 0,1 1 0,-1-1 0,0 0 0,0 0 0,-1 1 0,1-1 0,-2 1 0,1-1 0,-1 1 0,0 1 0,0-1 0,0 0 0,-1 1 0,0 0 0,0 0 0,-1 0 0,1 1 0,-1 0 0,0 0 0,0 0 0,0 1 0,-1 0 0,-9-4 0,9 5 0,0 0 0,0 0 0,0 1 0,0 0 0,0 0 0,0 0 0,0 1 0,-1 1 0,1-1 0,0 1 0,0 0 0,0 0 0,0 1 0,0 0 0,1 0 0,-8 4 0,10-4 0,0 1 0,0 0 0,0-1 0,1 1 0,-1 0 0,1 1 0,0-1 0,0 1 0,0-1 0,0 1 0,1 0 0,-1 0 0,1 0 0,0 0 0,0 1 0,1-1 0,-1 1 0,1-1 0,0 1 0,0-1 0,1 1 0,-1-1 0,1 1 0,0 0 0,1 6 0,-1-7 0,0-1 0,1 0 0,0 1 0,-1-1 0,1 0 0,1 1 0,-1-1 0,0 0 0,1 0 0,-1 0 0,1 0 0,0 0 0,0-1 0,0 1 0,0-1 0,3 4 0,0-3 0,0 1 0,0 0 0,0-1 0,0 0 0,1 0 0,-1-1 0,1 0 0,9 3 0,-3-2 0,1 0 0,0-1 0,0-1 0,-1 0 0,1-1 0,0 0 0,0-1 0,15-3 0,57-21 0,-64 16 0,2 2 0,34-6 0,-54 12 0,-1 1 0,0-1 0,1 1 0,-1 0 0,1 0 0,-1 0 0,1 0 0,-1 1 0,1-1 0,-1 1 0,0-1 0,1 1 0,-1 0 0,0 0 0,1 0 0,-1 0 0,0 0 0,0 0 0,0 1 0,0-1 0,0 1 0,0-1 0,0 1 0,-1 0 0,1 0 0,-1 0 0,1 0 0,-1 0 0,0 0 0,1 0 0,-1 0 0,0 1 0,1 3 0,1 7 0,-1 0 0,0 0 0,0 0 0,-1 0 0,-2 17 0,2 8 0,0-34 0,-1 0 0,0 0 0,1 1 0,0-1 0,0 0 0,1 0 0,-1 0 0,1 0 0,0 0 0,0 0 0,0-1 0,0 1 0,0-1 0,1 1 0,0-1 0,0 0 0,0 0 0,0 0 0,5 3 0,-5-4 0,1 0 0,0 0 0,0-1 0,0 0 0,0 1 0,0-1 0,0-1 0,0 1 0,0-1 0,0 1 0,0-1 0,0 0 0,0-1 0,1 1 0,-1-1 0,0 0 0,0 0 0,0 0 0,7-3 0,-3 0-105,0 0 0,0-1 0,-1 1 0,1-1 0,-1-1 0,-1 1 0,1-1 0,-1-1 0,0 1 0,0-1 0,0 0 0,4-8 0,-2 2-6721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2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24575,'2'15'0,"0"0"0,1 1 0,1-1 0,0-1 0,1 1 0,11 22 0,5 16 0,-9-18 0,2-1 0,1-1 0,2 0 0,1-1 0,2-1 0,40 50 0,-57-78 0,18 18 0,-21-21 0,1 0 0,0 1 0,0-1 0,-1 0 0,1 0 0,0 1 0,0-1 0,-1 0 0,1 0 0,0 0 0,0 0 0,0 0 0,-1 0 0,1 0 0,0 0 0,0 0 0,-1 0 0,1-1 0,0 1 0,0 0 0,-1-1 0,1 1 0,0 0 0,0-1 0,-1 1 0,1-1 0,-1 1 0,1-1 0,0 1 0,-1-1 0,1 1 0,-1-1 0,1 1 0,0-2 0,11-17 0,-2 0 0,0-1 0,0-1 0,-2 1 0,-1-1 0,7-28 0,-4 13 0,16-56 0,16-104 0,-38 172-455,1-1 0,9-23 0,-2 18-6371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23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24575,'0'0'0,"1"1"0,-1 0 0,0 0 0,1 0 0,-1-1 0,1 1 0,-1 0 0,1 0 0,-1-1 0,1 1 0,0 0 0,-1-1 0,1 1 0,0-1 0,0 1 0,-1-1 0,1 1 0,0-1 0,0 1 0,0-1 0,-1 0 0,1 0 0,0 1 0,2-1 0,24 6 0,-25-6 0,23 4 0,0-1 0,-1-1 0,1-2 0,0 0 0,30-5 0,-39 2 0,-1-1 0,1 0 0,-1 0 0,0-2 0,0 0 0,-1-1 0,0 0 0,0-1 0,15-12 0,-5 3 0,-2-1 0,35-38 0,-48 47 0,-1-1 0,-1 0 0,0 0 0,-1-1 0,0 0 0,0 0 0,-1 0 0,7-24 0,-11 31 0,-1 1 0,1-1 0,-1 1 0,0-1 0,0 0 0,0 1 0,0-1 0,-1 0 0,1 1 0,-1-1 0,0 1 0,0-1 0,0 1 0,-1-1 0,1 1 0,-3-4 0,0 1 0,0 1 0,0-1 0,0 1 0,-1 0 0,0 0 0,0 1 0,0-1 0,-9-4 0,6 3 0,-1 1 0,0 0 0,0 1 0,-1 0 0,1 1 0,-1-1 0,0 2 0,0 0 0,0 0 0,0 0 0,-18 1 0,22 2 0,1 0 0,-1 0 0,1 0 0,0 1 0,-1 0 0,1 0 0,0 1 0,1-1 0,-1 1 0,0 0 0,1 0 0,-1 1 0,1-1 0,0 1 0,0 0 0,0 0 0,1 0 0,0 1 0,-1-1 0,2 1 0,-1 0 0,0 0 0,1 0 0,-3 7 0,-1 7 0,0-1 0,1 2 0,1-1 0,1 0 0,-1 30 0,4-15 0,2-1 0,1 1 0,2-1 0,10 39 0,10 69 0,-23-100 0,-2-26 0,1 1 0,0-1 0,1 0 0,1 0 0,8 25 0,-10-36 0,1 0 0,0 0 0,1 0 0,-1 0 0,1 0 0,0-1 0,0 1 0,0-1 0,0 0 0,0 0 0,1 0 0,-1 0 0,1-1 0,0 1 0,0-1 0,0 0 0,0 0 0,0 0 0,0-1 0,1 1 0,-1-1 0,1 0 0,-1 0 0,5-1 0,6 2 0,0-1 0,0-1 0,0 0 0,0-1 0,0 0 0,0-2 0,0 0 0,-1 0 0,27-11 0,-16 3 0,0-2 0,0 0 0,-1-2 0,31-25 0,-51 37 0,200-161 0,-198 157 0,0 1 0,0-1 0,-1 0 0,1 0 0,-2 0 0,1-1 0,-1 0 0,0 0 0,0 0 0,-1 0 0,0-1 0,-1 0 0,0 1 0,1-11 0,-1 3 0,-1 0 0,-1-1 0,0 1 0,-1 0 0,-1 0 0,-7-30 0,7 39 0,-1 1 0,1-1 0,-1 1 0,0-1 0,-1 1 0,0 0 0,0 0 0,0 1 0,0-1 0,-1 1 0,0 0 0,0 0 0,-1 0 0,1 1 0,-1 0 0,0 0 0,0 0 0,0 1 0,-13-5 0,11 4 0,-1 2 0,0-1 0,1 1 0,-1 0 0,0 1 0,0 0 0,0 1 0,0-1 0,0 2 0,0-1 0,1 1 0,-1 1 0,0 0 0,0 0 0,-11 4 0,17-4 0,-1-1 0,0 1 0,1 0 0,-1 0 0,1 0 0,0 1 0,0-1 0,0 1 0,0 0 0,0 0 0,0 0 0,1 0 0,-1 0 0,1 0 0,0 1 0,0-1 0,0 1 0,-2 6 0,3-5 0,0 1 0,0 0 0,0 0 0,1 0 0,0 0 0,0 0 0,0 0 0,1 0 0,0-1 0,0 1 0,3 9 0,-1-4 0,1-1 0,1 1 0,0-1 0,0 0 0,1 0 0,0-1 0,0 1 0,1-1 0,1-1 0,-1 0 0,2 0 0,14 12 0,-14-15 0,1 0 0,-1-1 0,1 0 0,0-1 0,0 0 0,0 0 0,0-1 0,0 0 0,0-1 0,1 0 0,-1-1 0,1 0 0,17-3 0,-19 2 0,0 0 0,0-1 0,0 0 0,0-1 0,-1 0 0,1 0 0,-1-1 0,0 0 0,0-1 0,0 0 0,0 0 0,-1 0 0,0-1 0,0 0 0,10-12 0,14-23 0,-29 41 0,-3 5 0,-6 15 0,-11 24 0,10-27 0,1 0 0,-6 22 0,12-35 0,-1-1 0,1 1 0,1 0 0,-1 0 0,1 0 0,-1-1 0,1 1 0,0 0 0,0 0 0,1 0 0,-1 0 0,1 0 0,0-1 0,0 1 0,0 0 0,1-1 0,2 6 0,-3-8 0,0 0 0,0 1 0,1-1 0,-1 0 0,0 0 0,1 0 0,-1 0 0,1 0 0,0-1 0,-1 1 0,1 0 0,0-1 0,-1 1 0,1-1 0,0 0 0,-1 1 0,1-1 0,3 0 0,37-4 0,-27 2 0,97-5 0,-67 6 0,60-9 0,-88 5 0,0-1 0,0 0 0,-1-1 0,0-1 0,0 0 0,-1-1 0,0-1 0,19-17 0,-23 18 0,1-1 0,-2-1 0,1 0 0,-1-1 0,-1 1 0,0-2 0,-1 1 0,-1-2 0,1 1 0,9-27 0,-15 33 0,1-1 0,-1 0 0,0 0 0,-1 0 0,0 0 0,0-1 0,0 1 0,-1 0 0,-1 0 0,1 0 0,-1 0 0,-1-1 0,0 1 0,0 0 0,0 1 0,-1-1 0,0 0 0,-1 1 0,1 0 0,-1-1 0,-8-9 0,9 13 0,0 1 0,0 0 0,0 0 0,0 0 0,-1 0 0,1 1 0,-1-1 0,0 1 0,1 0 0,-1 0 0,0 1 0,0-1 0,0 1 0,0-1 0,-1 1 0,-7-1 0,6 2 0,-1 0 0,1 0 0,-1 1 0,0 0 0,1 0 0,0 0 0,-1 1 0,1 0 0,0 0 0,-9 5 0,7-4 0,1 1 0,0 0 0,0 1 0,1-1 0,-1 1 0,1 1 0,0-1 0,0 1 0,1 0 0,0 0 0,0 1 0,0 0 0,1-1 0,0 2 0,0-1 0,1 0 0,0 1 0,-3 10 0,5-6 0,0-1 0,1 0 0,1 1 0,0-1 0,0 0 0,1 1 0,1-1 0,-1 0 0,2-1 0,0 1 0,0 0 0,1-1 0,0 0 0,8 11 0,4 5 0,2 0 0,1-1 0,41 40 0,-11-21 0,88 59 0,-52-41 0,-82-58 0,1-1 0,-1 1 0,1 0 0,-1 0 0,0 0 0,-1 1 0,1-1 0,-1 1 0,4 6 0,-6-10 0,-1 0 0,0 0 0,1 0 0,-1 0 0,0 0 0,0 0 0,0 0 0,0 0 0,0 0 0,0 0 0,0 0 0,0 0 0,0 0 0,0 0 0,0 0 0,-1 0 0,1 0 0,0 0 0,-1 0 0,1 0 0,-1 1 0,-1 0 0,1-1 0,-1 1 0,1-1 0,-1 0 0,0 1 0,1-1 0,-1 0 0,0 0 0,0 0 0,0 0 0,0-1 0,0 1 0,0 0 0,-3 0 0,-25 4 0,-1-2 0,0 0 0,0-2 0,-60-6 0,2 0 0,85 5 0,-30 0 0,0-1 0,-53-10 0,75 8 0,1 0 0,0 0 0,0-1 0,0-1 0,0 0 0,1 0 0,0-1 0,0 0 0,1-1 0,-1 0 0,-10-11 0,1 0-119,11 11 6,0 0 0,0-1 0,1 0-1,0 0 1,0 0 0,1-1-1,0 0 1,0 0 0,1-1-1,-5-12 1,3-6-6713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51:0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1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24575,'0'-1'0,"0"1"0,1 0 0,-1-1 0,0 1 0,1 0 0,-1 0 0,0-1 0,1 1 0,-1 0 0,0 0 0,1-1 0,-1 1 0,1 0 0,-1 0 0,0 0 0,1 0 0,-1 0 0,1 0 0,-1 0 0,1 0 0,-1 0 0,0 0 0,1 0 0,-1 0 0,1 0 0,-1 0 0,1 0 0,-1 0 0,0 0 0,1 0 0,-1 1 0,1-1 0,-1 0 0,0 0 0,1 0 0,-1 1 0,0-1 0,1 0 0,-1 1 0,0-1 0,1 0 0,-1 1 0,0-1 0,0 0 0,1 1 0,-1-1 0,0 0 0,0 1 0,0-1 0,1 1 0,-1-1 0,0 0 0,0 1 0,0-1 0,0 1 0,0-1 0,0 1 0,0-1 0,0 1 0,5 32 0,-5-30 0,5 362 0,-7-197 0,2 92-1365,0-231-5461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6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24575,'13'176'0,"-2"-59"0,-12-66 0,-1 0 0,-3-1 0,-2 0 0,-19 69 0,16-84 0,-17 43 0,16-49 0,0 1 0,-8 47 0,13-47-455,-1 0 0,-16 44 0,12-46-6371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6:5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24575,'-1'-1'0,"1"0"0,0 0 0,0 0 0,0 0 0,0 0 0,0 0 0,1 0 0,-1 0 0,0 0 0,0 0 0,1 0 0,-1 0 0,0 0 0,1 0 0,-1 0 0,1 0 0,0 0 0,0 0 0,-1 1 0,1 0 0,-1 0 0,0 0 0,1 0 0,-1 0 0,1 0 0,-1 0 0,0 0 0,1 0 0,-1 0 0,1 0 0,-1 0 0,1 0 0,-1 0 0,0 0 0,1 0 0,-1 1 0,1-1 0,-1 0 0,0 0 0,1 0 0,-1 1 0,0-1 0,1 0 0,-1 0 0,1 1 0,24 30 0,162 291 0,-80-131 0,1-16 0,56 101 0,-159-264 0,14 24 0,-18-34 0,-1-1 0,1 0 0,0 1 0,0-1 0,0 0 0,0 0 0,0 0 0,0 1 0,0-1 0,1 0 0,-1-1 0,0 1 0,1 0 0,-1 0 0,0 0 0,1-1 0,-1 1 0,1-1 0,1 1 0,-2-1 0,1-1 0,-1 0 0,0 0 0,0 1 0,0-1 0,0 0 0,0 0 0,0 0 0,-1 0 0,1 0 0,0 0 0,0 0 0,-1 0 0,1 0 0,-1 0 0,1-1 0,-1 1 0,1 0 0,-1 0 0,0-1 0,1 1 0,-1 0 0,0 0 0,0-1 0,0 1 0,0 0 0,0-2 0,2-40 0,-1 0 0,-2 1 0,-13-80 0,4 44 0,-45-519-1365,53 572-5461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6:5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24575,'2'3'0,"0"0"0,0 1 0,-1-1 0,1 1 0,-1 0 0,0-1 0,0 1 0,0 0 0,-1 0 0,1-1 0,-1 1 0,0 4 0,2 10 0,51 210 0,-18-87 0,-16-48 0,-7-29 0,22 66 0,-31-122 0,0 0 0,0 0 0,1 0 0,0-1 0,0 1 0,1-1 0,-1 0 0,2-1 0,11 13 0,-12-15 0,0 0 0,0 0 0,1-1 0,0 0 0,0 0 0,0 0 0,0 0 0,0-1 0,0 0 0,0-1 0,1 1 0,-1-1 0,8 0 0,33 0 0,0-1 0,59-9 0,28-2 0,-105 11-1365,-4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6:5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24575,'0'-5'0,"9"-1"0,12 1 0,6 0 0,4 2 0,0 1 0,0 1 0,-1 1 0,2-5 0,-3-1-8191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6:47:0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24575,'0'-5'0,"9"0"0,7-1 0,5 2 0,4 0 0,2 2 0,1 1 0,4 1 0,6 0 0,0 0 0,-1 0 0,-3 1 0,-3-1 0,-2 0 0,3 0 0,5 0 0,4 0 0,-4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lettering-thank-you-ornament-banner-2408553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7" Type="http://schemas.openxmlformats.org/officeDocument/2006/relationships/customXml" Target="../ink/ink18.xml"/><Relationship Id="rId2" Type="http://schemas.openxmlformats.org/officeDocument/2006/relationships/image" Target="../media/image20.jpeg"/><Relationship Id="rId16" Type="http://schemas.openxmlformats.org/officeDocument/2006/relationships/image" Target="../media/image27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0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3.xml"/><Relationship Id="rId40" Type="http://schemas.openxmlformats.org/officeDocument/2006/relationships/image" Target="../media/image39.png"/><Relationship Id="rId45" Type="http://schemas.openxmlformats.org/officeDocument/2006/relationships/customXml" Target="../ink/ink37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41.png"/><Relationship Id="rId4" Type="http://schemas.openxmlformats.org/officeDocument/2006/relationships/image" Target="../media/image21.png"/><Relationship Id="rId9" Type="http://schemas.openxmlformats.org/officeDocument/2006/relationships/customXml" Target="../ink/ink19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Relationship Id="rId30" Type="http://schemas.openxmlformats.org/officeDocument/2006/relationships/image" Target="../media/image34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8" Type="http://schemas.openxmlformats.org/officeDocument/2006/relationships/image" Target="../media/image23.png"/><Relationship Id="rId3" Type="http://schemas.openxmlformats.org/officeDocument/2006/relationships/customXml" Target="../ink/ink16.xml"/><Relationship Id="rId12" Type="http://schemas.openxmlformats.org/officeDocument/2006/relationships/image" Target="../media/image25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8247499" cy="1331785"/>
          </a:xfrm>
        </p:spPr>
        <p:txBody>
          <a:bodyPr>
            <a:normAutofit/>
          </a:bodyPr>
          <a:lstStyle/>
          <a:p>
            <a:r>
              <a:rPr lang="en-US" dirty="0"/>
              <a:t>Introduction TO OPERATING SYSTEM</a:t>
            </a:r>
            <a:br>
              <a:rPr lang="en-US" dirty="0"/>
            </a:br>
            <a:r>
              <a:rPr lang="en-US" dirty="0"/>
              <a:t>&amp; Role of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5531" y="551794"/>
            <a:ext cx="13479619" cy="33104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hnschrift SemiBold" panose="020B0502040204020203" pitchFamily="34" charset="0"/>
              </a:rPr>
              <a:t>Group 1 :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Sachin Rajbhar</a:t>
            </a:r>
          </a:p>
          <a:p>
            <a:r>
              <a:rPr lang="en-US" sz="1800" dirty="0" err="1">
                <a:latin typeface="Bahnschrift SemiBold" panose="020B0502040204020203" pitchFamily="34" charset="0"/>
              </a:rPr>
              <a:t>Ritik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 err="1">
                <a:latin typeface="Bahnschrift SemiBold" panose="020B0502040204020203" pitchFamily="34" charset="0"/>
              </a:rPr>
              <a:t>kumar</a:t>
            </a:r>
            <a:endParaRPr lang="en-US" sz="1800" dirty="0">
              <a:latin typeface="Bahnschrift SemiBold" panose="020B0502040204020203" pitchFamily="34" charset="0"/>
            </a:endParaRPr>
          </a:p>
          <a:p>
            <a:r>
              <a:rPr lang="en-US" sz="1800" dirty="0" err="1">
                <a:latin typeface="Bahnschrift SemiBold" panose="020B0502040204020203" pitchFamily="34" charset="0"/>
              </a:rPr>
              <a:t>shubham</a:t>
            </a:r>
            <a:endParaRPr lang="en-US" sz="1800" dirty="0">
              <a:latin typeface="Bahnschrift SemiBold" panose="020B0502040204020203" pitchFamily="34" charset="0"/>
            </a:endParaRPr>
          </a:p>
          <a:p>
            <a:r>
              <a:rPr lang="en-US" sz="1800" dirty="0">
                <a:latin typeface="Bahnschrift SemiBold" panose="020B0502040204020203" pitchFamily="34" charset="0"/>
              </a:rPr>
              <a:t>Sachin </a:t>
            </a:r>
            <a:r>
              <a:rPr lang="en-US" sz="1800" dirty="0" err="1">
                <a:latin typeface="Bahnschrift SemiBold" panose="020B0502040204020203" pitchFamily="34" charset="0"/>
              </a:rPr>
              <a:t>kumar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 err="1">
                <a:latin typeface="Bahnschrift SemiBold" panose="020B0502040204020203" pitchFamily="34" charset="0"/>
              </a:rPr>
              <a:t>singh</a:t>
            </a:r>
            <a:endParaRPr lang="en-US" sz="1800" dirty="0">
              <a:latin typeface="Bahnschrift SemiBold" panose="020B0502040204020203" pitchFamily="34" charset="0"/>
            </a:endParaRPr>
          </a:p>
          <a:p>
            <a:r>
              <a:rPr lang="en-US" sz="1800" dirty="0">
                <a:latin typeface="Bahnschrift SemiBold" panose="020B0502040204020203" pitchFamily="34" charset="0"/>
              </a:rPr>
              <a:t>Harsh Kumar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D131B4-C408-A42A-FBDD-EA809EDD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4331" y="160629"/>
            <a:ext cx="6096000" cy="609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57AA86-5AB2-9BEB-D7FE-F241444B3D58}"/>
              </a:ext>
            </a:extLst>
          </p:cNvPr>
          <p:cNvSpPr txBox="1"/>
          <p:nvPr/>
        </p:nvSpPr>
        <p:spPr>
          <a:xfrm>
            <a:off x="223934" y="5933463"/>
            <a:ext cx="361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continued..</a:t>
            </a:r>
          </a:p>
          <a:p>
            <a:r>
              <a:rPr lang="en-US" dirty="0"/>
              <a:t>Group II</a:t>
            </a:r>
          </a:p>
        </p:txBody>
      </p:sp>
    </p:spTree>
    <p:extLst>
      <p:ext uri="{BB962C8B-B14F-4D97-AF65-F5344CB8AC3E}">
        <p14:creationId xmlns:p14="http://schemas.microsoft.com/office/powerpoint/2010/main" val="45585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3C54-03F5-C715-A63C-A090C020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A3E3-67EC-4197-A86D-D5070D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NEED?  																	(1)</a:t>
            </a:r>
          </a:p>
          <a:p>
            <a:r>
              <a:rPr lang="en-US" dirty="0"/>
              <a:t>What is OS?                                                                                                                                       (2)</a:t>
            </a:r>
          </a:p>
          <a:p>
            <a:r>
              <a:rPr lang="en-US" dirty="0"/>
              <a:t>Examples                    															(1)</a:t>
            </a:r>
          </a:p>
          <a:p>
            <a:r>
              <a:rPr lang="en-US" dirty="0"/>
              <a:t>Goals 																		(1)</a:t>
            </a:r>
          </a:p>
          <a:p>
            <a:r>
              <a:rPr lang="en-US" dirty="0"/>
              <a:t>Role of OS 		 															(1)</a:t>
            </a:r>
          </a:p>
          <a:p>
            <a:pPr marL="0" indent="0">
              <a:buNone/>
            </a:pPr>
            <a:r>
              <a:rPr lang="en-US"/>
              <a:t>Summary																		(1)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DE13D-60B3-C071-7529-F8A39F5EBF06}"/>
              </a:ext>
            </a:extLst>
          </p:cNvPr>
          <p:cNvSpPr txBox="1"/>
          <p:nvPr/>
        </p:nvSpPr>
        <p:spPr>
          <a:xfrm>
            <a:off x="9050694" y="1987420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of Pages</a:t>
            </a:r>
          </a:p>
        </p:txBody>
      </p:sp>
    </p:spTree>
    <p:extLst>
      <p:ext uri="{BB962C8B-B14F-4D97-AF65-F5344CB8AC3E}">
        <p14:creationId xmlns:p14="http://schemas.microsoft.com/office/powerpoint/2010/main" val="66979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D44E6-2770-9BB7-F537-73E4E671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567" y="1181295"/>
            <a:ext cx="9031227" cy="50800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506645-89B2-DEE9-E12B-E1F202277457}"/>
                  </a:ext>
                </a:extLst>
              </p14:cNvPr>
              <p14:cNvContentPartPr/>
              <p14:nvPr/>
            </p14:nvContentPartPr>
            <p14:xfrm>
              <a:off x="5747848" y="4040030"/>
              <a:ext cx="849240" cy="2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506645-89B2-DEE9-E12B-E1F2022774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8848" y="4031390"/>
                <a:ext cx="8668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B89B70-D5C3-A98E-5DA8-DECDEE33AC24}"/>
                  </a:ext>
                </a:extLst>
              </p14:cNvPr>
              <p14:cNvContentPartPr/>
              <p14:nvPr/>
            </p14:nvContentPartPr>
            <p14:xfrm>
              <a:off x="5738128" y="4095110"/>
              <a:ext cx="867960" cy="39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B89B70-D5C3-A98E-5DA8-DECDEE33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9128" y="4086470"/>
                <a:ext cx="885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24DF0A-5741-8B85-13BA-069986A3BDF7}"/>
                  </a:ext>
                </a:extLst>
              </p14:cNvPr>
              <p14:cNvContentPartPr/>
              <p14:nvPr/>
            </p14:nvContentPartPr>
            <p14:xfrm>
              <a:off x="12857488" y="338699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24DF0A-5741-8B85-13BA-069986A3BD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8848" y="3377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1C37DF5-953B-FB4F-E32C-1B575561B029}"/>
                  </a:ext>
                </a:extLst>
              </p14:cNvPr>
              <p14:cNvContentPartPr/>
              <p14:nvPr/>
            </p14:nvContentPartPr>
            <p14:xfrm>
              <a:off x="6391168" y="651350"/>
              <a:ext cx="10440" cy="313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1C37DF5-953B-FB4F-E32C-1B575561B0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2528" y="642710"/>
                <a:ext cx="2808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E8802D2-4798-0CB6-05C3-3A697EEDDBEB}"/>
              </a:ext>
            </a:extLst>
          </p:cNvPr>
          <p:cNvGrpSpPr/>
          <p:nvPr/>
        </p:nvGrpSpPr>
        <p:grpSpPr>
          <a:xfrm>
            <a:off x="5407288" y="608870"/>
            <a:ext cx="1624320" cy="488520"/>
            <a:chOff x="5407288" y="608870"/>
            <a:chExt cx="162432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04F18C-8A13-A5C6-044E-F20838FB815D}"/>
                    </a:ext>
                  </a:extLst>
                </p14:cNvPr>
                <p14:cNvContentPartPr/>
                <p14:nvPr/>
              </p14:nvContentPartPr>
              <p14:xfrm>
                <a:off x="5407288" y="625070"/>
                <a:ext cx="60120" cy="36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04F18C-8A13-A5C6-044E-F20838FB81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8288" y="616430"/>
                  <a:ext cx="777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F44029-1D35-BC5A-C33E-1129983CBEDD}"/>
                    </a:ext>
                  </a:extLst>
                </p14:cNvPr>
                <p14:cNvContentPartPr/>
                <p14:nvPr/>
              </p14:nvContentPartPr>
              <p14:xfrm>
                <a:off x="5458048" y="608870"/>
                <a:ext cx="244080" cy="38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F44029-1D35-BC5A-C33E-1129983CBE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9048" y="600230"/>
                  <a:ext cx="261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B6B7ED-5DBA-0CBE-6A2D-BF49DC588B2C}"/>
                    </a:ext>
                  </a:extLst>
                </p14:cNvPr>
                <p14:cNvContentPartPr/>
                <p14:nvPr/>
              </p14:nvContentPartPr>
              <p14:xfrm>
                <a:off x="5784568" y="690230"/>
                <a:ext cx="252360" cy="30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B6B7ED-5DBA-0CBE-6A2D-BF49DC588B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928" y="681590"/>
                  <a:ext cx="270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75420D-A58E-6D6C-04BA-E42861A7398B}"/>
                    </a:ext>
                  </a:extLst>
                </p14:cNvPr>
                <p14:cNvContentPartPr/>
                <p14:nvPr/>
              </p14:nvContentPartPr>
              <p14:xfrm>
                <a:off x="5850088" y="835670"/>
                <a:ext cx="87120" cy="1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75420D-A58E-6D6C-04BA-E42861A739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41088" y="826670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CB3EC-BDD2-E55E-6BCB-736A780A8CF0}"/>
                    </a:ext>
                  </a:extLst>
                </p14:cNvPr>
                <p14:cNvContentPartPr/>
                <p14:nvPr/>
              </p14:nvContentPartPr>
              <p14:xfrm>
                <a:off x="5793928" y="680870"/>
                <a:ext cx="184680" cy="1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CB3EC-BDD2-E55E-6BCB-736A780A8C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85288" y="671870"/>
                  <a:ext cx="20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4452F0-0933-C688-F15E-AC927D03F7F1}"/>
                    </a:ext>
                  </a:extLst>
                </p14:cNvPr>
                <p14:cNvContentPartPr/>
                <p14:nvPr/>
              </p14:nvContentPartPr>
              <p14:xfrm>
                <a:off x="6139528" y="652790"/>
                <a:ext cx="121320" cy="27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4452F0-0933-C688-F15E-AC927D03F7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30528" y="644150"/>
                  <a:ext cx="138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42756B-5BAD-2BE6-C46D-CD55C90BDD53}"/>
                    </a:ext>
                  </a:extLst>
                </p14:cNvPr>
                <p14:cNvContentPartPr/>
                <p14:nvPr/>
              </p14:nvContentPartPr>
              <p14:xfrm>
                <a:off x="6167248" y="793190"/>
                <a:ext cx="651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42756B-5BAD-2BE6-C46D-CD55C90BDD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58608" y="784190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11A552-9C9E-0E91-BE2D-66A69E5504A1}"/>
                    </a:ext>
                  </a:extLst>
                </p14:cNvPr>
                <p14:cNvContentPartPr/>
                <p14:nvPr/>
              </p14:nvContentPartPr>
              <p14:xfrm>
                <a:off x="6139528" y="633710"/>
                <a:ext cx="186840" cy="1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11A552-9C9E-0E91-BE2D-66A69E5504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30888" y="625070"/>
                  <a:ext cx="20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36598A-DADC-906B-E4EA-2E2BE360C95E}"/>
                    </a:ext>
                  </a:extLst>
                </p14:cNvPr>
                <p14:cNvContentPartPr/>
                <p14:nvPr/>
              </p14:nvContentPartPr>
              <p14:xfrm>
                <a:off x="6383608" y="652430"/>
                <a:ext cx="250200" cy="308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36598A-DADC-906B-E4EA-2E2BE360C9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74968" y="643790"/>
                  <a:ext cx="267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F011B5-7490-0547-289A-2391EE70C020}"/>
                    </a:ext>
                  </a:extLst>
                </p14:cNvPr>
                <p14:cNvContentPartPr/>
                <p14:nvPr/>
              </p14:nvContentPartPr>
              <p14:xfrm>
                <a:off x="6801568" y="624710"/>
                <a:ext cx="203760" cy="38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F011B5-7490-0547-289A-2391EE70C0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92928" y="615710"/>
                  <a:ext cx="22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F0B98D-0AA2-6BD7-A6A8-7E3F1BD62CE2}"/>
                    </a:ext>
                  </a:extLst>
                </p14:cNvPr>
                <p14:cNvContentPartPr/>
                <p14:nvPr/>
              </p14:nvContentPartPr>
              <p14:xfrm>
                <a:off x="6950968" y="1018550"/>
                <a:ext cx="80640" cy="78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F0B98D-0AA2-6BD7-A6A8-7E3F1BD62C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41968" y="1009550"/>
                  <a:ext cx="98280" cy="9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203D-AB12-F577-9C25-C0E07DBB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5993D-F797-3D38-0066-363A5F6D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67"/>
          <a:stretch/>
        </p:blipFill>
        <p:spPr>
          <a:xfrm>
            <a:off x="581192" y="702156"/>
            <a:ext cx="9322327" cy="4781032"/>
          </a:xfrm>
        </p:spPr>
      </p:pic>
    </p:spTree>
    <p:extLst>
      <p:ext uri="{BB962C8B-B14F-4D97-AF65-F5344CB8AC3E}">
        <p14:creationId xmlns:p14="http://schemas.microsoft.com/office/powerpoint/2010/main" val="12909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8D272F-0961-8179-B3B9-08DD9DCD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03" y="1303047"/>
            <a:ext cx="6577720" cy="4827685"/>
          </a:xfrm>
        </p:spPr>
      </p:pic>
    </p:spTree>
    <p:extLst>
      <p:ext uri="{BB962C8B-B14F-4D97-AF65-F5344CB8AC3E}">
        <p14:creationId xmlns:p14="http://schemas.microsoft.com/office/powerpoint/2010/main" val="40269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1F8C3-52B8-57F4-01C8-85A1EE68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8" r="1546"/>
          <a:stretch/>
        </p:blipFill>
        <p:spPr>
          <a:xfrm>
            <a:off x="979714" y="720064"/>
            <a:ext cx="10217022" cy="426248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9B16C-7165-8C6D-340C-C0C81319C038}"/>
                  </a:ext>
                </a:extLst>
              </p14:cNvPr>
              <p14:cNvContentPartPr/>
              <p14:nvPr/>
            </p14:nvContentPartPr>
            <p14:xfrm>
              <a:off x="1314448" y="5238830"/>
              <a:ext cx="2328120" cy="54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9B16C-7165-8C6D-340C-C0C81319C0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448" y="5230190"/>
                <a:ext cx="23457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D55E6A-644A-AE6C-757B-6EA76F885AEA}"/>
                  </a:ext>
                </a:extLst>
              </p14:cNvPr>
              <p14:cNvContentPartPr/>
              <p14:nvPr/>
            </p14:nvContentPartPr>
            <p14:xfrm>
              <a:off x="4169248" y="5184470"/>
              <a:ext cx="2355480" cy="59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D55E6A-644A-AE6C-757B-6EA76F885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0248" y="5175470"/>
                <a:ext cx="23731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CD925-C36E-00FB-6F8B-9F56A4E4150A}"/>
                  </a:ext>
                </a:extLst>
              </p14:cNvPr>
              <p14:cNvContentPartPr/>
              <p14:nvPr/>
            </p14:nvContentPartPr>
            <p14:xfrm>
              <a:off x="7081288" y="5196710"/>
              <a:ext cx="3378960" cy="44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CD925-C36E-00FB-6F8B-9F56A4E415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2288" y="5188070"/>
                <a:ext cx="33966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FD2DF4F-2A83-8613-FF5A-74B250C6F5A3}"/>
              </a:ext>
            </a:extLst>
          </p:cNvPr>
          <p:cNvGrpSpPr/>
          <p:nvPr/>
        </p:nvGrpSpPr>
        <p:grpSpPr>
          <a:xfrm>
            <a:off x="1625488" y="5905190"/>
            <a:ext cx="856800" cy="528480"/>
            <a:chOff x="1625488" y="5905190"/>
            <a:chExt cx="85680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08FBA7-AB7E-5D42-E4C8-1509E6A8C0C0}"/>
                    </a:ext>
                  </a:extLst>
                </p14:cNvPr>
                <p14:cNvContentPartPr/>
                <p14:nvPr/>
              </p14:nvContentPartPr>
              <p14:xfrm>
                <a:off x="1625488" y="5906270"/>
                <a:ext cx="55080" cy="527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08FBA7-AB7E-5D42-E4C8-1509E6A8C0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6488" y="5897270"/>
                  <a:ext cx="72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31EBAA-62A4-79B7-196D-C9CCD3E319C2}"/>
                    </a:ext>
                  </a:extLst>
                </p14:cNvPr>
                <p14:cNvContentPartPr/>
                <p14:nvPr/>
              </p14:nvContentPartPr>
              <p14:xfrm>
                <a:off x="1682728" y="5905190"/>
                <a:ext cx="175680" cy="27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31EBAA-62A4-79B7-196D-C9CCD3E319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3728" y="5896190"/>
                  <a:ext cx="193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ED5001-731D-F88A-8CE4-FE78E6497ECB}"/>
                    </a:ext>
                  </a:extLst>
                </p14:cNvPr>
                <p14:cNvContentPartPr/>
                <p14:nvPr/>
              </p14:nvContentPartPr>
              <p14:xfrm>
                <a:off x="1985488" y="5963510"/>
                <a:ext cx="142200" cy="43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ED5001-731D-F88A-8CE4-FE78E6497E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6488" y="5954510"/>
                  <a:ext cx="159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EF70A1-F4A5-BF33-1008-CA9C046124E1}"/>
                    </a:ext>
                  </a:extLst>
                </p14:cNvPr>
                <p14:cNvContentPartPr/>
                <p14:nvPr/>
              </p14:nvContentPartPr>
              <p14:xfrm>
                <a:off x="2312728" y="5943710"/>
                <a:ext cx="48240" cy="12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EF70A1-F4A5-BF33-1008-CA9C046124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3728" y="5934710"/>
                  <a:ext cx="65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046C03-F046-1155-2F9F-118EA04E5866}"/>
                    </a:ext>
                  </a:extLst>
                </p14:cNvPr>
                <p14:cNvContentPartPr/>
                <p14:nvPr/>
              </p14:nvContentPartPr>
              <p14:xfrm>
                <a:off x="2274208" y="6179870"/>
                <a:ext cx="208080" cy="24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046C03-F046-1155-2F9F-118EA04E58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5208" y="6170870"/>
                  <a:ext cx="2257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B0B33F-CBED-AF18-1D29-57D848498B32}"/>
              </a:ext>
            </a:extLst>
          </p:cNvPr>
          <p:cNvGrpSpPr/>
          <p:nvPr/>
        </p:nvGrpSpPr>
        <p:grpSpPr>
          <a:xfrm>
            <a:off x="4142608" y="5827070"/>
            <a:ext cx="2059200" cy="609120"/>
            <a:chOff x="4142608" y="5827070"/>
            <a:chExt cx="2059200" cy="6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F1C721-C7EC-FD80-1CB5-EA7F6DFFB0A3}"/>
                    </a:ext>
                  </a:extLst>
                </p14:cNvPr>
                <p14:cNvContentPartPr/>
                <p14:nvPr/>
              </p14:nvContentPartPr>
              <p14:xfrm>
                <a:off x="4148008" y="5962070"/>
                <a:ext cx="14040" cy="3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F1C721-C7EC-FD80-1CB5-EA7F6DFFB0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39368" y="5953430"/>
                  <a:ext cx="31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BD069C-8788-69C7-481D-FBF737F15358}"/>
                    </a:ext>
                  </a:extLst>
                </p14:cNvPr>
                <p14:cNvContentPartPr/>
                <p14:nvPr/>
              </p14:nvContentPartPr>
              <p14:xfrm>
                <a:off x="4142608" y="5885030"/>
                <a:ext cx="187920" cy="50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BD069C-8788-69C7-481D-FBF737F153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33968" y="5876390"/>
                  <a:ext cx="205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BD64E9-BC1C-5694-1C38-03B2D761521C}"/>
                    </a:ext>
                  </a:extLst>
                </p14:cNvPr>
                <p14:cNvContentPartPr/>
                <p14:nvPr/>
              </p14:nvContentPartPr>
              <p14:xfrm>
                <a:off x="4421248" y="5934710"/>
                <a:ext cx="492840" cy="447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BD64E9-BC1C-5694-1C38-03B2D76152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2248" y="5925710"/>
                  <a:ext cx="510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087861-501A-51B4-20D3-D740CC467BC8}"/>
                    </a:ext>
                  </a:extLst>
                </p14:cNvPr>
                <p14:cNvContentPartPr/>
                <p14:nvPr/>
              </p14:nvContentPartPr>
              <p14:xfrm>
                <a:off x="4730848" y="5982590"/>
                <a:ext cx="67680" cy="101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087861-501A-51B4-20D3-D740CC467B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2208" y="5973590"/>
                  <a:ext cx="8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67147D-2036-CC65-3E83-238744024AED}"/>
                    </a:ext>
                  </a:extLst>
                </p14:cNvPr>
                <p14:cNvContentPartPr/>
                <p14:nvPr/>
              </p14:nvContentPartPr>
              <p14:xfrm>
                <a:off x="4878808" y="5896910"/>
                <a:ext cx="300600" cy="531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67147D-2036-CC65-3E83-238744024AE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69808" y="5887910"/>
                  <a:ext cx="3182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455597-A2F9-5ADE-D7C3-A92E12D309B3}"/>
                    </a:ext>
                  </a:extLst>
                </p14:cNvPr>
                <p14:cNvContentPartPr/>
                <p14:nvPr/>
              </p14:nvContentPartPr>
              <p14:xfrm>
                <a:off x="5411968" y="5962070"/>
                <a:ext cx="57240" cy="46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455597-A2F9-5ADE-D7C3-A92E12D309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2968" y="5953430"/>
                  <a:ext cx="748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1F954E-8F4D-6CC5-F36C-B27EDAE83609}"/>
                    </a:ext>
                  </a:extLst>
                </p14:cNvPr>
                <p14:cNvContentPartPr/>
                <p14:nvPr/>
              </p14:nvContentPartPr>
              <p14:xfrm>
                <a:off x="5442568" y="5827070"/>
                <a:ext cx="204840" cy="323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1F954E-8F4D-6CC5-F36C-B27EDAE836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3568" y="5818430"/>
                  <a:ext cx="222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39E644-22DD-6172-A83D-761B07A7223E}"/>
                    </a:ext>
                  </a:extLst>
                </p14:cNvPr>
                <p14:cNvContentPartPr/>
                <p14:nvPr/>
              </p14:nvContentPartPr>
              <p14:xfrm>
                <a:off x="5652448" y="5887550"/>
                <a:ext cx="200520" cy="54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39E644-22DD-6172-A83D-761B07A722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43808" y="5878910"/>
                  <a:ext cx="2181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1424BD-D087-5C4D-072A-77B24D672EF4}"/>
                    </a:ext>
                  </a:extLst>
                </p14:cNvPr>
                <p14:cNvContentPartPr/>
                <p14:nvPr/>
              </p14:nvContentPartPr>
              <p14:xfrm>
                <a:off x="5905168" y="6179150"/>
                <a:ext cx="296640" cy="247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1424BD-D087-5C4D-072A-77B24D672E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96168" y="6170150"/>
                  <a:ext cx="31428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EE2A45-0E69-2596-CE94-A185B9F05255}"/>
                  </a:ext>
                </a:extLst>
              </p14:cNvPr>
              <p14:cNvContentPartPr/>
              <p14:nvPr/>
            </p14:nvContentPartPr>
            <p14:xfrm>
              <a:off x="6260848" y="6147470"/>
              <a:ext cx="222480" cy="265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EE2A45-0E69-2596-CE94-A185B9F0525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51848" y="6138830"/>
                <a:ext cx="24012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428E6CB-FBD2-2ECF-7488-7921715B1C52}"/>
              </a:ext>
            </a:extLst>
          </p:cNvPr>
          <p:cNvGrpSpPr/>
          <p:nvPr/>
        </p:nvGrpSpPr>
        <p:grpSpPr>
          <a:xfrm>
            <a:off x="7802368" y="5937950"/>
            <a:ext cx="1588680" cy="475920"/>
            <a:chOff x="7802368" y="5937950"/>
            <a:chExt cx="158868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9F3AC4-1DE1-032D-5249-45FCD962B318}"/>
                    </a:ext>
                  </a:extLst>
                </p14:cNvPr>
                <p14:cNvContentPartPr/>
                <p14:nvPr/>
              </p14:nvContentPartPr>
              <p14:xfrm>
                <a:off x="7802368" y="5937950"/>
                <a:ext cx="306360" cy="41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9F3AC4-1DE1-032D-5249-45FCD962B3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93368" y="5929310"/>
                  <a:ext cx="3240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AA26E0-8F6C-D113-E2BD-7A888C360766}"/>
                    </a:ext>
                  </a:extLst>
                </p14:cNvPr>
                <p14:cNvContentPartPr/>
                <p14:nvPr/>
              </p14:nvContentPartPr>
              <p14:xfrm>
                <a:off x="8136088" y="6136670"/>
                <a:ext cx="46836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AA26E0-8F6C-D113-E2BD-7A888C3607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27088" y="6128030"/>
                  <a:ext cx="486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8B597D-E548-90D1-4A3D-46FFA3CAA720}"/>
                    </a:ext>
                  </a:extLst>
                </p14:cNvPr>
                <p14:cNvContentPartPr/>
                <p14:nvPr/>
              </p14:nvContentPartPr>
              <p14:xfrm>
                <a:off x="8583928" y="6087350"/>
                <a:ext cx="160920" cy="22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8B597D-E548-90D1-4A3D-46FFA3CAA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74928" y="6078710"/>
                  <a:ext cx="178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43A19B-CF30-98BD-DCC4-1A457CF96B3E}"/>
                    </a:ext>
                  </a:extLst>
                </p14:cNvPr>
                <p14:cNvContentPartPr/>
                <p14:nvPr/>
              </p14:nvContentPartPr>
              <p14:xfrm>
                <a:off x="8714968" y="6113630"/>
                <a:ext cx="676080" cy="30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43A19B-CF30-98BD-DCC4-1A457CF96B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05968" y="6104990"/>
                  <a:ext cx="69372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3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0075-3F27-8BEB-82F2-A8B2F9BF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40B19-076D-0A27-1E82-92D095412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702156"/>
            <a:ext cx="10718016" cy="547149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542EBA-5F77-47D5-9B9D-1B9637D41AB9}"/>
                  </a:ext>
                </a:extLst>
              </p14:cNvPr>
              <p14:cNvContentPartPr/>
              <p14:nvPr/>
            </p14:nvContentPartPr>
            <p14:xfrm>
              <a:off x="-102872" y="54958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542EBA-5F77-47D5-9B9D-1B9637D41A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512" y="54868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1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8256-53F4-5B0D-E623-A641679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Roles/features of </a:t>
            </a:r>
            <a:r>
              <a:rPr lang="en-US" sz="3600" dirty="0" err="1">
                <a:solidFill>
                  <a:schemeClr val="accent2"/>
                </a:solidFill>
              </a:rPr>
              <a:t>os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1EA083-01ED-007B-0E95-397397486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45"/>
          <a:stretch/>
        </p:blipFill>
        <p:spPr>
          <a:xfrm>
            <a:off x="1508773" y="1959428"/>
            <a:ext cx="7465582" cy="4678395"/>
          </a:xfrm>
        </p:spPr>
      </p:pic>
    </p:spTree>
    <p:extLst>
      <p:ext uri="{BB962C8B-B14F-4D97-AF65-F5344CB8AC3E}">
        <p14:creationId xmlns:p14="http://schemas.microsoft.com/office/powerpoint/2010/main" val="243501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AABA-8CE1-EC9F-9E6B-B64110A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A7B3-0BD4-C859-B2A0-97119DF3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OS?</a:t>
            </a:r>
          </a:p>
          <a:p>
            <a:pPr marL="0" indent="0">
              <a:buNone/>
            </a:pPr>
            <a:r>
              <a:rPr lang="en-US" dirty="0"/>
              <a:t>Ans: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operating system (OS) is system software that manages computer hardware, software resources, and provides common services for computer programs.</a:t>
            </a:r>
          </a:p>
          <a:p>
            <a:pPr marL="0" indent="0">
              <a:buNone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Roles of OS?</a:t>
            </a: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Ans: Process Management, Memory Management, File Management, Networking, Security, Device Drivers,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{BFE36402-7516-4D1B-9E7C-3A11ADAF3590}tf33552983_win32</Template>
  <TotalTime>91</TotalTime>
  <Words>209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Franklin Gothic Book</vt:lpstr>
      <vt:lpstr>Franklin Gothic Demi</vt:lpstr>
      <vt:lpstr>Wingdings 2</vt:lpstr>
      <vt:lpstr>DividendVTI</vt:lpstr>
      <vt:lpstr>Introduction TO OPERATING SYSTEM &amp; Role of os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Roles/features of os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Sachin Rajbhar</dc:creator>
  <cp:lastModifiedBy>Sachin Rajbhar</cp:lastModifiedBy>
  <cp:revision>1</cp:revision>
  <dcterms:created xsi:type="dcterms:W3CDTF">2022-06-15T15:56:15Z</dcterms:created>
  <dcterms:modified xsi:type="dcterms:W3CDTF">2022-06-27T17:18:41Z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