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6" r:id="rId5"/>
    <p:sldId id="256" r:id="rId6"/>
    <p:sldId id="257" r:id="rId7"/>
    <p:sldId id="258" r:id="rId8"/>
    <p:sldId id="259" r:id="rId9"/>
    <p:sldId id="260" r:id="rId10"/>
    <p:sldId id="270" r:id="rId11"/>
    <p:sldId id="262" r:id="rId12"/>
    <p:sldId id="271" r:id="rId13"/>
    <p:sldId id="269" r:id="rId14"/>
    <p:sldId id="27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D56A5E-A986-446E-86BD-C74927C48660}" v="26" dt="2022-07-30T13:57:11.310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48" d="100"/>
          <a:sy n="48" d="100"/>
        </p:scale>
        <p:origin x="67" y="80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n Rajbhar" userId="0f67eaef7525b5e7" providerId="LiveId" clId="{40D56A5E-A986-446E-86BD-C74927C48660}"/>
    <pc:docChg chg="undo custSel modSld">
      <pc:chgData name="Sachin Rajbhar" userId="0f67eaef7525b5e7" providerId="LiveId" clId="{40D56A5E-A986-446E-86BD-C74927C48660}" dt="2022-07-30T13:58:21.317" v="1045" actId="20577"/>
      <pc:docMkLst>
        <pc:docMk/>
      </pc:docMkLst>
      <pc:sldChg chg="modSp mod">
        <pc:chgData name="Sachin Rajbhar" userId="0f67eaef7525b5e7" providerId="LiveId" clId="{40D56A5E-A986-446E-86BD-C74927C48660}" dt="2022-07-30T13:58:21.317" v="1045" actId="20577"/>
        <pc:sldMkLst>
          <pc:docMk/>
          <pc:sldMk cId="2287211883" sldId="256"/>
        </pc:sldMkLst>
        <pc:spChg chg="mod">
          <ac:chgData name="Sachin Rajbhar" userId="0f67eaef7525b5e7" providerId="LiveId" clId="{40D56A5E-A986-446E-86BD-C74927C48660}" dt="2022-07-30T13:58:21.317" v="1045" actId="20577"/>
          <ac:spMkLst>
            <pc:docMk/>
            <pc:sldMk cId="2287211883" sldId="256"/>
            <ac:spMk id="4" creationId="{AEBC1A8D-E693-4704-8E11-5AAB4B40BAEF}"/>
          </ac:spMkLst>
        </pc:spChg>
      </pc:sldChg>
      <pc:sldChg chg="addSp delSp modSp mod">
        <pc:chgData name="Sachin Rajbhar" userId="0f67eaef7525b5e7" providerId="LiveId" clId="{40D56A5E-A986-446E-86BD-C74927C48660}" dt="2022-07-30T13:57:38.282" v="1026" actId="1076"/>
        <pc:sldMkLst>
          <pc:docMk/>
          <pc:sldMk cId="1650012627" sldId="266"/>
        </pc:sldMkLst>
        <pc:spChg chg="mod">
          <ac:chgData name="Sachin Rajbhar" userId="0f67eaef7525b5e7" providerId="LiveId" clId="{40D56A5E-A986-446E-86BD-C74927C48660}" dt="2022-07-30T13:20:46.020" v="33" actId="207"/>
          <ac:spMkLst>
            <pc:docMk/>
            <pc:sldMk cId="1650012627" sldId="266"/>
            <ac:spMk id="2" creationId="{0264C9CC-E38A-467A-8F1C-459375F5EDFF}"/>
          </ac:spMkLst>
        </pc:spChg>
        <pc:spChg chg="del">
          <ac:chgData name="Sachin Rajbhar" userId="0f67eaef7525b5e7" providerId="LiveId" clId="{40D56A5E-A986-446E-86BD-C74927C48660}" dt="2022-07-30T13:26:15.204" v="321" actId="478"/>
          <ac:spMkLst>
            <pc:docMk/>
            <pc:sldMk cId="1650012627" sldId="266"/>
            <ac:spMk id="3" creationId="{5ECCBAE3-CEA3-4EE0-83F6-41CFC54D2B4A}"/>
          </ac:spMkLst>
        </pc:spChg>
        <pc:spChg chg="add del mod">
          <ac:chgData name="Sachin Rajbhar" userId="0f67eaef7525b5e7" providerId="LiveId" clId="{40D56A5E-A986-446E-86BD-C74927C48660}" dt="2022-07-30T13:26:16.703" v="322" actId="478"/>
          <ac:spMkLst>
            <pc:docMk/>
            <pc:sldMk cId="1650012627" sldId="266"/>
            <ac:spMk id="5" creationId="{C36715EF-BECB-3AF6-6C74-77B158E4AE55}"/>
          </ac:spMkLst>
        </pc:spChg>
        <pc:spChg chg="mod ord">
          <ac:chgData name="Sachin Rajbhar" userId="0f67eaef7525b5e7" providerId="LiveId" clId="{40D56A5E-A986-446E-86BD-C74927C48660}" dt="2022-07-30T13:57:38.282" v="1026" actId="1076"/>
          <ac:spMkLst>
            <pc:docMk/>
            <pc:sldMk cId="1650012627" sldId="266"/>
            <ac:spMk id="6" creationId="{CDD6760C-D868-43F4-99FB-1B78C91F8FE1}"/>
          </ac:spMkLst>
        </pc:spChg>
        <pc:spChg chg="add del mod">
          <ac:chgData name="Sachin Rajbhar" userId="0f67eaef7525b5e7" providerId="LiveId" clId="{40D56A5E-A986-446E-86BD-C74927C48660}" dt="2022-07-30T13:44:39.116" v="339" actId="931"/>
          <ac:spMkLst>
            <pc:docMk/>
            <pc:sldMk cId="1650012627" sldId="266"/>
            <ac:spMk id="13" creationId="{58618186-9977-7880-C113-5C732260C8EC}"/>
          </ac:spMkLst>
        </pc:spChg>
        <pc:spChg chg="add del mod">
          <ac:chgData name="Sachin Rajbhar" userId="0f67eaef7525b5e7" providerId="LiveId" clId="{40D56A5E-A986-446E-86BD-C74927C48660}" dt="2022-07-30T13:44:53.729" v="344" actId="931"/>
          <ac:spMkLst>
            <pc:docMk/>
            <pc:sldMk cId="1650012627" sldId="266"/>
            <ac:spMk id="17" creationId="{5662185B-CB67-0040-5F57-8E47A64E10A1}"/>
          </ac:spMkLst>
        </pc:spChg>
        <pc:spChg chg="add del mod">
          <ac:chgData name="Sachin Rajbhar" userId="0f67eaef7525b5e7" providerId="LiveId" clId="{40D56A5E-A986-446E-86BD-C74927C48660}" dt="2022-07-30T13:49:13.818" v="1005" actId="478"/>
          <ac:spMkLst>
            <pc:docMk/>
            <pc:sldMk cId="1650012627" sldId="266"/>
            <ac:spMk id="47" creationId="{AF578669-D654-6BD5-A663-4655FAE7EFB7}"/>
          </ac:spMkLst>
        </pc:spChg>
        <pc:grpChg chg="del mod">
          <ac:chgData name="Sachin Rajbhar" userId="0f67eaef7525b5e7" providerId="LiveId" clId="{40D56A5E-A986-446E-86BD-C74927C48660}" dt="2022-07-30T13:45:51.231" v="355"/>
          <ac:grpSpMkLst>
            <pc:docMk/>
            <pc:sldMk cId="1650012627" sldId="266"/>
            <ac:grpSpMk id="22" creationId="{F35694B1-0BC1-EB1A-F3D8-1985A243A723}"/>
          </ac:grpSpMkLst>
        </pc:grpChg>
        <pc:grpChg chg="mod">
          <ac:chgData name="Sachin Rajbhar" userId="0f67eaef7525b5e7" providerId="LiveId" clId="{40D56A5E-A986-446E-86BD-C74927C48660}" dt="2022-07-30T13:45:51.231" v="355"/>
          <ac:grpSpMkLst>
            <pc:docMk/>
            <pc:sldMk cId="1650012627" sldId="266"/>
            <ac:grpSpMk id="24" creationId="{47C0B66D-4D6D-5C39-F220-5C27D03F296A}"/>
          </ac:grpSpMkLst>
        </pc:grpChg>
        <pc:grpChg chg="add del mod">
          <ac:chgData name="Sachin Rajbhar" userId="0f67eaef7525b5e7" providerId="LiveId" clId="{40D56A5E-A986-446E-86BD-C74927C48660}" dt="2022-07-30T13:46:07.436" v="390"/>
          <ac:grpSpMkLst>
            <pc:docMk/>
            <pc:sldMk cId="1650012627" sldId="266"/>
            <ac:grpSpMk id="27" creationId="{12B4FFF3-B502-C0BD-69D8-4BFE4056C2F5}"/>
          </ac:grpSpMkLst>
        </pc:grpChg>
        <pc:grpChg chg="mod">
          <ac:chgData name="Sachin Rajbhar" userId="0f67eaef7525b5e7" providerId="LiveId" clId="{40D56A5E-A986-446E-86BD-C74927C48660}" dt="2022-07-30T13:46:06.551" v="387"/>
          <ac:grpSpMkLst>
            <pc:docMk/>
            <pc:sldMk cId="1650012627" sldId="266"/>
            <ac:grpSpMk id="30" creationId="{0DA2E143-E489-9B09-E842-EFB1554F4DE9}"/>
          </ac:grpSpMkLst>
        </pc:grpChg>
        <pc:grpChg chg="add del mod">
          <ac:chgData name="Sachin Rajbhar" userId="0f67eaef7525b5e7" providerId="LiveId" clId="{40D56A5E-A986-446E-86BD-C74927C48660}" dt="2022-07-30T13:46:05.844" v="383"/>
          <ac:grpSpMkLst>
            <pc:docMk/>
            <pc:sldMk cId="1650012627" sldId="266"/>
            <ac:grpSpMk id="35" creationId="{BDB91721-90DF-F34F-EBAA-8268BEADA7B1}"/>
          </ac:grpSpMkLst>
        </pc:grpChg>
        <pc:grpChg chg="mod">
          <ac:chgData name="Sachin Rajbhar" userId="0f67eaef7525b5e7" providerId="LiveId" clId="{40D56A5E-A986-446E-86BD-C74927C48660}" dt="2022-07-30T13:46:05.420" v="381"/>
          <ac:grpSpMkLst>
            <pc:docMk/>
            <pc:sldMk cId="1650012627" sldId="266"/>
            <ac:grpSpMk id="37" creationId="{F0BED934-AD9F-4BB3-91B6-E0B6821C9DEB}"/>
          </ac:grpSpMkLst>
        </pc:grpChg>
        <pc:grpChg chg="add del mod">
          <ac:chgData name="Sachin Rajbhar" userId="0f67eaef7525b5e7" providerId="LiveId" clId="{40D56A5E-A986-446E-86BD-C74927C48660}" dt="2022-07-30T13:46:04.836" v="378"/>
          <ac:grpSpMkLst>
            <pc:docMk/>
            <pc:sldMk cId="1650012627" sldId="266"/>
            <ac:grpSpMk id="40" creationId="{328477E6-4FBF-ADED-02DA-61E839036D6B}"/>
          </ac:grpSpMkLst>
        </pc:grpChg>
        <pc:grpChg chg="mod">
          <ac:chgData name="Sachin Rajbhar" userId="0f67eaef7525b5e7" providerId="LiveId" clId="{40D56A5E-A986-446E-86BD-C74927C48660}" dt="2022-07-30T13:46:04.607" v="376"/>
          <ac:grpSpMkLst>
            <pc:docMk/>
            <pc:sldMk cId="1650012627" sldId="266"/>
            <ac:grpSpMk id="42" creationId="{2D330FAA-2971-094D-2384-A4DE8EDD1AC0}"/>
          </ac:grpSpMkLst>
        </pc:grpChg>
        <pc:grpChg chg="mod">
          <ac:chgData name="Sachin Rajbhar" userId="0f67eaef7525b5e7" providerId="LiveId" clId="{40D56A5E-A986-446E-86BD-C74927C48660}" dt="2022-07-30T13:46:13.315" v="396"/>
          <ac:grpSpMkLst>
            <pc:docMk/>
            <pc:sldMk cId="1650012627" sldId="266"/>
            <ac:grpSpMk id="45" creationId="{4BE766C2-EE3D-34C6-FC98-5A0A1621184A}"/>
          </ac:grpSpMkLst>
        </pc:grpChg>
        <pc:picChg chg="add mod">
          <ac:chgData name="Sachin Rajbhar" userId="0f67eaef7525b5e7" providerId="LiveId" clId="{40D56A5E-A986-446E-86BD-C74927C48660}" dt="2022-07-30T13:57:33.276" v="1025" actId="14100"/>
          <ac:picMkLst>
            <pc:docMk/>
            <pc:sldMk cId="1650012627" sldId="266"/>
            <ac:picMk id="4" creationId="{0317E93F-4BB6-7EB6-F268-107BFD7781BE}"/>
          </ac:picMkLst>
        </pc:picChg>
        <pc:picChg chg="add del mod">
          <ac:chgData name="Sachin Rajbhar" userId="0f67eaef7525b5e7" providerId="LiveId" clId="{40D56A5E-A986-446E-86BD-C74927C48660}" dt="2022-07-30T13:44:50.001" v="343" actId="478"/>
          <ac:picMkLst>
            <pc:docMk/>
            <pc:sldMk cId="1650012627" sldId="266"/>
            <ac:picMk id="8" creationId="{CF38B97C-CF7E-BB08-5A33-E861800C361D}"/>
          </ac:picMkLst>
        </pc:picChg>
        <pc:picChg chg="add del mod">
          <ac:chgData name="Sachin Rajbhar" userId="0f67eaef7525b5e7" providerId="LiveId" clId="{40D56A5E-A986-446E-86BD-C74927C48660}" dt="2022-07-30T13:44:31.424" v="336" actId="931"/>
          <ac:picMkLst>
            <pc:docMk/>
            <pc:sldMk cId="1650012627" sldId="266"/>
            <ac:picMk id="10" creationId="{52AA70ED-8678-82CA-819C-12F37CCF12B0}"/>
          </ac:picMkLst>
        </pc:picChg>
        <pc:picChg chg="del mod">
          <ac:chgData name="Sachin Rajbhar" userId="0f67eaef7525b5e7" providerId="LiveId" clId="{40D56A5E-A986-446E-86BD-C74927C48660}" dt="2022-07-30T13:44:35.496" v="338" actId="478"/>
          <ac:picMkLst>
            <pc:docMk/>
            <pc:sldMk cId="1650012627" sldId="266"/>
            <ac:picMk id="12" creationId="{A93ACF4C-E9B0-426E-B719-A441974AD9CE}"/>
          </ac:picMkLst>
        </pc:picChg>
        <pc:picChg chg="add del mod">
          <ac:chgData name="Sachin Rajbhar" userId="0f67eaef7525b5e7" providerId="LiveId" clId="{40D56A5E-A986-446E-86BD-C74927C48660}" dt="2022-07-30T13:44:48.177" v="342" actId="478"/>
          <ac:picMkLst>
            <pc:docMk/>
            <pc:sldMk cId="1650012627" sldId="266"/>
            <ac:picMk id="15" creationId="{B929A772-44A6-EC00-93E2-AD76FD4BD957}"/>
          </ac:picMkLst>
        </pc:picChg>
        <pc:picChg chg="add del mod modCrop">
          <ac:chgData name="Sachin Rajbhar" userId="0f67eaef7525b5e7" providerId="LiveId" clId="{40D56A5E-A986-446E-86BD-C74927C48660}" dt="2022-07-30T13:49:05.603" v="1003" actId="478"/>
          <ac:picMkLst>
            <pc:docMk/>
            <pc:sldMk cId="1650012627" sldId="266"/>
            <ac:picMk id="19" creationId="{2F333322-082A-FC94-C899-81AA2172CD2E}"/>
          </ac:picMkLst>
        </pc:picChg>
        <pc:picChg chg="add del mod ord">
          <ac:chgData name="Sachin Rajbhar" userId="0f67eaef7525b5e7" providerId="LiveId" clId="{40D56A5E-A986-446E-86BD-C74927C48660}" dt="2022-07-30T13:51:41.824" v="1018" actId="478"/>
          <ac:picMkLst>
            <pc:docMk/>
            <pc:sldMk cId="1650012627" sldId="266"/>
            <ac:picMk id="49" creationId="{F40C4329-89A9-8688-12FF-5678C1ACFD8A}"/>
          </ac:picMkLst>
        </pc:picChg>
        <pc:inkChg chg="add mod">
          <ac:chgData name="Sachin Rajbhar" userId="0f67eaef7525b5e7" providerId="LiveId" clId="{40D56A5E-A986-446E-86BD-C74927C48660}" dt="2022-07-30T13:45:51.231" v="355"/>
          <ac:inkMkLst>
            <pc:docMk/>
            <pc:sldMk cId="1650012627" sldId="266"/>
            <ac:inkMk id="20" creationId="{154047CC-77A8-C21E-58E7-9E0577FFCDF5}"/>
          </ac:inkMkLst>
        </pc:inkChg>
        <pc:inkChg chg="add mod">
          <ac:chgData name="Sachin Rajbhar" userId="0f67eaef7525b5e7" providerId="LiveId" clId="{40D56A5E-A986-446E-86BD-C74927C48660}" dt="2022-07-30T13:45:51.231" v="355"/>
          <ac:inkMkLst>
            <pc:docMk/>
            <pc:sldMk cId="1650012627" sldId="266"/>
            <ac:inkMk id="21" creationId="{48C376CB-20F5-E74A-98FD-E9E687D4CB62}"/>
          </ac:inkMkLst>
        </pc:inkChg>
        <pc:inkChg chg="add mod">
          <ac:chgData name="Sachin Rajbhar" userId="0f67eaef7525b5e7" providerId="LiveId" clId="{40D56A5E-A986-446E-86BD-C74927C48660}" dt="2022-07-30T13:45:51.231" v="355"/>
          <ac:inkMkLst>
            <pc:docMk/>
            <pc:sldMk cId="1650012627" sldId="266"/>
            <ac:inkMk id="23" creationId="{D0AE83F5-E988-FF5F-98EE-BDB2AA499C74}"/>
          </ac:inkMkLst>
        </pc:inkChg>
        <pc:inkChg chg="add del mod">
          <ac:chgData name="Sachin Rajbhar" userId="0f67eaef7525b5e7" providerId="LiveId" clId="{40D56A5E-A986-446E-86BD-C74927C48660}" dt="2022-07-30T13:46:07.860" v="391" actId="9405"/>
          <ac:inkMkLst>
            <pc:docMk/>
            <pc:sldMk cId="1650012627" sldId="266"/>
            <ac:inkMk id="25" creationId="{DE66049E-DCF7-FDC8-64A5-27A13183F150}"/>
          </ac:inkMkLst>
        </pc:inkChg>
        <pc:inkChg chg="add del mod">
          <ac:chgData name="Sachin Rajbhar" userId="0f67eaef7525b5e7" providerId="LiveId" clId="{40D56A5E-A986-446E-86BD-C74927C48660}" dt="2022-07-30T13:46:07.436" v="390"/>
          <ac:inkMkLst>
            <pc:docMk/>
            <pc:sldMk cId="1650012627" sldId="266"/>
            <ac:inkMk id="26" creationId="{E2403E3D-6993-EBA7-E110-811D4F8613BF}"/>
          </ac:inkMkLst>
        </pc:inkChg>
        <pc:inkChg chg="add del mod">
          <ac:chgData name="Sachin Rajbhar" userId="0f67eaef7525b5e7" providerId="LiveId" clId="{40D56A5E-A986-446E-86BD-C74927C48660}" dt="2022-07-30T13:46:06.756" v="388" actId="9405"/>
          <ac:inkMkLst>
            <pc:docMk/>
            <pc:sldMk cId="1650012627" sldId="266"/>
            <ac:inkMk id="28" creationId="{6CE01595-E492-D935-EF5A-3C941324987A}"/>
          </ac:inkMkLst>
        </pc:inkChg>
        <pc:inkChg chg="add del mod">
          <ac:chgData name="Sachin Rajbhar" userId="0f67eaef7525b5e7" providerId="LiveId" clId="{40D56A5E-A986-446E-86BD-C74927C48660}" dt="2022-07-30T13:46:06.551" v="387"/>
          <ac:inkMkLst>
            <pc:docMk/>
            <pc:sldMk cId="1650012627" sldId="266"/>
            <ac:inkMk id="29" creationId="{518473B5-B785-D2D7-9321-7A894BEB60B5}"/>
          </ac:inkMkLst>
        </pc:inkChg>
        <pc:inkChg chg="add del">
          <ac:chgData name="Sachin Rajbhar" userId="0f67eaef7525b5e7" providerId="LiveId" clId="{40D56A5E-A986-446E-86BD-C74927C48660}" dt="2022-07-30T13:46:06.316" v="385" actId="9405"/>
          <ac:inkMkLst>
            <pc:docMk/>
            <pc:sldMk cId="1650012627" sldId="266"/>
            <ac:inkMk id="31" creationId="{9C140543-DEC8-01C6-8128-119E819C3824}"/>
          </ac:inkMkLst>
        </pc:inkChg>
        <pc:inkChg chg="add del">
          <ac:chgData name="Sachin Rajbhar" userId="0f67eaef7525b5e7" providerId="LiveId" clId="{40D56A5E-A986-446E-86BD-C74927C48660}" dt="2022-07-30T13:45:57.628" v="364" actId="9405"/>
          <ac:inkMkLst>
            <pc:docMk/>
            <pc:sldMk cId="1650012627" sldId="266"/>
            <ac:inkMk id="32" creationId="{7C42C42B-B2A5-A5EA-28FC-571C55672C02}"/>
          </ac:inkMkLst>
        </pc:inkChg>
        <pc:inkChg chg="add del mod">
          <ac:chgData name="Sachin Rajbhar" userId="0f67eaef7525b5e7" providerId="LiveId" clId="{40D56A5E-A986-446E-86BD-C74927C48660}" dt="2022-07-30T13:46:06.091" v="384" actId="9405"/>
          <ac:inkMkLst>
            <pc:docMk/>
            <pc:sldMk cId="1650012627" sldId="266"/>
            <ac:inkMk id="33" creationId="{F84A6FFB-1DED-7923-0F20-63854A3DC84D}"/>
          </ac:inkMkLst>
        </pc:inkChg>
        <pc:inkChg chg="add del mod">
          <ac:chgData name="Sachin Rajbhar" userId="0f67eaef7525b5e7" providerId="LiveId" clId="{40D56A5E-A986-446E-86BD-C74927C48660}" dt="2022-07-30T13:46:05.844" v="383"/>
          <ac:inkMkLst>
            <pc:docMk/>
            <pc:sldMk cId="1650012627" sldId="266"/>
            <ac:inkMk id="34" creationId="{8A92D68F-93BF-2D4D-6DAE-0D2FEBCEF11D}"/>
          </ac:inkMkLst>
        </pc:inkChg>
        <pc:inkChg chg="add del mod">
          <ac:chgData name="Sachin Rajbhar" userId="0f67eaef7525b5e7" providerId="LiveId" clId="{40D56A5E-A986-446E-86BD-C74927C48660}" dt="2022-07-30T13:46:05.420" v="381"/>
          <ac:inkMkLst>
            <pc:docMk/>
            <pc:sldMk cId="1650012627" sldId="266"/>
            <ac:inkMk id="36" creationId="{09FFF4DD-D580-D72D-987A-DF9C070062DD}"/>
          </ac:inkMkLst>
        </pc:inkChg>
        <pc:inkChg chg="add del mod">
          <ac:chgData name="Sachin Rajbhar" userId="0f67eaef7525b5e7" providerId="LiveId" clId="{40D56A5E-A986-446E-86BD-C74927C48660}" dt="2022-07-30T13:46:05.148" v="379" actId="9405"/>
          <ac:inkMkLst>
            <pc:docMk/>
            <pc:sldMk cId="1650012627" sldId="266"/>
            <ac:inkMk id="38" creationId="{C6ACF967-BC41-9069-148C-7C6E66F8A50E}"/>
          </ac:inkMkLst>
        </pc:inkChg>
        <pc:inkChg chg="add del mod">
          <ac:chgData name="Sachin Rajbhar" userId="0f67eaef7525b5e7" providerId="LiveId" clId="{40D56A5E-A986-446E-86BD-C74927C48660}" dt="2022-07-30T13:46:04.836" v="378"/>
          <ac:inkMkLst>
            <pc:docMk/>
            <pc:sldMk cId="1650012627" sldId="266"/>
            <ac:inkMk id="39" creationId="{AC5E126D-1D6E-48EB-8BCE-EE058FACC9B3}"/>
          </ac:inkMkLst>
        </pc:inkChg>
        <pc:inkChg chg="add del mod">
          <ac:chgData name="Sachin Rajbhar" userId="0f67eaef7525b5e7" providerId="LiveId" clId="{40D56A5E-A986-446E-86BD-C74927C48660}" dt="2022-07-30T13:46:04.607" v="376"/>
          <ac:inkMkLst>
            <pc:docMk/>
            <pc:sldMk cId="1650012627" sldId="266"/>
            <ac:inkMk id="41" creationId="{C04E34C2-D13E-6D87-5ECE-3F9F05818B2D}"/>
          </ac:inkMkLst>
        </pc:inkChg>
        <pc:inkChg chg="add del mod">
          <ac:chgData name="Sachin Rajbhar" userId="0f67eaef7525b5e7" providerId="LiveId" clId="{40D56A5E-A986-446E-86BD-C74927C48660}" dt="2022-07-30T13:46:14.020" v="397" actId="9405"/>
          <ac:inkMkLst>
            <pc:docMk/>
            <pc:sldMk cId="1650012627" sldId="266"/>
            <ac:inkMk id="43" creationId="{FF88E4CE-D413-C0F6-5E94-F4712B8BC958}"/>
          </ac:inkMkLst>
        </pc:inkChg>
        <pc:inkChg chg="add del mod">
          <ac:chgData name="Sachin Rajbhar" userId="0f67eaef7525b5e7" providerId="LiveId" clId="{40D56A5E-A986-446E-86BD-C74927C48660}" dt="2022-07-30T13:46:13.315" v="396"/>
          <ac:inkMkLst>
            <pc:docMk/>
            <pc:sldMk cId="1650012627" sldId="266"/>
            <ac:inkMk id="44" creationId="{3D292B27-3BF0-DF30-4331-333CF8F6E04B}"/>
          </ac:inkMkLst>
        </pc:ink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D8C-473F-91FD-A876418816A2}"/>
              </c:ext>
            </c:extLst>
          </c:dPt>
          <c:dPt>
            <c:idx val="1"/>
            <c:bubble3D val="0"/>
            <c:spPr>
              <a:solidFill>
                <a:schemeClr val="accent1">
                  <a:alpha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E0A-4A49-A520-6FB0B0F0044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D8C-473F-91FD-A876418816A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E0A-4A49-A520-6FB0B0F00448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E0A-4A49-A520-6FB0B0F00448}"/>
              </c:ext>
            </c:extLst>
          </c:dPt>
          <c:dPt>
            <c:idx val="5"/>
            <c:bubble3D val="0"/>
            <c:spPr>
              <a:solidFill>
                <a:schemeClr val="accent2">
                  <a:alpha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E0A-4A49-A520-6FB0B0F00448}"/>
              </c:ext>
            </c:extLst>
          </c:dPt>
          <c:cat>
            <c:strRef>
              <c:f>Sheet1!$A$2:$A$7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25</c:v>
                </c:pt>
                <c:pt idx="2">
                  <c:v>20</c:v>
                </c:pt>
                <c:pt idx="3">
                  <c:v>10</c:v>
                </c:pt>
                <c:pt idx="4">
                  <c:v>10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0A-4A49-A520-6FB0B0F004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30.07.2022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13:45:50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13:45:50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13:45:5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30.07.2022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52973" y="3400174"/>
            <a:ext cx="9575496" cy="3457826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Group Members:                        	  Roll Nos.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Aaditya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Kaushik           		  41221001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Ashish Kumar Pathak   		  41221028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Karmvir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            		                41221075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Harshinder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Jit Singh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Chimni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41221058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Ritik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Kumar                                           41221131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Sachin Kumar Singh     	                41221138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Sachin Rajbhar (Our Team Leader)  41221139</a:t>
            </a:r>
          </a:p>
          <a:p>
            <a:endParaRPr lang="ru-RU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41" y="788594"/>
            <a:ext cx="5690680" cy="151735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Books and Clothes collection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C0B66D-4D6D-5C39-F220-5C27D03F296A}"/>
              </a:ext>
            </a:extLst>
          </p:cNvPr>
          <p:cNvGrpSpPr/>
          <p:nvPr/>
        </p:nvGrpSpPr>
        <p:grpSpPr>
          <a:xfrm>
            <a:off x="10748343" y="3497147"/>
            <a:ext cx="360" cy="360"/>
            <a:chOff x="10748343" y="349714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54047CC-77A8-C21E-58E7-9E0577FFCDF5}"/>
                    </a:ext>
                  </a:extLst>
                </p14:cNvPr>
                <p14:cNvContentPartPr/>
                <p14:nvPr/>
              </p14:nvContentPartPr>
              <p14:xfrm>
                <a:off x="10748343" y="3497147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54047CC-77A8-C21E-58E7-9E0577FFCDF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739343" y="34885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8C376CB-20F5-E74A-98FD-E9E687D4CB62}"/>
                    </a:ext>
                  </a:extLst>
                </p14:cNvPr>
                <p14:cNvContentPartPr/>
                <p14:nvPr/>
              </p14:nvContentPartPr>
              <p14:xfrm>
                <a:off x="10748343" y="3497147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8C376CB-20F5-E74A-98FD-E9E687D4CB6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739343" y="34885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0AE83F5-E988-FF5F-98EE-BDB2AA499C74}"/>
                    </a:ext>
                  </a:extLst>
                </p14:cNvPr>
                <p14:cNvContentPartPr/>
                <p14:nvPr/>
              </p14:nvContentPartPr>
              <p14:xfrm>
                <a:off x="10748343" y="3497147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0AE83F5-E988-FF5F-98EE-BDB2AA499C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739343" y="34885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317E93F-4BB6-7EB6-F268-107BFD7781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9125" y="1682489"/>
            <a:ext cx="39528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420" y="3955665"/>
            <a:ext cx="4367531" cy="524711"/>
          </a:xfrm>
        </p:spPr>
        <p:txBody>
          <a:bodyPr/>
          <a:lstStyle/>
          <a:p>
            <a:r>
              <a:rPr lang="en-US" dirty="0"/>
              <a:t>August Bergqvist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A967A-4C75-4949-9D48-17FD2D8B8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Phone: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085CC-458F-4E9F-AF16-A815111FBF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678-555-0128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9230DA-C209-4406-A9FA-EE60A7827F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Email: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0F5C8F-9E7F-4E64-9AF6-329D1654118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BERGQVIST@EXAMPLE.COM</a:t>
            </a:r>
            <a:endParaRPr lang="ru-RU" dirty="0"/>
          </a:p>
        </p:txBody>
      </p:sp>
      <p:pic>
        <p:nvPicPr>
          <p:cNvPr id="16" name="Picture Placeholder 15" descr="Scenic View of Beach">
            <a:extLst>
              <a:ext uri="{FF2B5EF4-FFF2-40B4-BE49-F238E27FC236}">
                <a16:creationId xmlns:a16="http://schemas.microsoft.com/office/drawing/2014/main" id="{9AE9B74E-83A6-4E11-8B41-300A1531853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32866" r="20338"/>
          <a:stretch/>
        </p:blipFill>
        <p:spPr>
          <a:xfrm>
            <a:off x="5245189" y="1"/>
            <a:ext cx="6943003" cy="5934621"/>
          </a:xfrm>
        </p:spPr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31CC7-E576-44E9-B0ED-A55CB196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/>
              <a:t>it started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8F92ECC-81D7-46DF-AF27-3388655CE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  <a:endParaRPr lang="ru-RU" dirty="0"/>
          </a:p>
        </p:txBody>
      </p:sp>
      <p:pic>
        <p:nvPicPr>
          <p:cNvPr id="10" name="Picture Placeholder 9" descr="Cottages In The Middle Of Beach">
            <a:extLst>
              <a:ext uri="{FF2B5EF4-FFF2-40B4-BE49-F238E27FC236}">
                <a16:creationId xmlns:a16="http://schemas.microsoft.com/office/drawing/2014/main" id="{262D17B0-1557-47A2-A8D6-91730FF9DB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70" t="43102" r="70" b="22996"/>
          <a:stretch/>
        </p:blipFill>
        <p:spPr>
          <a:xfrm>
            <a:off x="912412" y="2373273"/>
            <a:ext cx="11271651" cy="2549580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B906A6D-64CC-4021-B842-B0B179AB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721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Wooden view desk on ocean's shore">
            <a:extLst>
              <a:ext uri="{FF2B5EF4-FFF2-40B4-BE49-F238E27FC236}">
                <a16:creationId xmlns:a16="http://schemas.microsoft.com/office/drawing/2014/main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21675" r="32054" b="10380"/>
          <a:stretch/>
        </p:blipFill>
        <p:spPr>
          <a:xfrm>
            <a:off x="1396781" y="0"/>
            <a:ext cx="3894833" cy="565633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01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</a:t>
            </a:r>
            <a:br>
              <a:rPr lang="en-US" dirty="0"/>
            </a:br>
            <a:r>
              <a:rPr lang="en-US" dirty="0"/>
              <a:t>constituter adipescent elit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Lorem ipsum dolor sit amet, constituter adipescent elit. Maecenas porttitor congue massa.</a:t>
            </a:r>
          </a:p>
          <a:p>
            <a:r>
              <a:rPr lang="en-US" dirty="0"/>
              <a:t>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</a:t>
            </a:r>
            <a:br>
              <a:rPr lang="en-US" dirty="0"/>
            </a:br>
            <a:r>
              <a:rPr lang="en-US" dirty="0"/>
              <a:t>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F41B9-CDD2-4DAB-9FE1-AA9A8E0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constituter adipescent elit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7B0312A-C970-4CA1-A36F-1BB0C930FB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Lorem ipsum dolor sit amet, constituter adipescent elit. Maecenas porttitor congue massa. Fusce posuere, magna sed pulvinar ultricies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Lorem ipsum dolor sit amet, constituter adipescent elit. Maecenas porttitor congue massa. 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ru-RU" dirty="0"/>
          </a:p>
        </p:txBody>
      </p:sp>
      <p:pic>
        <p:nvPicPr>
          <p:cNvPr id="14" name="Picture Placeholder 13" descr="Boat on sunset sea">
            <a:extLst>
              <a:ext uri="{FF2B5EF4-FFF2-40B4-BE49-F238E27FC236}">
                <a16:creationId xmlns:a16="http://schemas.microsoft.com/office/drawing/2014/main" id="{6D2A2984-909C-46E6-BA11-B06EBD98F0D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/>
          <a:srcRect l="18" t="19053" r="-18" b="-174"/>
          <a:stretch/>
        </p:blipFill>
        <p:spPr>
          <a:xfrm>
            <a:off x="5771770" y="1483675"/>
            <a:ext cx="6421408" cy="3438427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F8E1FB-FE5C-46BC-83C4-88721E70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</a:t>
            </a:r>
            <a:br>
              <a:rPr lang="en-US" dirty="0"/>
            </a:br>
            <a:r>
              <a:rPr lang="en-US" dirty="0"/>
              <a:t>Maecenas porttitor congue massa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SECTION 1 TITLE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SECTION 2 TITLE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dirty="0"/>
              <a:t>Lorem ipsum dolor sit amet, consectetuer adipiscing elit. Maecenas porttitor congue massa.</a:t>
            </a:r>
          </a:p>
          <a:p>
            <a:r>
              <a:rPr lang="en-US" dirty="0"/>
              <a:t>Nunc viverra imperdiet enim. Fusce est. Vivamus</a:t>
            </a:r>
            <a:br>
              <a:rPr lang="en-US" dirty="0"/>
            </a:br>
            <a:r>
              <a:rPr lang="en-US" dirty="0"/>
              <a:t>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Placeholder 20" descr="Pie chart">
            <a:extLst>
              <a:ext uri="{FF2B5EF4-FFF2-40B4-BE49-F238E27FC236}">
                <a16:creationId xmlns:a16="http://schemas.microsoft.com/office/drawing/2014/main" id="{093B88E5-E854-483F-A761-6A39AF1AE58A}"/>
              </a:ext>
            </a:extLst>
          </p:cNvPr>
          <p:cNvGraphicFramePr>
            <a:graphicFrameLocks noGrp="1"/>
          </p:cNvGraphicFramePr>
          <p:nvPr>
            <p:ph type="chart" sz="quarter" idx="32"/>
            <p:extLst>
              <p:ext uri="{D42A27DB-BD31-4B8C-83A1-F6EECF244321}">
                <p14:modId xmlns:p14="http://schemas.microsoft.com/office/powerpoint/2010/main" val="2684824177"/>
              </p:ext>
            </p:extLst>
          </p:nvPr>
        </p:nvGraphicFramePr>
        <p:xfrm>
          <a:off x="798795" y="1087668"/>
          <a:ext cx="4509470" cy="4594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991AEBC-6D9D-4D30-BB4C-43FE1370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FDBF9-B20C-4919-9CE3-90C6CDC85B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836431"/>
          </a:xfrm>
        </p:spPr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</a:t>
            </a:r>
            <a:endParaRPr lang="ru-RU" dirty="0"/>
          </a:p>
        </p:txBody>
      </p:sp>
      <p:sp>
        <p:nvSpPr>
          <p:cNvPr id="23" name="Oval 22" descr="Circle shape">
            <a:extLst>
              <a:ext uri="{FF2B5EF4-FFF2-40B4-BE49-F238E27FC236}">
                <a16:creationId xmlns:a16="http://schemas.microsoft.com/office/drawing/2014/main" id="{C3485789-E496-4110-A15B-8E4775849942}"/>
              </a:ext>
            </a:extLst>
          </p:cNvPr>
          <p:cNvSpPr/>
          <p:nvPr/>
        </p:nvSpPr>
        <p:spPr>
          <a:xfrm>
            <a:off x="5732367" y="3774029"/>
            <a:ext cx="384048" cy="384048"/>
          </a:xfrm>
          <a:prstGeom prst="ellipse">
            <a:avLst/>
          </a:pr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E50F9B-A11D-40B9-B83F-DDF3E10343C1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 dirty="0"/>
              <a:t>30%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C8D5B9-69C7-4696-B552-5307926F58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Category Title</a:t>
            </a:r>
            <a:endParaRPr lang="ru-RU" dirty="0"/>
          </a:p>
        </p:txBody>
      </p:sp>
      <p:sp>
        <p:nvSpPr>
          <p:cNvPr id="24" name="Oval 23" descr="Circle shape">
            <a:extLst>
              <a:ext uri="{FF2B5EF4-FFF2-40B4-BE49-F238E27FC236}">
                <a16:creationId xmlns:a16="http://schemas.microsoft.com/office/drawing/2014/main" id="{FC7368B7-D4B3-45CE-95D8-0AA892A56116}"/>
              </a:ext>
            </a:extLst>
          </p:cNvPr>
          <p:cNvSpPr/>
          <p:nvPr/>
        </p:nvSpPr>
        <p:spPr>
          <a:xfrm>
            <a:off x="7671881" y="3774029"/>
            <a:ext cx="384048" cy="38404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D2CE79-7062-4C12-A2AE-683EAD4CCE0C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US" dirty="0"/>
              <a:t>25%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5FB3E19-7A7E-47B8-A21F-09F559854C8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Category Title</a:t>
            </a:r>
            <a:endParaRPr lang="ru-RU" dirty="0"/>
          </a:p>
        </p:txBody>
      </p:sp>
      <p:sp>
        <p:nvSpPr>
          <p:cNvPr id="25" name="Oval 24" descr="Circle shape">
            <a:extLst>
              <a:ext uri="{FF2B5EF4-FFF2-40B4-BE49-F238E27FC236}">
                <a16:creationId xmlns:a16="http://schemas.microsoft.com/office/drawing/2014/main" id="{CB3E6EAD-AA8B-4D6A-B852-670A3BE077FA}"/>
              </a:ext>
            </a:extLst>
          </p:cNvPr>
          <p:cNvSpPr/>
          <p:nvPr/>
        </p:nvSpPr>
        <p:spPr>
          <a:xfrm>
            <a:off x="9611395" y="3774029"/>
            <a:ext cx="384048" cy="384048"/>
          </a:xfrm>
          <a:prstGeom prst="ellipse">
            <a:avLst/>
          </a:pr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DFECF88-E632-4781-8739-84E6E892DC4D}"/>
              </a:ext>
            </a:extLst>
          </p:cNvPr>
          <p:cNvSpPr>
            <a:spLocks noGrp="1"/>
          </p:cNvSpPr>
          <p:nvPr>
            <p:ph type="body" idx="28"/>
          </p:nvPr>
        </p:nvSpPr>
        <p:spPr/>
        <p:txBody>
          <a:bodyPr/>
          <a:lstStyle/>
          <a:p>
            <a:r>
              <a:rPr lang="en-US" dirty="0"/>
              <a:t>20%</a:t>
            </a:r>
            <a:endParaRPr lang="ru-R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1D0B53C-EBAB-4000-8108-72EE7F62A9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Category Title</a:t>
            </a:r>
            <a:endParaRPr lang="ru-RU" dirty="0"/>
          </a:p>
        </p:txBody>
      </p:sp>
      <p:sp>
        <p:nvSpPr>
          <p:cNvPr id="19" name="Oval 18" descr="Circle shape">
            <a:extLst>
              <a:ext uri="{FF2B5EF4-FFF2-40B4-BE49-F238E27FC236}">
                <a16:creationId xmlns:a16="http://schemas.microsoft.com/office/drawing/2014/main" id="{74F8D4E4-1B47-416C-9A28-44D029B05DF3}"/>
              </a:ext>
            </a:extLst>
          </p:cNvPr>
          <p:cNvSpPr/>
          <p:nvPr/>
        </p:nvSpPr>
        <p:spPr>
          <a:xfrm>
            <a:off x="5732392" y="4506094"/>
            <a:ext cx="384048" cy="384048"/>
          </a:xfrm>
          <a:prstGeom prst="ellipse">
            <a:avLst/>
          </a:prstGeom>
          <a:solidFill>
            <a:schemeClr val="accent4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0CA877-BC73-44B2-B723-8023CA00ED00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r>
              <a:rPr lang="en-US" dirty="0"/>
              <a:t>10%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508980-C5CA-4BC3-A366-9BA1490CA43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Category Title</a:t>
            </a:r>
            <a:endParaRPr lang="ru-RU" dirty="0"/>
          </a:p>
        </p:txBody>
      </p:sp>
      <p:sp>
        <p:nvSpPr>
          <p:cNvPr id="20" name="Oval 19" descr="Circle shape">
            <a:extLst>
              <a:ext uri="{FF2B5EF4-FFF2-40B4-BE49-F238E27FC236}">
                <a16:creationId xmlns:a16="http://schemas.microsoft.com/office/drawing/2014/main" id="{46B993A4-B156-41FD-9B95-16911035EAA1}"/>
              </a:ext>
            </a:extLst>
          </p:cNvPr>
          <p:cNvSpPr/>
          <p:nvPr/>
        </p:nvSpPr>
        <p:spPr>
          <a:xfrm>
            <a:off x="7671906" y="4506094"/>
            <a:ext cx="384048" cy="384048"/>
          </a:xfrm>
          <a:prstGeom prst="ellipse">
            <a:avLst/>
          </a:pr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F800B5B-000C-40A0-984E-296FEF26F894}"/>
              </a:ext>
            </a:extLst>
          </p:cNvPr>
          <p:cNvSpPr>
            <a:spLocks noGrp="1"/>
          </p:cNvSpPr>
          <p:nvPr>
            <p:ph type="body" idx="26"/>
          </p:nvPr>
        </p:nvSpPr>
        <p:spPr/>
        <p:txBody>
          <a:bodyPr/>
          <a:lstStyle/>
          <a:p>
            <a:r>
              <a:rPr lang="en-US" dirty="0"/>
              <a:t>10%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C76F4DF-E770-433B-A99B-E75E3AD5B84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Category Title</a:t>
            </a:r>
            <a:endParaRPr lang="ru-RU" dirty="0"/>
          </a:p>
        </p:txBody>
      </p:sp>
      <p:sp>
        <p:nvSpPr>
          <p:cNvPr id="22" name="Oval 21" descr="Circle shape">
            <a:extLst>
              <a:ext uri="{FF2B5EF4-FFF2-40B4-BE49-F238E27FC236}">
                <a16:creationId xmlns:a16="http://schemas.microsoft.com/office/drawing/2014/main" id="{F25A7B72-F802-4A5B-9C15-E6092A747BDA}"/>
              </a:ext>
            </a:extLst>
          </p:cNvPr>
          <p:cNvSpPr/>
          <p:nvPr/>
        </p:nvSpPr>
        <p:spPr>
          <a:xfrm>
            <a:off x="9611420" y="4506094"/>
            <a:ext cx="384048" cy="384048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685F4B4-4174-4802-8880-EBF24FC23D34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/>
          <a:lstStyle/>
          <a:p>
            <a:r>
              <a:rPr lang="en-US" dirty="0"/>
              <a:t>5%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A8CDE2-952B-4BD3-A740-DF54D4C7E84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Category Title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7EDA2-3620-47DB-BD1A-9C3633AE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AECDC-7310-4573-BE1D-3F708C83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615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46E56-D449-4019-86AD-4F0D3A1474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8357" y="3252275"/>
            <a:ext cx="2829243" cy="1846732"/>
          </a:xfrm>
        </p:spPr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</a:t>
            </a:r>
            <a:endParaRPr lang="ru-RU" dirty="0"/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59C411DD-E4B1-441B-AB81-A9445E90878D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4223577849"/>
              </p:ext>
            </p:extLst>
          </p:nvPr>
        </p:nvGraphicFramePr>
        <p:xfrm>
          <a:off x="4378450" y="1493838"/>
          <a:ext cx="6912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000">
                  <a:extLst>
                    <a:ext uri="{9D8B030D-6E8A-4147-A177-3AD203B41FA5}">
                      <a16:colId xmlns:a16="http://schemas.microsoft.com/office/drawing/2014/main" val="3413721457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74256769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529259489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743817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2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+mn-lt"/>
                        </a:rPr>
                        <a:t>20XX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+mn-lt"/>
                        </a:rPr>
                        <a:t>20XX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+mn-lt"/>
                        </a:rPr>
                        <a:t>20XX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8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ru-RU" sz="12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1,600,000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84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4,000,000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16,000,000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9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5,625,000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48,000,000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216,000,000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60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45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5,625,000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48,000,000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216,000,000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25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1,687,500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9,600,000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21,600,000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9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562,500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2,400,000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10,800,000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17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281,250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2,400,000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4,320,000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8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7,593,750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52,800,000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187,920,000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294082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DED37-21C3-4250-BD9E-659F018A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3840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Colorful cliff city near ocean shore">
            <a:extLst>
              <a:ext uri="{FF2B5EF4-FFF2-40B4-BE49-F238E27FC236}">
                <a16:creationId xmlns:a16="http://schemas.microsoft.com/office/drawing/2014/main" id="{74ED1216-A221-4C9B-B39B-71A3E4D9E40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13230" b="13230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DD1C66-8B88-4FDA-AFA7-4549E310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A5B48-F9FF-45FC-A3F7-5CEF9A0129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F80CF-7487-45BD-99FF-6CB18AC1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E29B3-D5FF-478A-848A-934E75A4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536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dia Placeholder 1" descr="Video">
            <a:extLst>
              <a:ext uri="{FF2B5EF4-FFF2-40B4-BE49-F238E27FC236}">
                <a16:creationId xmlns:a16="http://schemas.microsoft.com/office/drawing/2014/main" id="{531D7866-D98C-4600-BEC4-FCE6295FAD25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483267-D13E-45C6-895A-743DA269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5DB45-A744-4939-A7FE-863B69EC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DD93A-2AFF-4DF7-87EA-7C7F419A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5796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39</TotalTime>
  <Words>581</Words>
  <Application>Microsoft Office PowerPoint</Application>
  <PresentationFormat>Widescreen</PresentationFormat>
  <Paragraphs>119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Office Theme</vt:lpstr>
      <vt:lpstr>Books and Clothes collection</vt:lpstr>
      <vt:lpstr>How it started</vt:lpstr>
      <vt:lpstr>TEXT LAYOUT 01</vt:lpstr>
      <vt:lpstr>TEXT LAYOUT 02</vt:lpstr>
      <vt:lpstr>COMPARISON</vt:lpstr>
      <vt:lpstr>CHART SLIDE</vt:lpstr>
      <vt:lpstr>TABLE SLIDE</vt:lpstr>
      <vt:lpstr>BIG IMAGE</vt:lpstr>
      <vt:lpstr>Lorem ipsum dolor sit amet, consectetuer adipiscing elit. Maecenas porttitor congue massa</vt:lpstr>
      <vt:lpstr>THANK YOU!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Sachin Rajbhar</dc:creator>
  <cp:lastModifiedBy>Sachin Rajbhar</cp:lastModifiedBy>
  <cp:revision>1</cp:revision>
  <dcterms:created xsi:type="dcterms:W3CDTF">2022-07-30T13:16:46Z</dcterms:created>
  <dcterms:modified xsi:type="dcterms:W3CDTF">2022-07-30T13:58:23Z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