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22" r:id="rId2"/>
    <p:sldId id="257" r:id="rId3"/>
    <p:sldId id="260" r:id="rId4"/>
    <p:sldId id="323" r:id="rId5"/>
    <p:sldId id="324" r:id="rId6"/>
    <p:sldId id="318" r:id="rId7"/>
    <p:sldId id="319" r:id="rId8"/>
    <p:sldId id="326" r:id="rId9"/>
    <p:sldId id="325" r:id="rId10"/>
    <p:sldId id="328" r:id="rId11"/>
    <p:sldId id="330" r:id="rId12"/>
    <p:sldId id="327" r:id="rId13"/>
    <p:sldId id="321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09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10766D-0B96-AF7E-8D62-88017687348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7EB8D-C401-CB76-8C30-1CE39B54DDD0}"/>
              </a:ext>
            </a:extLst>
          </p:cNvPr>
          <p:cNvSpPr txBox="1"/>
          <p:nvPr/>
        </p:nvSpPr>
        <p:spPr>
          <a:xfrm>
            <a:off x="657225" y="1125200"/>
            <a:ext cx="782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ETIQUETTE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F7F48-EE7A-9B2F-02B1-5ED3A4678A5C}"/>
              </a:ext>
            </a:extLst>
          </p:cNvPr>
          <p:cNvSpPr txBox="1"/>
          <p:nvPr/>
        </p:nvSpPr>
        <p:spPr>
          <a:xfrm>
            <a:off x="6054417" y="2574248"/>
            <a:ext cx="3022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PRESENTED BY:     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SACHIN KUMAR SINGH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SACHIN RAJBHAR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RITIK KUMAR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SANCHIT KELKAR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SANSKAR BANSAL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ANMOL SAINI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ABHISHEK PARTI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MOHIL</a:t>
            </a:r>
          </a:p>
          <a:p>
            <a:pPr algn="r"/>
            <a:r>
              <a:rPr lang="en-US" sz="1600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854B1-7CDE-F8EC-C840-832ABD36C920}"/>
              </a:ext>
            </a:extLst>
          </p:cNvPr>
          <p:cNvSpPr txBox="1"/>
          <p:nvPr/>
        </p:nvSpPr>
        <p:spPr>
          <a:xfrm>
            <a:off x="306310" y="4129203"/>
            <a:ext cx="513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SUBMITTED TO</a:t>
            </a:r>
          </a:p>
          <a:p>
            <a:r>
              <a:rPr lang="en-US" dirty="0">
                <a:latin typeface="Algerian" panose="04020705040A02060702" pitchFamily="82" charset="0"/>
              </a:rPr>
              <a:t>FACULTY : DIPANWITA DUTTA CHOWDHURY</a:t>
            </a:r>
          </a:p>
        </p:txBody>
      </p:sp>
    </p:spTree>
    <p:extLst>
      <p:ext uri="{BB962C8B-B14F-4D97-AF65-F5344CB8AC3E}">
        <p14:creationId xmlns:p14="http://schemas.microsoft.com/office/powerpoint/2010/main" val="197050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435F3-E108-A5D2-4890-2686273A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26" y="770208"/>
            <a:ext cx="6190889" cy="4373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06872-D294-B4FB-4296-4218E9351311}"/>
              </a:ext>
            </a:extLst>
          </p:cNvPr>
          <p:cNvSpPr txBox="1"/>
          <p:nvPr/>
        </p:nvSpPr>
        <p:spPr>
          <a:xfrm>
            <a:off x="646771" y="379141"/>
            <a:ext cx="487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D2D2D"/>
                </a:solidFill>
                <a:latin typeface="Noto Sans" panose="020B0502040504020204" pitchFamily="34" charset="0"/>
              </a:rPr>
              <a:t>Do’s &amp; Don’t with Examples-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4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CB5B9-CA1B-0520-C036-95818C14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14" y="0"/>
            <a:ext cx="63431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2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233044-410D-66B2-BE18-ED6D0041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13" y="247448"/>
            <a:ext cx="6850974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0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26161"/>
          <a:stretch/>
        </p:blipFill>
        <p:spPr>
          <a:xfrm>
            <a:off x="1533525" y="654050"/>
            <a:ext cx="607695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4727" b="23995"/>
          <a:stretch/>
        </p:blipFill>
        <p:spPr>
          <a:xfrm>
            <a:off x="0" y="0"/>
            <a:ext cx="92646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41E3F-F37E-8194-C6E8-2C340DF3D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"/>
          <a:stretch/>
        </p:blipFill>
        <p:spPr>
          <a:xfrm>
            <a:off x="724829" y="0"/>
            <a:ext cx="7694341" cy="51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16BBD-CDD7-07EA-DFB6-597E03D13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0" t="10697" r="25641" b="14861"/>
          <a:stretch/>
        </p:blipFill>
        <p:spPr>
          <a:xfrm>
            <a:off x="2813824" y="628903"/>
            <a:ext cx="3412273" cy="3885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F7FCC-BD06-68CE-DD97-0D426C76D4F1}"/>
              </a:ext>
            </a:extLst>
          </p:cNvPr>
          <p:cNvSpPr txBox="1"/>
          <p:nvPr/>
        </p:nvSpPr>
        <p:spPr>
          <a:xfrm>
            <a:off x="2941599" y="367293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Business Etiquette</a:t>
            </a:r>
          </a:p>
        </p:txBody>
      </p:sp>
    </p:spTree>
    <p:extLst>
      <p:ext uri="{BB962C8B-B14F-4D97-AF65-F5344CB8AC3E}">
        <p14:creationId xmlns:p14="http://schemas.microsoft.com/office/powerpoint/2010/main" val="319629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6350"/>
            <a:ext cx="9144000" cy="51523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6351"/>
            <a:ext cx="9144000" cy="51809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3837B-C508-622F-4A7D-11560EA87F3A}"/>
              </a:ext>
            </a:extLst>
          </p:cNvPr>
          <p:cNvSpPr txBox="1"/>
          <p:nvPr/>
        </p:nvSpPr>
        <p:spPr>
          <a:xfrm>
            <a:off x="190500" y="1600200"/>
            <a:ext cx="84518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Email etiquette is the use of appropriate language, conventions and formality in an email. 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Business emails usually demand formal language and strict adherence to proper grammar and spelling. 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Using appropriate email etiquette shows the email's recipient that you care about your relationship with them, you value your professionalism and you represent the company for which you work well.</a:t>
            </a:r>
          </a:p>
          <a:p>
            <a:endParaRPr lang="en-US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en-US" dirty="0">
              <a:solidFill>
                <a:srgbClr val="2D2D2D"/>
              </a:solidFill>
              <a:latin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4712F-E8BF-2F78-92E7-BA86C2687E54}"/>
              </a:ext>
            </a:extLst>
          </p:cNvPr>
          <p:cNvSpPr txBox="1"/>
          <p:nvPr/>
        </p:nvSpPr>
        <p:spPr>
          <a:xfrm>
            <a:off x="2603500" y="450850"/>
            <a:ext cx="393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 dirty="0"/>
              <a:t>EMAIL ETIQUETTE</a:t>
            </a:r>
          </a:p>
        </p:txBody>
      </p:sp>
    </p:spTree>
    <p:extLst>
      <p:ext uri="{BB962C8B-B14F-4D97-AF65-F5344CB8AC3E}">
        <p14:creationId xmlns:p14="http://schemas.microsoft.com/office/powerpoint/2010/main" val="13417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47467F-B260-EF8F-7181-45C4A154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03212"/>
            <a:ext cx="7972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105</Words>
  <Application>Microsoft Office PowerPoint</Application>
  <PresentationFormat>On-screen Show (16:9)</PresentationFormat>
  <Paragraphs>24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Sachin Rajbhar</dc:creator>
  <cp:lastModifiedBy>Sachin Rajbhar</cp:lastModifiedBy>
  <cp:revision>11</cp:revision>
  <dcterms:created xsi:type="dcterms:W3CDTF">2022-10-17T07:36:14Z</dcterms:created>
  <dcterms:modified xsi:type="dcterms:W3CDTF">2022-10-20T16:58:47Z</dcterms:modified>
</cp:coreProperties>
</file>