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jpg"/>
  <Override PartName="/ppt/media/image9.jpg" ContentType="image/jp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92" r:id="rId3"/>
    <p:sldId id="286" r:id="rId4"/>
    <p:sldId id="285" r:id="rId5"/>
    <p:sldId id="287" r:id="rId6"/>
    <p:sldId id="288" r:id="rId7"/>
    <p:sldId id="289" r:id="rId8"/>
    <p:sldId id="290" r:id="rId9"/>
    <p:sldId id="291" r:id="rId10"/>
    <p:sldId id="278" r:id="rId11"/>
  </p:sldIdLst>
  <p:sldSz cx="6070600" cy="4552950"/>
  <p:notesSz cx="6070600" cy="45529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3E317D-E736-4CE9-AA7D-2FB3DB9A57B0}" v="1" dt="2023-02-25T10:35:30.81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613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 Rajbhar" userId="0f67eaef7525b5e7" providerId="LiveId" clId="{523E317D-E736-4CE9-AA7D-2FB3DB9A57B0}"/>
    <pc:docChg chg="modSld">
      <pc:chgData name="Sachin Rajbhar" userId="0f67eaef7525b5e7" providerId="LiveId" clId="{523E317D-E736-4CE9-AA7D-2FB3DB9A57B0}" dt="2023-02-25T10:36:31.641" v="76" actId="1076"/>
      <pc:docMkLst>
        <pc:docMk/>
      </pc:docMkLst>
      <pc:sldChg chg="addSp modSp mod">
        <pc:chgData name="Sachin Rajbhar" userId="0f67eaef7525b5e7" providerId="LiveId" clId="{523E317D-E736-4CE9-AA7D-2FB3DB9A57B0}" dt="2023-02-25T10:36:31.641" v="76" actId="1076"/>
        <pc:sldMkLst>
          <pc:docMk/>
          <pc:sldMk cId="0" sldId="256"/>
        </pc:sldMkLst>
        <pc:spChg chg="add mod">
          <ac:chgData name="Sachin Rajbhar" userId="0f67eaef7525b5e7" providerId="LiveId" clId="{523E317D-E736-4CE9-AA7D-2FB3DB9A57B0}" dt="2023-02-25T10:36:31.641" v="76" actId="1076"/>
          <ac:spMkLst>
            <pc:docMk/>
            <pc:sldMk cId="0" sldId="256"/>
            <ac:spMk id="2" creationId="{BE4AC5DB-7EF3-AD13-23E8-4F6627DEB6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630488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438525" y="0"/>
            <a:ext cx="2630488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563AC-4255-4685-96CC-359B2EDD3A1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11363" y="569913"/>
            <a:ext cx="2047875" cy="1535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06425" y="2190750"/>
            <a:ext cx="4857750" cy="17938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324350"/>
            <a:ext cx="2630488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438525" y="4324350"/>
            <a:ext cx="2630488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41B5B-8707-47E5-8A2A-264323679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8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5771" y="1411414"/>
            <a:ext cx="5165407" cy="956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1542" y="2549652"/>
            <a:ext cx="4253865" cy="11382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3847" y="1047178"/>
            <a:ext cx="2643473" cy="3004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129629" y="1047178"/>
            <a:ext cx="2643473" cy="3004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rgbClr val="B4B6B9">
            <a:alpha val="2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0">
            <a:extLst>
              <a:ext uri="{FF2B5EF4-FFF2-40B4-BE49-F238E27FC236}">
                <a16:creationId xmlns:a16="http://schemas.microsoft.com/office/drawing/2014/main" id="{D7D0BB45-8770-4FB3-8208-254DBB12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311" y="532372"/>
            <a:ext cx="4791979" cy="276999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effectLst>
                  <a:outerShdw blurRad="63500" dist="38100" dir="2700000" algn="tl" rotWithShape="0">
                    <a:schemeClr val="tx1">
                      <a:alpha val="6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1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847" y="182118"/>
            <a:ext cx="5469255" cy="7284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3847" y="1047178"/>
            <a:ext cx="5469255" cy="3004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66163" y="4234243"/>
            <a:ext cx="1944624" cy="2276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3847" y="4234243"/>
            <a:ext cx="1397698" cy="2276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75404" y="4234243"/>
            <a:ext cx="1397698" cy="2276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544CF8-8260-1FF2-12F7-1908868F9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70600" cy="4552950"/>
          </a:xfrm>
          <a:prstGeom prst="rect">
            <a:avLst/>
          </a:prstGeom>
        </p:spPr>
      </p:pic>
      <p:pic>
        <p:nvPicPr>
          <p:cNvPr id="4" name="object 2">
            <a:extLst>
              <a:ext uri="{FF2B5EF4-FFF2-40B4-BE49-F238E27FC236}">
                <a16:creationId xmlns:a16="http://schemas.microsoft.com/office/drawing/2014/main" id="{1D01B280-E04A-F968-DAAF-C93D77D36593}"/>
              </a:ext>
            </a:extLst>
          </p:cNvPr>
          <p:cNvPicPr/>
          <p:nvPr/>
        </p:nvPicPr>
        <p:blipFill rotWithShape="1">
          <a:blip r:embed="rId3" cstate="print"/>
          <a:srcRect t="19874" b="50000"/>
          <a:stretch/>
        </p:blipFill>
        <p:spPr>
          <a:xfrm>
            <a:off x="368300" y="3343275"/>
            <a:ext cx="5334000" cy="1143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4AC5DB-7EF3-AD13-23E8-4F6627DEB6DD}"/>
              </a:ext>
            </a:extLst>
          </p:cNvPr>
          <p:cNvSpPr txBox="1"/>
          <p:nvPr/>
        </p:nvSpPr>
        <p:spPr>
          <a:xfrm>
            <a:off x="139700" y="-24326"/>
            <a:ext cx="579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Presented By: Sachin Rajbhar		41221139		BCA 4rth Sem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8432"/>
          <a:stretch/>
        </p:blipFill>
        <p:spPr>
          <a:xfrm>
            <a:off x="0" y="828674"/>
            <a:ext cx="6076950" cy="3667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8F41D2-D2E6-6C81-26CF-DF4BF4C0C2F0}"/>
              </a:ext>
            </a:extLst>
          </p:cNvPr>
          <p:cNvSpPr txBox="1"/>
          <p:nvPr/>
        </p:nvSpPr>
        <p:spPr>
          <a:xfrm>
            <a:off x="139700" y="371475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/>
              <a:t>AWS Free Usage Tier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5E45-1365-F794-911C-AD20CE2E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72" y="447675"/>
            <a:ext cx="5469255" cy="492443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OUTLINE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CC61A-867E-1FF9-F89B-6E25FEACE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672" y="1209675"/>
            <a:ext cx="5469255" cy="166199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AWS Introduction /Cloud Computing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AWS Global Infrastructure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AWS Cloud Services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AWS Features &amp; Benefits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AWS Cloud Architecture (use-case)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Conclusion &amp; Critical Evaluation</a:t>
            </a:r>
          </a:p>
        </p:txBody>
      </p:sp>
    </p:spTree>
    <p:extLst>
      <p:ext uri="{BB962C8B-B14F-4D97-AF65-F5344CB8AC3E}">
        <p14:creationId xmlns:p14="http://schemas.microsoft.com/office/powerpoint/2010/main" val="9643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404D0-295A-1881-775F-5F35ED4FD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47" y="182118"/>
            <a:ext cx="5469255" cy="276999"/>
          </a:xfrm>
        </p:spPr>
        <p:txBody>
          <a:bodyPr/>
          <a:lstStyle/>
          <a:p>
            <a:r>
              <a:rPr lang="en-US" b="1" dirty="0"/>
              <a:t>AWS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38750-6B6B-2613-BE10-A060E8A1E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899" y="614482"/>
            <a:ext cx="5469255" cy="166199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Amazon is the largest online store right now,</a:t>
            </a:r>
          </a:p>
          <a:p>
            <a:r>
              <a:rPr lang="en-US" dirty="0"/>
              <a:t>      it was started by Jeff Bezos in 1995.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AWS Cloud Services was launched in 2006.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AWS is a collection of various web services that together make up a cloud computing platform.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 uses pay-as-you-go cloud computing 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F73469-D91B-E3F6-2BA4-6737B23749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50"/>
          <a:stretch/>
        </p:blipFill>
        <p:spPr>
          <a:xfrm>
            <a:off x="101600" y="2276475"/>
            <a:ext cx="5867400" cy="183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8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F168B3-FEDA-EAFC-032A-461D25342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7" y="2276475"/>
            <a:ext cx="2722920" cy="1873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547B99-9DCE-B12B-8096-4921BB3A706A}"/>
              </a:ext>
            </a:extLst>
          </p:cNvPr>
          <p:cNvSpPr txBox="1"/>
          <p:nvPr/>
        </p:nvSpPr>
        <p:spPr>
          <a:xfrm>
            <a:off x="238400" y="934729"/>
            <a:ext cx="589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inter-regular"/>
              </a:rPr>
              <a:t>The term cloud refers to a network or the internet. It is a technology that uses remote servers on the internet to store, manage, and access data online rather than local drives. 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062C9D-D9E7-2C48-5E20-98D683621AF8}"/>
              </a:ext>
            </a:extLst>
          </p:cNvPr>
          <p:cNvSpPr txBox="1"/>
          <p:nvPr/>
        </p:nvSpPr>
        <p:spPr>
          <a:xfrm>
            <a:off x="3111500" y="2200275"/>
            <a:ext cx="28829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inter-regular"/>
              </a:rPr>
              <a:t>The data can be anything such as files, images, documents, audio, video, and more.</a:t>
            </a:r>
            <a:endParaRPr lang="en-US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1C135D-764E-5B42-BF50-F3B2A14AE2B8}"/>
              </a:ext>
            </a:extLst>
          </p:cNvPr>
          <p:cNvSpPr txBox="1"/>
          <p:nvPr/>
        </p:nvSpPr>
        <p:spPr>
          <a:xfrm>
            <a:off x="1435100" y="238570"/>
            <a:ext cx="499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320585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4833-5BB9-8FED-01A0-A3031F3BF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47" y="182118"/>
            <a:ext cx="5469255" cy="276999"/>
          </a:xfrm>
        </p:spPr>
        <p:txBody>
          <a:bodyPr/>
          <a:lstStyle/>
          <a:p>
            <a:r>
              <a:rPr lang="en-US" b="1" dirty="0"/>
              <a:t>AWS Cloud Infrastructure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771C08-83B5-063E-7C65-2CD4A8029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075"/>
            <a:ext cx="6070600" cy="362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1F7D-BB95-B923-6D71-1FD34C4B9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47" y="182118"/>
            <a:ext cx="5469255" cy="276999"/>
          </a:xfrm>
        </p:spPr>
        <p:txBody>
          <a:bodyPr/>
          <a:lstStyle/>
          <a:p>
            <a:r>
              <a:rPr lang="en-US" b="1" dirty="0"/>
              <a:t>AWS Cloud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9B5D4-21AF-A77B-0ACB-3976926E9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8AACF-FE53-8960-2EAF-D20594A25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6142"/>
            <a:ext cx="6070600" cy="326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19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64E3-D73D-CC44-E36E-67406A80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47" y="182118"/>
            <a:ext cx="5469255" cy="276999"/>
          </a:xfrm>
        </p:spPr>
        <p:txBody>
          <a:bodyPr/>
          <a:lstStyle/>
          <a:p>
            <a:r>
              <a:rPr lang="en-US" b="1" dirty="0"/>
              <a:t>AWS Features &amp; Benefits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9E2B64-9E91-6355-6A2C-14BF14A6B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53" y="445755"/>
            <a:ext cx="5181600" cy="402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78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0B525-0ECC-C57D-FBAD-20ECA4151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47" y="182118"/>
            <a:ext cx="5469255" cy="276999"/>
          </a:xfrm>
        </p:spPr>
        <p:txBody>
          <a:bodyPr/>
          <a:lstStyle/>
          <a:p>
            <a:r>
              <a:rPr lang="en-US" b="1" dirty="0"/>
              <a:t>Conclusion &amp; Critical Evaluation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B06D2-E6CC-E753-E874-A0F5A44CB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5" y="918158"/>
            <a:ext cx="5927990" cy="271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5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4F4AD-6F81-0A21-4CB9-1E932BBCB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673" y="447675"/>
            <a:ext cx="5703253" cy="4062651"/>
          </a:xfrm>
        </p:spPr>
        <p:txBody>
          <a:bodyPr/>
          <a:lstStyle/>
          <a:p>
            <a:r>
              <a:rPr lang="en-US" sz="1400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Some Data Breaches:</a:t>
            </a:r>
          </a:p>
          <a:p>
            <a:pPr algn="l"/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Sure, here are some examples of security breaches that have affected AWS: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Capital One (2019): In July 2019, Capital One announced that a data breach had exposed the personal information of over 100 million customers and applicants. The breach was caused by a misconfigured firewall in an AWS instance.</a:t>
            </a:r>
          </a:p>
          <a:p>
            <a:pPr algn="l">
              <a:buFont typeface="+mj-lt"/>
              <a:buAutoNum type="arabicPeriod"/>
            </a:pPr>
            <a:endParaRPr lang="en-US" sz="12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Dow Jones (2017): In August 2017, Dow Jones announced that a data exposure had exposed the personal information of 2.2 million customers. The exposure was caused by a misconfigured AWS S3 bucket.</a:t>
            </a:r>
          </a:p>
          <a:p>
            <a:pPr algn="l">
              <a:buFont typeface="+mj-lt"/>
              <a:buAutoNum type="arabicPeriod"/>
            </a:pPr>
            <a:endParaRPr lang="en-US" sz="12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Timehop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(2018): In July 2018,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Timehop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, a social media app, announced that a data breach had exposed the personal information of 21 million users. The breach was caused by a misconfigured AWS S3 bucket.</a:t>
            </a:r>
          </a:p>
          <a:p>
            <a:pPr algn="l"/>
            <a:endParaRPr lang="en-US" sz="12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algn="l"/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00"/>
                </a:highlight>
                <a:latin typeface="Söhne"/>
              </a:rPr>
              <a:t>It's important to note that these breaches were caused by misconfigurations or vulnerabilities in specific AWS instances, rather than a fundamental flaw in the AWS platform itself. </a:t>
            </a:r>
          </a:p>
          <a:p>
            <a:pPr algn="l"/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Söhne"/>
            </a:endParaRPr>
          </a:p>
          <a:p>
            <a:pPr algn="l"/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00"/>
                </a:highlight>
                <a:latin typeface="Söhne"/>
              </a:rPr>
              <a:t>AWS provides a wide range of security features and tools to help customers secure their data and applications, but </a:t>
            </a:r>
            <a:r>
              <a:rPr lang="en-US" sz="12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öhne"/>
              </a:rPr>
              <a:t>it's ultimately up to individual businesses to implement these measures effectively.</a:t>
            </a:r>
          </a:p>
          <a:p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33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366</Words>
  <Application>Microsoft Office PowerPoint</Application>
  <PresentationFormat>Custom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inter-regular</vt:lpstr>
      <vt:lpstr>Söhne</vt:lpstr>
      <vt:lpstr>Wingdings</vt:lpstr>
      <vt:lpstr>Office Theme</vt:lpstr>
      <vt:lpstr>PowerPoint Presentation</vt:lpstr>
      <vt:lpstr>OUTLINE</vt:lpstr>
      <vt:lpstr>AWS Introduction</vt:lpstr>
      <vt:lpstr>PowerPoint Presentation</vt:lpstr>
      <vt:lpstr>AWS Cloud Infrastructure</vt:lpstr>
      <vt:lpstr>AWS Cloud Services</vt:lpstr>
      <vt:lpstr>AWS Features &amp; Benefits</vt:lpstr>
      <vt:lpstr>Conclusion &amp; Critical Evaluation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cp:lastModifiedBy>Sachin Rajbhar</cp:lastModifiedBy>
  <cp:revision>5</cp:revision>
  <dcterms:created xsi:type="dcterms:W3CDTF">2023-02-22T10:24:32Z</dcterms:created>
  <dcterms:modified xsi:type="dcterms:W3CDTF">2023-02-25T10:36:33Z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2023-02-22T00:00:00Z</vt:filetime>
  </property>
  <property fmtid="{D5CDD505-2E9C-101B-9397-08002B2CF9AE}" pid="3" name="LastSaved">
    <vt:filetime>2023-02-22T00:00:00Z</vt:filetime>
  </property>
</Properties>
</file>