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6076950" cy="4552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5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theme" Target="theme/theme1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3" Type="http://schemas.openxmlformats.org/officeDocument/2006/relationships/slide" Target="slides/slide2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 /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 /><Relationship Id="rId1" Type="http://schemas.openxmlformats.org/officeDocument/2006/relationships/slideLayout" Target="../slideLayouts/slideLayout1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 /><Relationship Id="rId1" Type="http://schemas.openxmlformats.org/officeDocument/2006/relationships/slideLayout" Target="../slideLayouts/slideLayout1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 /><Relationship Id="rId1" Type="http://schemas.openxmlformats.org/officeDocument/2006/relationships/slideLayout" Target="../slideLayouts/slideLayout1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 /><Relationship Id="rId1" Type="http://schemas.openxmlformats.org/officeDocument/2006/relationships/slideLayout" Target="../slideLayouts/slideLayout1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 /><Relationship Id="rId1" Type="http://schemas.openxmlformats.org/officeDocument/2006/relationships/slideLayout" Target="../slideLayouts/slideLayout1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 /><Relationship Id="rId1" Type="http://schemas.openxmlformats.org/officeDocument/2006/relationships/slideLayout" Target="../slideLayouts/slideLayout1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 /><Relationship Id="rId1" Type="http://schemas.openxmlformats.org/officeDocument/2006/relationships/slideLayout" Target="../slideLayouts/slideLayout1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 /><Relationship Id="rId1" Type="http://schemas.openxmlformats.org/officeDocument/2006/relationships/slideLayout" Target="../slideLayouts/slideLayout1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 /><Relationship Id="rId1" Type="http://schemas.openxmlformats.org/officeDocument/2006/relationships/slideLayout" Target="../slideLayouts/slideLayout1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 /><Relationship Id="rId1" Type="http://schemas.openxmlformats.org/officeDocument/2006/relationships/slideLayout" Target="../slideLayouts/slideLayout1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 /><Relationship Id="rId1" Type="http://schemas.openxmlformats.org/officeDocument/2006/relationships/slideLayout" Target="../slideLayouts/slideLayout1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1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 /><Relationship Id="rId1" Type="http://schemas.openxmlformats.org/officeDocument/2006/relationships/slideLayout" Target="../slideLayouts/slideLayout1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 /><Relationship Id="rId1" Type="http://schemas.openxmlformats.org/officeDocument/2006/relationships/slideLayout" Target="../slideLayouts/slideLayout1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 /><Relationship Id="rId1" Type="http://schemas.openxmlformats.org/officeDocument/2006/relationships/slideLayout" Target="../slideLayouts/slideLayout1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 /><Relationship Id="rId1" Type="http://schemas.openxmlformats.org/officeDocument/2006/relationships/slideLayout" Target="../slideLayouts/slideLayout1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 /><Relationship Id="rId1" Type="http://schemas.openxmlformats.org/officeDocument/2006/relationships/slideLayout" Target="../slideLayouts/slideLayout1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 /><Relationship Id="rId1" Type="http://schemas.openxmlformats.org/officeDocument/2006/relationships/slideLayout" Target="../slideLayouts/slideLayout1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 /><Relationship Id="rId1" Type="http://schemas.openxmlformats.org/officeDocument/2006/relationships/slideLayout" Target="../slideLayouts/slideLayout1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 /><Relationship Id="rId1" Type="http://schemas.openxmlformats.org/officeDocument/2006/relationships/slideLayout" Target="../slideLayouts/slideLayout1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 /><Relationship Id="rId1" Type="http://schemas.openxmlformats.org/officeDocument/2006/relationships/slideLayout" Target="../slideLayouts/slideLayout1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1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 /><Relationship Id="rId1" Type="http://schemas.openxmlformats.org/officeDocument/2006/relationships/slideLayout" Target="../slideLayouts/slideLayout1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 /><Relationship Id="rId1" Type="http://schemas.openxmlformats.org/officeDocument/2006/relationships/slideLayout" Target="../slideLayouts/slideLayout1.xml" 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 /><Relationship Id="rId1" Type="http://schemas.openxmlformats.org/officeDocument/2006/relationships/slideLayout" Target="../slideLayouts/slideLayout1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 /><Relationship Id="rId1" Type="http://schemas.openxmlformats.org/officeDocument/2006/relationships/slideLayout" Target="../slideLayouts/slideLayout1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 /><Relationship Id="rId1" Type="http://schemas.openxmlformats.org/officeDocument/2006/relationships/slideLayout" Target="../slideLayouts/slideLayout1.xml" 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 /><Relationship Id="rId1" Type="http://schemas.openxmlformats.org/officeDocument/2006/relationships/slideLayout" Target="../slideLayouts/slideLayout1.xml" 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 /><Relationship Id="rId1" Type="http://schemas.openxmlformats.org/officeDocument/2006/relationships/slideLayout" Target="../slideLayouts/slideLayout1.xml" 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 /><Relationship Id="rId1" Type="http://schemas.openxmlformats.org/officeDocument/2006/relationships/slideLayout" Target="../slideLayouts/slideLayout1.xml" 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 /><Relationship Id="rId1" Type="http://schemas.openxmlformats.org/officeDocument/2006/relationships/slideLayout" Target="../slideLayouts/slideLayout1.xml" 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1.xml" 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 /><Relationship Id="rId1" Type="http://schemas.openxmlformats.org/officeDocument/2006/relationships/slideLayout" Target="../slideLayouts/slideLayout1.xml" 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 /><Relationship Id="rId1" Type="http://schemas.openxmlformats.org/officeDocument/2006/relationships/slideLayout" Target="../slideLayouts/slideLayout1.xml" 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Custom</PresentationFormat>
  <Paragraphs>0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Sachin Kumar Singh</cp:lastModifiedBy>
  <cp:revision>2</cp:revision>
  <dcterms:created xsi:type="dcterms:W3CDTF">2013-01-27T09:14:16Z</dcterms:created>
  <dcterms:modified xsi:type="dcterms:W3CDTF">2023-05-09T03:50:22Z</dcterms:modified>
  <cp:category/>
</cp:coreProperties>
</file>