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088C-0FB8-A329-4F52-93913CA09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44527-369F-5709-6880-94D0FF764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11A2-15F7-862B-3435-12707A30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C96C-670D-FE52-EC25-81CDD839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78B5-5192-7672-F668-7302B405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2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4456-59C2-0EA6-611B-37F0A3BB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6F33C-F792-0F69-5627-C457C0E9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AA94C-0469-6AD6-B945-79D76AA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6EBBA-1761-04EA-CA60-DCE73771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07C9-BE9B-D6C9-6CE0-CD1F007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15431-0E40-8ED1-9A8B-295370F52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C5BEF-0BC2-6095-B644-51EFFD9F6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7A7C-CEAE-269D-D48C-90926F6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4D47-8FC2-D6A2-7FA0-75726619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9441-E7C3-3A53-87A7-88A61C8B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5E57-6C51-C353-F058-4E928816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338D-7339-223C-54F1-CDF39C7D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E5A4-79AD-3195-84C5-338D0A5B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F0B4-3BED-1ABB-05E8-C70F941C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F29DE-1341-AFFB-C8DC-DB369D55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3B9D-18DB-9E91-CC95-357A2D1F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2A474-D73E-A512-E9D0-0CDBD3BA5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6B5A-0D99-74FD-0252-DF9725C8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25EC6-9F0B-B305-FC16-CBEBB8E5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ACD09-9E34-F48C-0054-AAD27883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D2EA-F4A8-F0A0-4617-0DB106D0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9ABC-FEEF-9EE3-DDC2-DB4FA6C33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DEB5-A0F7-74B5-FC40-EB86B1D49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4D07-6E39-28DC-9FAD-0F0F0417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D1AC-654E-DC97-FDFE-E2991284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179F8-8CE4-B0AD-FB6C-973FAAFB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FCED-0362-C0DE-969B-71B59D53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1738-3E24-3104-0AB4-98A08DA6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25EB1-0565-4B20-78DB-582AFBAC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A088F-6C16-01DB-4EAF-4A4703289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0AC81-BBE7-2A7C-BBBE-CC0BE8768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5E2E0-333C-5E82-BD24-CBA5577C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E3CCE-71CC-E5F8-3D51-1CB37B51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18C7D-06E6-2E44-55D1-4A3E866D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4CC9-B7BD-B6B0-8645-C026E3C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2B11F-75BA-EB2B-63D2-B4BAE5AD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C9F5F-758A-71B6-9379-79B9C39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5E31-4DBB-9761-81DF-B56C349B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6AD29-EAAA-B287-CEA7-2B9DCD8C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0A677-E159-101E-8E89-0E7EAE8A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7C4DD-8FE9-A4A2-2E1D-04108B5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B874-B078-9919-8162-C16BC66C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74AB-C1E8-03CC-0810-BC39EF6F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71193-E0FB-1729-0D18-0017461E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E1B9B-421F-7EAB-F01F-5C79E49F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0C61-7AE4-0185-76A8-048F76FB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59C1D-9FBC-769C-C8B2-FA8B6A65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6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E6A6-3B6A-F20F-0790-8A218289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C891F-7320-D834-9C8A-74C16508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E3A62-7946-EEF7-162A-26345500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6DFF2-4D6D-4981-37DF-8ED7F315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203D0-D506-5FE8-84C4-F1B079BA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6E161-41E9-A9F9-4BF6-3AC96611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0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0AE33-61DF-5DA0-2568-7287CD9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BBDEA-E456-398C-A92B-F59E01A5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C26E-2C11-6F37-5887-6639A2442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F9AA-5AE9-4B99-AA57-814C418843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18E9-67C4-4F15-61BA-BC4A67DF4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3E27-93B0-3872-0804-BAEC101CC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D98A6-B654-4138-BC36-1875D293E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8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pngimg.com/png/73988-icons-media-social-social-media-manager-computer-marketin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948DFF-8F04-DBDF-B401-07C96C0C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"/>
            <a:ext cx="12195182" cy="685621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A948338-EE31-2083-9A67-01582965D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279" y="5494356"/>
            <a:ext cx="2217575" cy="1017037"/>
          </a:xfrm>
          <a:ln>
            <a:solidFill>
              <a:schemeClr val="bg2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Submitted By:-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Sachin Rajbhar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41221139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659D6-BCA2-C4A9-47B8-57093650123D}"/>
              </a:ext>
            </a:extLst>
          </p:cNvPr>
          <p:cNvSpPr txBox="1"/>
          <p:nvPr/>
        </p:nvSpPr>
        <p:spPr>
          <a:xfrm>
            <a:off x="331238" y="5495730"/>
            <a:ext cx="4954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Submitted To: </a:t>
            </a:r>
          </a:p>
          <a:p>
            <a:r>
              <a:rPr lang="en-US" sz="2000" b="1" dirty="0"/>
              <a:t>Dr. Vijay Pratap Raghuvanshi</a:t>
            </a:r>
          </a:p>
          <a:p>
            <a:r>
              <a:rPr lang="en-US" sz="2000" b="1" dirty="0"/>
              <a:t>(Entrepreneurship)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4BDF0-367D-BFCB-E3B3-AB163B1323FE}"/>
              </a:ext>
            </a:extLst>
          </p:cNvPr>
          <p:cNvSpPr txBox="1"/>
          <p:nvPr/>
        </p:nvSpPr>
        <p:spPr>
          <a:xfrm>
            <a:off x="2909596" y="1132933"/>
            <a:ext cx="637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Title:</a:t>
            </a:r>
          </a:p>
          <a:p>
            <a:pPr algn="ctr"/>
            <a:r>
              <a:rPr lang="en-US" sz="3200" b="1" dirty="0">
                <a:latin typeface="+mj-lt"/>
              </a:rPr>
              <a:t>How to create social media platform?</a:t>
            </a:r>
          </a:p>
        </p:txBody>
      </p:sp>
      <p:pic>
        <p:nvPicPr>
          <p:cNvPr id="9" name="Graphic 8" descr="Connections with solid fill">
            <a:extLst>
              <a:ext uri="{FF2B5EF4-FFF2-40B4-BE49-F238E27FC236}">
                <a16:creationId xmlns:a16="http://schemas.microsoft.com/office/drawing/2014/main" id="{B3AA59BA-7CA2-8EC8-3B72-CF9A658CA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99036" y="509746"/>
            <a:ext cx="1246373" cy="1246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F2B1BA-7F7C-2D28-D602-7DF954BE4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08271" y="4245609"/>
            <a:ext cx="2497494" cy="249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9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24BB5-2674-23B0-13B3-194AE033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66" y="829943"/>
            <a:ext cx="9293267" cy="51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10DF67-1C58-9EF1-F068-73EE44E1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4"/>
            <a:ext cx="12191999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27301C-4C99-80FF-B6C6-C62ECFE53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7"/>
            <a:ext cx="12192000" cy="68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1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D4E75-3EED-D5D2-AB50-3443DF11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7"/>
            <a:ext cx="12192000" cy="68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891B3-AE91-47FC-8E3D-F3E463F59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62"/>
            <a:ext cx="12192000" cy="68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1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94325-F908-F10D-16BB-91CA59AB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63" y="807044"/>
            <a:ext cx="9349273" cy="52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8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1FC01-F993-3EA7-E722-ABD2F670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6" y="0"/>
            <a:ext cx="12205465" cy="6850443"/>
          </a:xfrm>
          <a:prstGeom prst="rect">
            <a:avLst/>
          </a:prstGeom>
        </p:spPr>
      </p:pic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1891209-08B1-C5F7-426A-B042A4EA7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16" y="1321168"/>
            <a:ext cx="4099145" cy="4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66A77-2B20-5216-39D9-CE5CFA3D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638" y="-60009"/>
            <a:ext cx="12294637" cy="69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5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7004E-B759-922F-3EDC-B2A51ADF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69"/>
            <a:ext cx="12192000" cy="68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0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723C4-FF1C-E512-8DD7-DE589FD9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7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Rajbhar</dc:creator>
  <cp:lastModifiedBy>Sachin Rajbhar</cp:lastModifiedBy>
  <cp:revision>1</cp:revision>
  <dcterms:created xsi:type="dcterms:W3CDTF">2023-06-21T07:12:48Z</dcterms:created>
  <dcterms:modified xsi:type="dcterms:W3CDTF">2023-06-21T07:13:06Z</dcterms:modified>
</cp:coreProperties>
</file>