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jpg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84" r:id="rId5"/>
    <p:sldId id="288" r:id="rId6"/>
    <p:sldId id="306" r:id="rId7"/>
    <p:sldId id="286" r:id="rId8"/>
    <p:sldId id="297" r:id="rId9"/>
    <p:sldId id="298" r:id="rId10"/>
    <p:sldId id="300" r:id="rId11"/>
    <p:sldId id="299" r:id="rId12"/>
    <p:sldId id="301" r:id="rId13"/>
    <p:sldId id="302" r:id="rId14"/>
    <p:sldId id="303" r:id="rId15"/>
    <p:sldId id="304" r:id="rId16"/>
    <p:sldId id="305" r:id="rId17"/>
    <p:sldId id="29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482332-3634-4941-8E6C-D8CA85975BD0}" v="1" dt="2023-06-12T04:25:25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5" autoAdjust="0"/>
    <p:restoredTop sz="94899" autoAdjust="0"/>
  </p:normalViewPr>
  <p:slideViewPr>
    <p:cSldViewPr snapToGrid="0" snapToObjects="1" showGuides="1">
      <p:cViewPr varScale="1">
        <p:scale>
          <a:sx n="82" d="100"/>
          <a:sy n="82" d="100"/>
        </p:scale>
        <p:origin x="826" y="96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Rajbhar" userId="0f67eaef7525b5e7" providerId="LiveId" clId="{10482332-3634-4941-8E6C-D8CA85975BD0}"/>
    <pc:docChg chg="undo custSel addSld modSld">
      <pc:chgData name="Sachin Rajbhar" userId="0f67eaef7525b5e7" providerId="LiveId" clId="{10482332-3634-4941-8E6C-D8CA85975BD0}" dt="2023-06-12T11:00:18.837" v="149" actId="122"/>
      <pc:docMkLst>
        <pc:docMk/>
      </pc:docMkLst>
      <pc:sldChg chg="modSp mod">
        <pc:chgData name="Sachin Rajbhar" userId="0f67eaef7525b5e7" providerId="LiveId" clId="{10482332-3634-4941-8E6C-D8CA85975BD0}" dt="2023-06-12T11:00:18.837" v="149" actId="122"/>
        <pc:sldMkLst>
          <pc:docMk/>
          <pc:sldMk cId="2113040658" sldId="297"/>
        </pc:sldMkLst>
        <pc:spChg chg="mod">
          <ac:chgData name="Sachin Rajbhar" userId="0f67eaef7525b5e7" providerId="LiveId" clId="{10482332-3634-4941-8E6C-D8CA85975BD0}" dt="2023-06-12T11:00:18.837" v="149" actId="122"/>
          <ac:spMkLst>
            <pc:docMk/>
            <pc:sldMk cId="2113040658" sldId="297"/>
            <ac:spMk id="6" creationId="{BBCEA673-DBBF-834E-A099-7E646E6320C8}"/>
          </ac:spMkLst>
        </pc:spChg>
      </pc:sldChg>
      <pc:sldChg chg="addSp delSp modSp new mod">
        <pc:chgData name="Sachin Rajbhar" userId="0f67eaef7525b5e7" providerId="LiveId" clId="{10482332-3634-4941-8E6C-D8CA85975BD0}" dt="2023-06-12T10:59:55.612" v="148" actId="20577"/>
        <pc:sldMkLst>
          <pc:docMk/>
          <pc:sldMk cId="186858967" sldId="306"/>
        </pc:sldMkLst>
        <pc:spChg chg="mod">
          <ac:chgData name="Sachin Rajbhar" userId="0f67eaef7525b5e7" providerId="LiveId" clId="{10482332-3634-4941-8E6C-D8CA85975BD0}" dt="2023-06-12T04:24:00.386" v="26" actId="1076"/>
          <ac:spMkLst>
            <pc:docMk/>
            <pc:sldMk cId="186858967" sldId="306"/>
            <ac:spMk id="2" creationId="{434DC06C-0103-C4D0-440E-23AD8DDA6C10}"/>
          </ac:spMkLst>
        </pc:spChg>
        <pc:spChg chg="del">
          <ac:chgData name="Sachin Rajbhar" userId="0f67eaef7525b5e7" providerId="LiveId" clId="{10482332-3634-4941-8E6C-D8CA85975BD0}" dt="2023-06-12T04:21:26.811" v="1" actId="478"/>
          <ac:spMkLst>
            <pc:docMk/>
            <pc:sldMk cId="186858967" sldId="306"/>
            <ac:spMk id="3" creationId="{8004E0D6-3E1E-9B5A-1D4D-CDB3D31DD754}"/>
          </ac:spMkLst>
        </pc:spChg>
        <pc:spChg chg="mod">
          <ac:chgData name="Sachin Rajbhar" userId="0f67eaef7525b5e7" providerId="LiveId" clId="{10482332-3634-4941-8E6C-D8CA85975BD0}" dt="2023-06-12T10:59:55.612" v="148" actId="20577"/>
          <ac:spMkLst>
            <pc:docMk/>
            <pc:sldMk cId="186858967" sldId="306"/>
            <ac:spMk id="4" creationId="{1268DE1F-31B3-6768-AD4E-CFEA6C7F21EE}"/>
          </ac:spMkLst>
        </pc:spChg>
        <pc:spChg chg="del">
          <ac:chgData name="Sachin Rajbhar" userId="0f67eaef7525b5e7" providerId="LiveId" clId="{10482332-3634-4941-8E6C-D8CA85975BD0}" dt="2023-06-12T04:21:30.190" v="2" actId="478"/>
          <ac:spMkLst>
            <pc:docMk/>
            <pc:sldMk cId="186858967" sldId="306"/>
            <ac:spMk id="5" creationId="{98F8C33F-578A-EE96-3F95-9C5A7D50A9C3}"/>
          </ac:spMkLst>
        </pc:spChg>
        <pc:spChg chg="add mod">
          <ac:chgData name="Sachin Rajbhar" userId="0f67eaef7525b5e7" providerId="LiveId" clId="{10482332-3634-4941-8E6C-D8CA85975BD0}" dt="2023-06-12T10:59:49.097" v="146" actId="20577"/>
          <ac:spMkLst>
            <pc:docMk/>
            <pc:sldMk cId="186858967" sldId="306"/>
            <ac:spMk id="13" creationId="{83F64FD6-EAE9-7284-226D-CACEFF326C08}"/>
          </ac:spMkLst>
        </pc:spChg>
        <pc:cxnChg chg="add mod">
          <ac:chgData name="Sachin Rajbhar" userId="0f67eaef7525b5e7" providerId="LiveId" clId="{10482332-3634-4941-8E6C-D8CA85975BD0}" dt="2023-06-12T04:24:58.938" v="34" actId="1076"/>
          <ac:cxnSpMkLst>
            <pc:docMk/>
            <pc:sldMk cId="186858967" sldId="306"/>
            <ac:cxnSpMk id="10" creationId="{9E63D2B7-E548-C899-9D27-0A8FE657A63A}"/>
          </ac:cxnSpMkLst>
        </pc:cxnChg>
        <pc:cxnChg chg="add mod">
          <ac:chgData name="Sachin Rajbhar" userId="0f67eaef7525b5e7" providerId="LiveId" clId="{10482332-3634-4941-8E6C-D8CA85975BD0}" dt="2023-06-12T04:24:54.817" v="33" actId="1582"/>
          <ac:cxnSpMkLst>
            <pc:docMk/>
            <pc:sldMk cId="186858967" sldId="306"/>
            <ac:cxnSpMk id="12" creationId="{42BE75B6-1E74-2E32-8575-347AC579C4AF}"/>
          </ac:cxnSpMkLst>
        </pc:cxnChg>
      </pc:sldChg>
    </pc:docChg>
  </pc:docChgLst>
  <pc:docChgLst>
    <pc:chgData name="Sachin Rajbhar" userId="0f67eaef7525b5e7" providerId="LiveId" clId="{091FFCD8-EA4F-4E66-AC04-D54EEBEB4DFA}"/>
    <pc:docChg chg="undo custSel addSld delSld modSld sldOrd">
      <pc:chgData name="Sachin Rajbhar" userId="0f67eaef7525b5e7" providerId="LiveId" clId="{091FFCD8-EA4F-4E66-AC04-D54EEBEB4DFA}" dt="2023-05-08T18:35:20.829" v="829" actId="1076"/>
      <pc:docMkLst>
        <pc:docMk/>
      </pc:docMkLst>
      <pc:sldChg chg="del">
        <pc:chgData name="Sachin Rajbhar" userId="0f67eaef7525b5e7" providerId="LiveId" clId="{091FFCD8-EA4F-4E66-AC04-D54EEBEB4DFA}" dt="2023-05-08T18:22:44.644" v="630" actId="47"/>
        <pc:sldMkLst>
          <pc:docMk/>
          <pc:sldMk cId="2831084956" sldId="261"/>
        </pc:sldMkLst>
      </pc:sldChg>
      <pc:sldChg chg="del">
        <pc:chgData name="Sachin Rajbhar" userId="0f67eaef7525b5e7" providerId="LiveId" clId="{091FFCD8-EA4F-4E66-AC04-D54EEBEB4DFA}" dt="2023-05-08T18:22:45.430" v="631" actId="47"/>
        <pc:sldMkLst>
          <pc:docMk/>
          <pc:sldMk cId="2011023441" sldId="262"/>
        </pc:sldMkLst>
      </pc:sldChg>
      <pc:sldChg chg="addSp modSp mod">
        <pc:chgData name="Sachin Rajbhar" userId="0f67eaef7525b5e7" providerId="LiveId" clId="{091FFCD8-EA4F-4E66-AC04-D54EEBEB4DFA}" dt="2023-05-08T18:04:50.188" v="31" actId="20577"/>
        <pc:sldMkLst>
          <pc:docMk/>
          <pc:sldMk cId="4097023305" sldId="284"/>
        </pc:sldMkLst>
        <pc:spChg chg="add mod">
          <ac:chgData name="Sachin Rajbhar" userId="0f67eaef7525b5e7" providerId="LiveId" clId="{091FFCD8-EA4F-4E66-AC04-D54EEBEB4DFA}" dt="2023-05-08T18:04:14.844" v="19" actId="403"/>
          <ac:spMkLst>
            <pc:docMk/>
            <pc:sldMk cId="4097023305" sldId="284"/>
            <ac:spMk id="11" creationId="{7030BD24-A614-80F5-CC60-583DC37AA631}"/>
          </ac:spMkLst>
        </pc:spChg>
        <pc:spChg chg="mod">
          <ac:chgData name="Sachin Rajbhar" userId="0f67eaef7525b5e7" providerId="LiveId" clId="{091FFCD8-EA4F-4E66-AC04-D54EEBEB4DFA}" dt="2023-05-08T18:03:55.092" v="16" actId="1076"/>
          <ac:spMkLst>
            <pc:docMk/>
            <pc:sldMk cId="4097023305" sldId="284"/>
            <ac:spMk id="23" creationId="{A4F37AB6-4681-D744-2F89-2949D08676DC}"/>
          </ac:spMkLst>
        </pc:spChg>
        <pc:spChg chg="mod">
          <ac:chgData name="Sachin Rajbhar" userId="0f67eaef7525b5e7" providerId="LiveId" clId="{091FFCD8-EA4F-4E66-AC04-D54EEBEB4DFA}" dt="2023-05-08T18:04:50.188" v="31" actId="20577"/>
          <ac:spMkLst>
            <pc:docMk/>
            <pc:sldMk cId="4097023305" sldId="284"/>
            <ac:spMk id="26" creationId="{06930851-3EE7-5B25-F590-CCB7467A2094}"/>
          </ac:spMkLst>
        </pc:spChg>
      </pc:sldChg>
      <pc:sldChg chg="del">
        <pc:chgData name="Sachin Rajbhar" userId="0f67eaef7525b5e7" providerId="LiveId" clId="{091FFCD8-EA4F-4E66-AC04-D54EEBEB4DFA}" dt="2023-05-08T18:22:43.918" v="629" actId="47"/>
        <pc:sldMkLst>
          <pc:docMk/>
          <pc:sldMk cId="375226397" sldId="285"/>
        </pc:sldMkLst>
      </pc:sldChg>
      <pc:sldChg chg="modSp mod">
        <pc:chgData name="Sachin Rajbhar" userId="0f67eaef7525b5e7" providerId="LiveId" clId="{091FFCD8-EA4F-4E66-AC04-D54EEBEB4DFA}" dt="2023-05-08T18:22:31.322" v="627" actId="20577"/>
        <pc:sldMkLst>
          <pc:docMk/>
          <pc:sldMk cId="681978606" sldId="286"/>
        </pc:sldMkLst>
        <pc:spChg chg="mod">
          <ac:chgData name="Sachin Rajbhar" userId="0f67eaef7525b5e7" providerId="LiveId" clId="{091FFCD8-EA4F-4E66-AC04-D54EEBEB4DFA}" dt="2023-05-08T18:13:42.733" v="519" actId="20577"/>
          <ac:spMkLst>
            <pc:docMk/>
            <pc:sldMk cId="681978606" sldId="286"/>
            <ac:spMk id="2" creationId="{830B3421-27E8-64F7-C72E-A20B3B5BFD28}"/>
          </ac:spMkLst>
        </pc:spChg>
        <pc:spChg chg="mod">
          <ac:chgData name="Sachin Rajbhar" userId="0f67eaef7525b5e7" providerId="LiveId" clId="{091FFCD8-EA4F-4E66-AC04-D54EEBEB4DFA}" dt="2023-05-08T18:21:05.380" v="555" actId="20577"/>
          <ac:spMkLst>
            <pc:docMk/>
            <pc:sldMk cId="681978606" sldId="286"/>
            <ac:spMk id="9" creationId="{482D95C9-142A-BF9A-3602-F4AB11608174}"/>
          </ac:spMkLst>
        </pc:spChg>
        <pc:spChg chg="mod">
          <ac:chgData name="Sachin Rajbhar" userId="0f67eaef7525b5e7" providerId="LiveId" clId="{091FFCD8-EA4F-4E66-AC04-D54EEBEB4DFA}" dt="2023-05-08T18:21:24.473" v="571" actId="20577"/>
          <ac:spMkLst>
            <pc:docMk/>
            <pc:sldMk cId="681978606" sldId="286"/>
            <ac:spMk id="10" creationId="{DD2F5204-1928-06AD-9878-6DD27D5DF27D}"/>
          </ac:spMkLst>
        </pc:spChg>
        <pc:spChg chg="mod">
          <ac:chgData name="Sachin Rajbhar" userId="0f67eaef7525b5e7" providerId="LiveId" clId="{091FFCD8-EA4F-4E66-AC04-D54EEBEB4DFA}" dt="2023-05-08T18:21:39.398" v="593" actId="20577"/>
          <ac:spMkLst>
            <pc:docMk/>
            <pc:sldMk cId="681978606" sldId="286"/>
            <ac:spMk id="11" creationId="{64977FAA-28B8-34BB-09CE-CCE6C8C73D62}"/>
          </ac:spMkLst>
        </pc:spChg>
        <pc:spChg chg="mod">
          <ac:chgData name="Sachin Rajbhar" userId="0f67eaef7525b5e7" providerId="LiveId" clId="{091FFCD8-EA4F-4E66-AC04-D54EEBEB4DFA}" dt="2023-05-08T18:22:31.322" v="627" actId="20577"/>
          <ac:spMkLst>
            <pc:docMk/>
            <pc:sldMk cId="681978606" sldId="286"/>
            <ac:spMk id="12" creationId="{8B9D1FB0-0B3C-DCCA-CB4F-4FEAE1317B81}"/>
          </ac:spMkLst>
        </pc:spChg>
      </pc:sldChg>
      <pc:sldChg chg="del">
        <pc:chgData name="Sachin Rajbhar" userId="0f67eaef7525b5e7" providerId="LiveId" clId="{091FFCD8-EA4F-4E66-AC04-D54EEBEB4DFA}" dt="2023-05-08T18:22:43.109" v="628" actId="47"/>
        <pc:sldMkLst>
          <pc:docMk/>
          <pc:sldMk cId="3780002892" sldId="287"/>
        </pc:sldMkLst>
      </pc:sldChg>
      <pc:sldChg chg="addSp delSp modSp mod ord">
        <pc:chgData name="Sachin Rajbhar" userId="0f67eaef7525b5e7" providerId="LiveId" clId="{091FFCD8-EA4F-4E66-AC04-D54EEBEB4DFA}" dt="2023-05-08T18:35:20.829" v="829" actId="1076"/>
        <pc:sldMkLst>
          <pc:docMk/>
          <pc:sldMk cId="613288997" sldId="288"/>
        </pc:sldMkLst>
        <pc:spChg chg="mod">
          <ac:chgData name="Sachin Rajbhar" userId="0f67eaef7525b5e7" providerId="LiveId" clId="{091FFCD8-EA4F-4E66-AC04-D54EEBEB4DFA}" dt="2023-05-08T18:35:04.821" v="827" actId="1076"/>
          <ac:spMkLst>
            <pc:docMk/>
            <pc:sldMk cId="613288997" sldId="288"/>
            <ac:spMk id="2" creationId="{88016E8D-F725-5549-D79B-2197F3311E34}"/>
          </ac:spMkLst>
        </pc:spChg>
        <pc:spChg chg="mod">
          <ac:chgData name="Sachin Rajbhar" userId="0f67eaef7525b5e7" providerId="LiveId" clId="{091FFCD8-EA4F-4E66-AC04-D54EEBEB4DFA}" dt="2023-05-08T18:35:01.263" v="826" actId="1076"/>
          <ac:spMkLst>
            <pc:docMk/>
            <pc:sldMk cId="613288997" sldId="288"/>
            <ac:spMk id="6" creationId="{6AB13DEF-ED86-6E5A-5AD2-C9B364E4A295}"/>
          </ac:spMkLst>
        </pc:spChg>
        <pc:spChg chg="add del">
          <ac:chgData name="Sachin Rajbhar" userId="0f67eaef7525b5e7" providerId="LiveId" clId="{091FFCD8-EA4F-4E66-AC04-D54EEBEB4DFA}" dt="2023-05-08T18:32:56.954" v="813"/>
          <ac:spMkLst>
            <pc:docMk/>
            <pc:sldMk cId="613288997" sldId="288"/>
            <ac:spMk id="9" creationId="{FA462D8B-DCDE-890A-B34A-6BF50E8E6DD1}"/>
          </ac:spMkLst>
        </pc:spChg>
        <pc:picChg chg="add mod">
          <ac:chgData name="Sachin Rajbhar" userId="0f67eaef7525b5e7" providerId="LiveId" clId="{091FFCD8-EA4F-4E66-AC04-D54EEBEB4DFA}" dt="2023-05-08T18:35:20.829" v="829" actId="1076"/>
          <ac:picMkLst>
            <pc:docMk/>
            <pc:sldMk cId="613288997" sldId="288"/>
            <ac:picMk id="1028" creationId="{E66524C3-4770-8C33-C42E-05005C1581FA}"/>
          </ac:picMkLst>
        </pc:picChg>
      </pc:sldChg>
      <pc:sldChg chg="del">
        <pc:chgData name="Sachin Rajbhar" userId="0f67eaef7525b5e7" providerId="LiveId" clId="{091FFCD8-EA4F-4E66-AC04-D54EEBEB4DFA}" dt="2023-05-08T18:22:53.152" v="635" actId="47"/>
        <pc:sldMkLst>
          <pc:docMk/>
          <pc:sldMk cId="559354457" sldId="289"/>
        </pc:sldMkLst>
      </pc:sldChg>
      <pc:sldChg chg="del">
        <pc:chgData name="Sachin Rajbhar" userId="0f67eaef7525b5e7" providerId="LiveId" clId="{091FFCD8-EA4F-4E66-AC04-D54EEBEB4DFA}" dt="2023-05-08T18:22:49.807" v="632" actId="47"/>
        <pc:sldMkLst>
          <pc:docMk/>
          <pc:sldMk cId="3251802089" sldId="290"/>
        </pc:sldMkLst>
      </pc:sldChg>
      <pc:sldChg chg="del">
        <pc:chgData name="Sachin Rajbhar" userId="0f67eaef7525b5e7" providerId="LiveId" clId="{091FFCD8-EA4F-4E66-AC04-D54EEBEB4DFA}" dt="2023-05-08T18:22:50.869" v="633" actId="47"/>
        <pc:sldMkLst>
          <pc:docMk/>
          <pc:sldMk cId="3917619153" sldId="291"/>
        </pc:sldMkLst>
      </pc:sldChg>
      <pc:sldChg chg="del">
        <pc:chgData name="Sachin Rajbhar" userId="0f67eaef7525b5e7" providerId="LiveId" clId="{091FFCD8-EA4F-4E66-AC04-D54EEBEB4DFA}" dt="2023-05-08T18:22:53.734" v="636" actId="47"/>
        <pc:sldMkLst>
          <pc:docMk/>
          <pc:sldMk cId="1646725871" sldId="292"/>
        </pc:sldMkLst>
      </pc:sldChg>
      <pc:sldChg chg="del">
        <pc:chgData name="Sachin Rajbhar" userId="0f67eaef7525b5e7" providerId="LiveId" clId="{091FFCD8-EA4F-4E66-AC04-D54EEBEB4DFA}" dt="2023-05-08T18:22:54.283" v="637" actId="47"/>
        <pc:sldMkLst>
          <pc:docMk/>
          <pc:sldMk cId="3095245344" sldId="293"/>
        </pc:sldMkLst>
      </pc:sldChg>
      <pc:sldChg chg="del">
        <pc:chgData name="Sachin Rajbhar" userId="0f67eaef7525b5e7" providerId="LiveId" clId="{091FFCD8-EA4F-4E66-AC04-D54EEBEB4DFA}" dt="2023-05-08T18:22:55.884" v="638" actId="47"/>
        <pc:sldMkLst>
          <pc:docMk/>
          <pc:sldMk cId="591722392" sldId="294"/>
        </pc:sldMkLst>
      </pc:sldChg>
      <pc:sldChg chg="addSp delSp modSp mod">
        <pc:chgData name="Sachin Rajbhar" userId="0f67eaef7525b5e7" providerId="LiveId" clId="{091FFCD8-EA4F-4E66-AC04-D54EEBEB4DFA}" dt="2023-05-08T18:24:34.627" v="709" actId="931"/>
        <pc:sldMkLst>
          <pc:docMk/>
          <pc:sldMk cId="2397583386" sldId="295"/>
        </pc:sldMkLst>
        <pc:spChg chg="add del mod">
          <ac:chgData name="Sachin Rajbhar" userId="0f67eaef7525b5e7" providerId="LiveId" clId="{091FFCD8-EA4F-4E66-AC04-D54EEBEB4DFA}" dt="2023-05-08T18:24:34.627" v="709" actId="931"/>
          <ac:spMkLst>
            <pc:docMk/>
            <pc:sldMk cId="2397583386" sldId="295"/>
            <ac:spMk id="3" creationId="{30263979-23D6-5F23-23A2-B1C5E1B5F152}"/>
          </ac:spMkLst>
        </pc:spChg>
        <pc:spChg chg="add mod">
          <ac:chgData name="Sachin Rajbhar" userId="0f67eaef7525b5e7" providerId="LiveId" clId="{091FFCD8-EA4F-4E66-AC04-D54EEBEB4DFA}" dt="2023-05-08T18:24:34.627" v="709" actId="931"/>
          <ac:spMkLst>
            <pc:docMk/>
            <pc:sldMk cId="2397583386" sldId="295"/>
            <ac:spMk id="6" creationId="{81D5CA18-D529-5EE5-1A86-03172FEB18DD}"/>
          </ac:spMkLst>
        </pc:spChg>
        <pc:spChg chg="mod">
          <ac:chgData name="Sachin Rajbhar" userId="0f67eaef7525b5e7" providerId="LiveId" clId="{091FFCD8-EA4F-4E66-AC04-D54EEBEB4DFA}" dt="2023-05-08T18:23:40.198" v="707" actId="20577"/>
          <ac:spMkLst>
            <pc:docMk/>
            <pc:sldMk cId="2397583386" sldId="295"/>
            <ac:spMk id="25" creationId="{518B68B6-5284-F036-E87F-9BC3A435A7B3}"/>
          </ac:spMkLst>
        </pc:spChg>
        <pc:picChg chg="add mod">
          <ac:chgData name="Sachin Rajbhar" userId="0f67eaef7525b5e7" providerId="LiveId" clId="{091FFCD8-EA4F-4E66-AC04-D54EEBEB4DFA}" dt="2023-05-08T18:24:34.627" v="709" actId="931"/>
          <ac:picMkLst>
            <pc:docMk/>
            <pc:sldMk cId="2397583386" sldId="295"/>
            <ac:picMk id="5" creationId="{735FF186-58A9-229E-7E5C-A775FD3EBBD4}"/>
          </ac:picMkLst>
        </pc:picChg>
        <pc:picChg chg="del">
          <ac:chgData name="Sachin Rajbhar" userId="0f67eaef7525b5e7" providerId="LiveId" clId="{091FFCD8-EA4F-4E66-AC04-D54EEBEB4DFA}" dt="2023-05-08T18:23:47.655" v="708" actId="478"/>
          <ac:picMkLst>
            <pc:docMk/>
            <pc:sldMk cId="2397583386" sldId="295"/>
            <ac:picMk id="33" creationId="{1D963291-0332-DAB6-6090-6778FC7899BD}"/>
          </ac:picMkLst>
        </pc:picChg>
      </pc:sldChg>
      <pc:sldChg chg="del">
        <pc:chgData name="Sachin Rajbhar" userId="0f67eaef7525b5e7" providerId="LiveId" clId="{091FFCD8-EA4F-4E66-AC04-D54EEBEB4DFA}" dt="2023-05-08T18:22:52.120" v="634" actId="47"/>
        <pc:sldMkLst>
          <pc:docMk/>
          <pc:sldMk cId="866533554" sldId="296"/>
        </pc:sldMkLst>
      </pc:sldChg>
      <pc:sldChg chg="addSp modSp mod ord">
        <pc:chgData name="Sachin Rajbhar" userId="0f67eaef7525b5e7" providerId="LiveId" clId="{091FFCD8-EA4F-4E66-AC04-D54EEBEB4DFA}" dt="2023-05-08T18:20:18.310" v="521"/>
        <pc:sldMkLst>
          <pc:docMk/>
          <pc:sldMk cId="2113040658" sldId="297"/>
        </pc:sldMkLst>
        <pc:spChg chg="add mod">
          <ac:chgData name="Sachin Rajbhar" userId="0f67eaef7525b5e7" providerId="LiveId" clId="{091FFCD8-EA4F-4E66-AC04-D54EEBEB4DFA}" dt="2023-05-08T18:13:01.295" v="515" actId="404"/>
          <ac:spMkLst>
            <pc:docMk/>
            <pc:sldMk cId="2113040658" sldId="297"/>
            <ac:spMk id="6" creationId="{BBCEA673-DBBF-834E-A099-7E646E6320C8}"/>
          </ac:spMkLst>
        </pc:spChg>
      </pc:sldChg>
      <pc:sldChg chg="add">
        <pc:chgData name="Sachin Rajbhar" userId="0f67eaef7525b5e7" providerId="LiveId" clId="{091FFCD8-EA4F-4E66-AC04-D54EEBEB4DFA}" dt="2023-05-08T18:31:04.235" v="805"/>
        <pc:sldMkLst>
          <pc:docMk/>
          <pc:sldMk cId="2861711244" sldId="298"/>
        </pc:sldMkLst>
      </pc:sldChg>
      <pc:sldChg chg="add">
        <pc:chgData name="Sachin Rajbhar" userId="0f67eaef7525b5e7" providerId="LiveId" clId="{091FFCD8-EA4F-4E66-AC04-D54EEBEB4DFA}" dt="2023-05-08T18:31:04.629" v="806"/>
        <pc:sldMkLst>
          <pc:docMk/>
          <pc:sldMk cId="2412008482" sldId="299"/>
        </pc:sldMkLst>
      </pc:sldChg>
      <pc:sldChg chg="add">
        <pc:chgData name="Sachin Rajbhar" userId="0f67eaef7525b5e7" providerId="LiveId" clId="{091FFCD8-EA4F-4E66-AC04-D54EEBEB4DFA}" dt="2023-05-08T18:31:06.571" v="807"/>
        <pc:sldMkLst>
          <pc:docMk/>
          <pc:sldMk cId="2512471966" sldId="300"/>
        </pc:sldMkLst>
      </pc:sldChg>
      <pc:sldChg chg="add">
        <pc:chgData name="Sachin Rajbhar" userId="0f67eaef7525b5e7" providerId="LiveId" clId="{091FFCD8-EA4F-4E66-AC04-D54EEBEB4DFA}" dt="2023-05-08T18:31:07.042" v="808"/>
        <pc:sldMkLst>
          <pc:docMk/>
          <pc:sldMk cId="2952168454" sldId="301"/>
        </pc:sldMkLst>
      </pc:sldChg>
      <pc:sldChg chg="add">
        <pc:chgData name="Sachin Rajbhar" userId="0f67eaef7525b5e7" providerId="LiveId" clId="{091FFCD8-EA4F-4E66-AC04-D54EEBEB4DFA}" dt="2023-05-08T18:31:07.476" v="809"/>
        <pc:sldMkLst>
          <pc:docMk/>
          <pc:sldMk cId="2006309530" sldId="302"/>
        </pc:sldMkLst>
      </pc:sldChg>
      <pc:sldChg chg="add">
        <pc:chgData name="Sachin Rajbhar" userId="0f67eaef7525b5e7" providerId="LiveId" clId="{091FFCD8-EA4F-4E66-AC04-D54EEBEB4DFA}" dt="2023-05-08T18:31:07.760" v="810"/>
        <pc:sldMkLst>
          <pc:docMk/>
          <pc:sldMk cId="853602965" sldId="303"/>
        </pc:sldMkLst>
      </pc:sldChg>
      <pc:sldChg chg="add">
        <pc:chgData name="Sachin Rajbhar" userId="0f67eaef7525b5e7" providerId="LiveId" clId="{091FFCD8-EA4F-4E66-AC04-D54EEBEB4DFA}" dt="2023-05-08T18:31:08.071" v="811"/>
        <pc:sldMkLst>
          <pc:docMk/>
          <pc:sldMk cId="3973341633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6/12/2023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en/public-domain-photo-zbpzq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140988606@N08/32192716055" TargetMode="External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c.ac.uk/blog/aws-makes-cloud-and-hpc-budgeting-more-predictable-for-scientists-01-mar-201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sc.ac.uk/blog/aws-makes-cloud-and-hpc-budgeting-more-predictable-for-scientists-01-mar-2016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39" y="2560507"/>
            <a:ext cx="6066765" cy="1463973"/>
          </a:xfrm>
        </p:spPr>
        <p:txBody>
          <a:bodyPr/>
          <a:lstStyle/>
          <a:p>
            <a:r>
              <a:rPr lang="en-US" dirty="0"/>
              <a:t>Open Source Cloud Computing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8882" y="4824380"/>
            <a:ext cx="4873752" cy="630936"/>
          </a:xfrm>
        </p:spPr>
        <p:txBody>
          <a:bodyPr/>
          <a:lstStyle/>
          <a:p>
            <a:r>
              <a:rPr lang="en-US" dirty="0"/>
              <a:t>Sachin Rajbhar​, 41221139</a:t>
            </a:r>
          </a:p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ACD30C2-0B00-818D-0732-993BC3D167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BD3220-F3C5-5D41-4584-4551B2900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9769" y="812292"/>
            <a:ext cx="3688647" cy="48140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030BD24-A614-80F5-CC60-583DC37AA631}"/>
              </a:ext>
            </a:extLst>
          </p:cNvPr>
          <p:cNvSpPr txBox="1"/>
          <p:nvPr/>
        </p:nvSpPr>
        <p:spPr>
          <a:xfrm>
            <a:off x="1548882" y="1045029"/>
            <a:ext cx="216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Seminar on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AB4863C-DD44-F66B-A935-92E6134180FF}"/>
              </a:ext>
            </a:extLst>
          </p:cNvPr>
          <p:cNvSpPr txBox="1">
            <a:spLocks/>
          </p:cNvSpPr>
          <p:nvPr/>
        </p:nvSpPr>
        <p:spPr>
          <a:xfrm>
            <a:off x="535940" y="485140"/>
            <a:ext cx="109956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>
                <a:solidFill>
                  <a:srgbClr val="585858"/>
                </a:solidFill>
              </a:rPr>
              <a:t>Open </a:t>
            </a:r>
            <a:r>
              <a:rPr lang="en-US" spc="-10">
                <a:solidFill>
                  <a:srgbClr val="585858"/>
                </a:solidFill>
              </a:rPr>
              <a:t>Source</a:t>
            </a:r>
            <a:r>
              <a:rPr lang="en-US" spc="-70">
                <a:solidFill>
                  <a:srgbClr val="585858"/>
                </a:solidFill>
              </a:rPr>
              <a:t> </a:t>
            </a:r>
            <a:r>
              <a:rPr lang="en-US" spc="-5">
                <a:solidFill>
                  <a:srgbClr val="1E71B4"/>
                </a:solidFill>
              </a:rPr>
              <a:t>Hypervisors</a:t>
            </a:r>
            <a:endParaRPr lang="en-US" spc="-5" dirty="0">
              <a:solidFill>
                <a:srgbClr val="1E71B4"/>
              </a:solidFill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E8D8BA66-FCE0-311D-5320-3E4DF1506BF2}"/>
              </a:ext>
            </a:extLst>
          </p:cNvPr>
          <p:cNvSpPr txBox="1"/>
          <p:nvPr/>
        </p:nvSpPr>
        <p:spPr>
          <a:xfrm>
            <a:off x="535940" y="1502410"/>
            <a:ext cx="12620890" cy="30726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solidFill>
                  <a:srgbClr val="007F00"/>
                </a:solidFill>
                <a:latin typeface="DejaVu Sans"/>
                <a:cs typeface="DejaVu Sans"/>
              </a:rPr>
              <a:t>Open</a:t>
            </a:r>
            <a:r>
              <a:rPr sz="2800" b="1" spc="-15" dirty="0">
                <a:solidFill>
                  <a:srgbClr val="007F00"/>
                </a:solidFill>
                <a:latin typeface="DejaVu Sans"/>
                <a:cs typeface="DejaVu Sans"/>
              </a:rPr>
              <a:t> </a:t>
            </a:r>
            <a:r>
              <a:rPr sz="2800" b="1" spc="-10" dirty="0">
                <a:solidFill>
                  <a:srgbClr val="007F00"/>
                </a:solidFill>
                <a:latin typeface="DejaVu Sans"/>
                <a:cs typeface="DejaVu Sans"/>
              </a:rPr>
              <a:t>Source</a:t>
            </a:r>
            <a:endParaRPr sz="2800" dirty="0">
              <a:latin typeface="DejaVu Sans"/>
              <a:cs typeface="DejaVu Sans"/>
            </a:endParaRPr>
          </a:p>
          <a:p>
            <a:pPr marL="12700" marR="3550285">
              <a:lnSpc>
                <a:spcPct val="100000"/>
              </a:lnSpc>
            </a:pPr>
            <a:r>
              <a:rPr sz="1800" spc="-5" dirty="0">
                <a:latin typeface="DejaVu Sans"/>
                <a:cs typeface="DejaVu Sans"/>
              </a:rPr>
              <a:t>Xen, Xen Cloud Platform (XCP)  KVM </a:t>
            </a:r>
            <a:r>
              <a:rPr sz="1800" dirty="0">
                <a:latin typeface="DejaVu Sans"/>
                <a:cs typeface="DejaVu Sans"/>
              </a:rPr>
              <a:t>– </a:t>
            </a:r>
            <a:r>
              <a:rPr sz="1800" spc="-5" dirty="0">
                <a:latin typeface="DejaVu Sans"/>
                <a:cs typeface="DejaVu Sans"/>
              </a:rPr>
              <a:t>Kernel-based</a:t>
            </a:r>
            <a:r>
              <a:rPr sz="1800" spc="-2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Virtualization</a:t>
            </a:r>
            <a:endParaRPr sz="1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DejaVu Sans"/>
                <a:cs typeface="DejaVu Sans"/>
              </a:rPr>
              <a:t>VirtualBox* </a:t>
            </a:r>
            <a:r>
              <a:rPr sz="1800" dirty="0">
                <a:latin typeface="DejaVu Sans"/>
                <a:cs typeface="DejaVu Sans"/>
              </a:rPr>
              <a:t>- </a:t>
            </a:r>
            <a:r>
              <a:rPr sz="1800" spc="-5" dirty="0">
                <a:latin typeface="DejaVu Sans"/>
                <a:cs typeface="DejaVu Sans"/>
              </a:rPr>
              <a:t>Oracle supported Virtualization</a:t>
            </a:r>
            <a:r>
              <a:rPr sz="1800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Solutions</a:t>
            </a:r>
            <a:endParaRPr sz="1800" dirty="0">
              <a:latin typeface="DejaVu Sans"/>
              <a:cs typeface="DejaVu Sans"/>
            </a:endParaRPr>
          </a:p>
          <a:p>
            <a:pPr marL="12700" marR="5080">
              <a:lnSpc>
                <a:spcPct val="100000"/>
              </a:lnSpc>
            </a:pPr>
            <a:r>
              <a:rPr sz="1800" spc="-5" dirty="0">
                <a:latin typeface="DejaVu Sans"/>
                <a:cs typeface="DejaVu Sans"/>
              </a:rPr>
              <a:t>OpenVZ* </a:t>
            </a:r>
            <a:r>
              <a:rPr sz="1800" dirty="0">
                <a:latin typeface="DejaVu Sans"/>
                <a:cs typeface="DejaVu Sans"/>
              </a:rPr>
              <a:t>- </a:t>
            </a:r>
            <a:r>
              <a:rPr sz="1800" spc="-5" dirty="0">
                <a:latin typeface="DejaVu Sans"/>
                <a:cs typeface="DejaVu Sans"/>
              </a:rPr>
              <a:t>Container-based, Similar </a:t>
            </a:r>
            <a:r>
              <a:rPr sz="1800" dirty="0">
                <a:latin typeface="DejaVu Sans"/>
                <a:cs typeface="DejaVu Sans"/>
              </a:rPr>
              <a:t>to </a:t>
            </a:r>
            <a:r>
              <a:rPr sz="1800" spc="-5" dirty="0">
                <a:latin typeface="DejaVu Sans"/>
                <a:cs typeface="DejaVu Sans"/>
              </a:rPr>
              <a:t>Solaris Containers </a:t>
            </a:r>
            <a:r>
              <a:rPr sz="1800" dirty="0">
                <a:latin typeface="DejaVu Sans"/>
                <a:cs typeface="DejaVu Sans"/>
              </a:rPr>
              <a:t>or </a:t>
            </a:r>
            <a:r>
              <a:rPr sz="1800" spc="-5" dirty="0">
                <a:latin typeface="DejaVu Sans"/>
                <a:cs typeface="DejaVu Sans"/>
              </a:rPr>
              <a:t>BSD  Zones</a:t>
            </a:r>
            <a:endParaRPr sz="1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DejaVu Sans"/>
                <a:cs typeface="DejaVu Sans"/>
              </a:rPr>
              <a:t>LXC – </a:t>
            </a:r>
            <a:r>
              <a:rPr sz="1800" spc="-5" dirty="0">
                <a:latin typeface="DejaVu Sans"/>
                <a:cs typeface="DejaVu Sans"/>
              </a:rPr>
              <a:t>User </a:t>
            </a:r>
            <a:r>
              <a:rPr sz="1800" spc="-10" dirty="0">
                <a:latin typeface="DejaVu Sans"/>
                <a:cs typeface="DejaVu Sans"/>
              </a:rPr>
              <a:t>Space </a:t>
            </a:r>
            <a:r>
              <a:rPr sz="1800" spc="-5" dirty="0">
                <a:latin typeface="DejaVu Sans"/>
                <a:cs typeface="DejaVu Sans"/>
              </a:rPr>
              <a:t>chrooted</a:t>
            </a:r>
            <a:r>
              <a:rPr sz="1800" spc="2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installs</a:t>
            </a:r>
            <a:endParaRPr sz="180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FF0000"/>
                </a:solidFill>
                <a:latin typeface="DejaVu Sans"/>
                <a:cs typeface="DejaVu Sans"/>
              </a:rPr>
              <a:t>Proprietary</a:t>
            </a:r>
            <a:endParaRPr sz="2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DejaVu Sans"/>
                <a:cs typeface="DejaVu Sans"/>
              </a:rPr>
              <a:t>VMware</a:t>
            </a:r>
            <a:endParaRPr sz="1800" dirty="0">
              <a:latin typeface="DejaVu Sans"/>
              <a:cs typeface="DejaVu Sans"/>
            </a:endParaRPr>
          </a:p>
          <a:p>
            <a:pPr marL="12700" marR="5358765">
              <a:lnSpc>
                <a:spcPct val="100000"/>
              </a:lnSpc>
            </a:pPr>
            <a:r>
              <a:rPr sz="1800" spc="-5" dirty="0">
                <a:latin typeface="DejaVu Sans"/>
                <a:cs typeface="DejaVu Sans"/>
              </a:rPr>
              <a:t>Citrix Xenserver  Microsoft</a:t>
            </a:r>
            <a:r>
              <a:rPr sz="1800" spc="-60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Hyper-V</a:t>
            </a:r>
            <a:endParaRPr sz="1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DejaVu Sans"/>
                <a:cs typeface="DejaVu Sans"/>
              </a:rPr>
              <a:t>OracleVM (Based on </a:t>
            </a:r>
            <a:r>
              <a:rPr sz="1800" dirty="0">
                <a:latin typeface="DejaVu Sans"/>
                <a:cs typeface="DejaVu Sans"/>
              </a:rPr>
              <a:t>OS</a:t>
            </a:r>
            <a:r>
              <a:rPr sz="1800" spc="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Xen)</a:t>
            </a:r>
            <a:endParaRPr sz="1800" dirty="0">
              <a:latin typeface="DejaVu Sans"/>
              <a:cs typeface="DejaVu San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2DF5ECE6-A2A2-ED69-2D15-0E839C95C27E}"/>
              </a:ext>
            </a:extLst>
          </p:cNvPr>
          <p:cNvSpPr/>
          <p:nvPr/>
        </p:nvSpPr>
        <p:spPr>
          <a:xfrm>
            <a:off x="5292089" y="3674110"/>
            <a:ext cx="1951139" cy="35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AEBD46D5-4BCA-53C3-7E5C-E3707E91CE9C}"/>
              </a:ext>
            </a:extLst>
          </p:cNvPr>
          <p:cNvSpPr/>
          <p:nvPr/>
        </p:nvSpPr>
        <p:spPr>
          <a:xfrm>
            <a:off x="7643513" y="3456306"/>
            <a:ext cx="2309423" cy="6108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0C811CF6-48AB-0CF2-16B6-CE8CA55AE6F8}"/>
              </a:ext>
            </a:extLst>
          </p:cNvPr>
          <p:cNvSpPr/>
          <p:nvPr/>
        </p:nvSpPr>
        <p:spPr>
          <a:xfrm>
            <a:off x="6948169" y="4249420"/>
            <a:ext cx="2762674" cy="1625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4A95CD00-A4CE-51D2-C372-84B49EA52B24}"/>
              </a:ext>
            </a:extLst>
          </p:cNvPr>
          <p:cNvSpPr/>
          <p:nvPr/>
        </p:nvSpPr>
        <p:spPr>
          <a:xfrm>
            <a:off x="5219700" y="4394199"/>
            <a:ext cx="2423813" cy="14262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309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58B37877-9A07-8D8C-1E6C-7F5763300A7B}"/>
              </a:ext>
            </a:extLst>
          </p:cNvPr>
          <p:cNvSpPr txBox="1">
            <a:spLocks/>
          </p:cNvSpPr>
          <p:nvPr/>
        </p:nvSpPr>
        <p:spPr>
          <a:xfrm>
            <a:off x="535940" y="528320"/>
            <a:ext cx="114655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  <a:tabLst>
                <a:tab pos="1394460" algn="l"/>
              </a:tabLst>
            </a:pPr>
            <a:r>
              <a:rPr lang="en-US" spc="-5">
                <a:solidFill>
                  <a:srgbClr val="585858"/>
                </a:solidFill>
                <a:latin typeface="Liberation Sans"/>
                <a:cs typeface="Liberation Sans"/>
              </a:rPr>
              <a:t>Open	Source </a:t>
            </a:r>
            <a:r>
              <a:rPr lang="en-US" spc="-5">
                <a:solidFill>
                  <a:srgbClr val="1E71B4"/>
                </a:solidFill>
                <a:latin typeface="Liberation Sans"/>
                <a:cs typeface="Liberation Sans"/>
              </a:rPr>
              <a:t>Compute</a:t>
            </a:r>
            <a:r>
              <a:rPr lang="en-US" spc="-70">
                <a:solidFill>
                  <a:srgbClr val="1E71B4"/>
                </a:solidFill>
                <a:latin typeface="Liberation Sans"/>
                <a:cs typeface="Liberation Sans"/>
              </a:rPr>
              <a:t> </a:t>
            </a:r>
            <a:r>
              <a:rPr lang="en-US" spc="-10">
                <a:solidFill>
                  <a:srgbClr val="1E71B4"/>
                </a:solidFill>
                <a:latin typeface="Liberation Sans"/>
                <a:cs typeface="Liberation Sans"/>
              </a:rPr>
              <a:t>Clouds</a:t>
            </a:r>
            <a:endParaRPr lang="en-US" spc="-10" dirty="0">
              <a:solidFill>
                <a:srgbClr val="1E71B4"/>
              </a:solidFill>
              <a:latin typeface="Liberation Sans"/>
              <a:cs typeface="Liberation Sans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59F2117B-EEC7-7E2C-DA30-920156EB01A5}"/>
              </a:ext>
            </a:extLst>
          </p:cNvPr>
          <p:cNvSpPr/>
          <p:nvPr/>
        </p:nvSpPr>
        <p:spPr>
          <a:xfrm>
            <a:off x="612140" y="1557019"/>
            <a:ext cx="6666364" cy="509270"/>
          </a:xfrm>
          <a:custGeom>
            <a:avLst/>
            <a:gdLst/>
            <a:ahLst/>
            <a:cxnLst/>
            <a:rect l="l" t="t" r="r" b="b"/>
            <a:pathLst>
              <a:path w="4030979" h="509269">
                <a:moveTo>
                  <a:pt x="4030980" y="0"/>
                </a:moveTo>
                <a:lnTo>
                  <a:pt x="2663177" y="0"/>
                </a:lnTo>
                <a:lnTo>
                  <a:pt x="0" y="0"/>
                </a:lnTo>
                <a:lnTo>
                  <a:pt x="0" y="509270"/>
                </a:lnTo>
                <a:lnTo>
                  <a:pt x="2663177" y="509270"/>
                </a:lnTo>
                <a:lnTo>
                  <a:pt x="4030980" y="509270"/>
                </a:lnTo>
                <a:lnTo>
                  <a:pt x="403098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573DDFE-A3CC-99C5-44B8-CF0F6F26343F}"/>
              </a:ext>
            </a:extLst>
          </p:cNvPr>
          <p:cNvSpPr txBox="1"/>
          <p:nvPr/>
        </p:nvSpPr>
        <p:spPr>
          <a:xfrm>
            <a:off x="3366770" y="1577340"/>
            <a:ext cx="182306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DejaVu Sans"/>
                <a:cs typeface="DejaVu Sans"/>
              </a:rPr>
              <a:t>Year</a:t>
            </a:r>
            <a:r>
              <a:rPr sz="1400" spc="-65" dirty="0">
                <a:latin typeface="DejaVu Sans"/>
                <a:cs typeface="DejaVu Sans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Started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0C6DF07-8915-5D1A-45D8-516E1AA3C2E5}"/>
              </a:ext>
            </a:extLst>
          </p:cNvPr>
          <p:cNvSpPr/>
          <p:nvPr/>
        </p:nvSpPr>
        <p:spPr>
          <a:xfrm>
            <a:off x="4643119" y="1557019"/>
            <a:ext cx="3335283" cy="509270"/>
          </a:xfrm>
          <a:custGeom>
            <a:avLst/>
            <a:gdLst/>
            <a:ahLst/>
            <a:cxnLst/>
            <a:rect l="l" t="t" r="r" b="b"/>
            <a:pathLst>
              <a:path w="2016759" h="509269">
                <a:moveTo>
                  <a:pt x="2016759" y="0"/>
                </a:moveTo>
                <a:lnTo>
                  <a:pt x="0" y="0"/>
                </a:lnTo>
                <a:lnTo>
                  <a:pt x="0" y="509269"/>
                </a:lnTo>
                <a:lnTo>
                  <a:pt x="2016759" y="509269"/>
                </a:lnTo>
                <a:lnTo>
                  <a:pt x="20167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9284C5BB-6E0E-96A5-520F-B3975BA22E0E}"/>
              </a:ext>
            </a:extLst>
          </p:cNvPr>
          <p:cNvSpPr txBox="1"/>
          <p:nvPr/>
        </p:nvSpPr>
        <p:spPr>
          <a:xfrm>
            <a:off x="4734559" y="1577340"/>
            <a:ext cx="1131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DejaVu Sans"/>
                <a:cs typeface="DejaVu Sans"/>
              </a:rPr>
              <a:t>License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16F04CE8-520B-7967-9088-C6F0E232FC7D}"/>
              </a:ext>
            </a:extLst>
          </p:cNvPr>
          <p:cNvSpPr/>
          <p:nvPr/>
        </p:nvSpPr>
        <p:spPr>
          <a:xfrm>
            <a:off x="612139" y="1557019"/>
            <a:ext cx="9380923" cy="1226820"/>
          </a:xfrm>
          <a:custGeom>
            <a:avLst/>
            <a:gdLst/>
            <a:ahLst/>
            <a:cxnLst/>
            <a:rect l="l" t="t" r="r" b="b"/>
            <a:pathLst>
              <a:path w="8063230" h="1226820">
                <a:moveTo>
                  <a:pt x="4030980" y="509270"/>
                </a:moveTo>
                <a:lnTo>
                  <a:pt x="2663177" y="509270"/>
                </a:lnTo>
                <a:lnTo>
                  <a:pt x="0" y="509270"/>
                </a:lnTo>
                <a:lnTo>
                  <a:pt x="0" y="1226820"/>
                </a:lnTo>
                <a:lnTo>
                  <a:pt x="2663177" y="1226820"/>
                </a:lnTo>
                <a:lnTo>
                  <a:pt x="4030980" y="1226820"/>
                </a:lnTo>
                <a:lnTo>
                  <a:pt x="4030980" y="509270"/>
                </a:lnTo>
                <a:close/>
              </a:path>
              <a:path w="8063230" h="1226820">
                <a:moveTo>
                  <a:pt x="8063230" y="0"/>
                </a:moveTo>
                <a:lnTo>
                  <a:pt x="6047740" y="0"/>
                </a:lnTo>
                <a:lnTo>
                  <a:pt x="6047740" y="509270"/>
                </a:lnTo>
                <a:lnTo>
                  <a:pt x="8063230" y="509270"/>
                </a:lnTo>
                <a:lnTo>
                  <a:pt x="806323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56B84BDB-BD9D-E01A-0B30-84EF55F6CB4D}"/>
              </a:ext>
            </a:extLst>
          </p:cNvPr>
          <p:cNvSpPr txBox="1"/>
          <p:nvPr/>
        </p:nvSpPr>
        <p:spPr>
          <a:xfrm>
            <a:off x="3366769" y="2086609"/>
            <a:ext cx="7676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DejaVu Sans"/>
                <a:cs typeface="DejaVu Sans"/>
              </a:rPr>
              <a:t>20</a:t>
            </a:r>
            <a:r>
              <a:rPr sz="1400" spc="-15" dirty="0">
                <a:latin typeface="DejaVu Sans"/>
                <a:cs typeface="DejaVu Sans"/>
              </a:rPr>
              <a:t>0</a:t>
            </a:r>
            <a:r>
              <a:rPr sz="1400" dirty="0">
                <a:latin typeface="DejaVu Sans"/>
                <a:cs typeface="DejaVu Sans"/>
              </a:rPr>
              <a:t>8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ED7F9D7-9BC5-AC4B-CFAA-4D15C82C7C22}"/>
              </a:ext>
            </a:extLst>
          </p:cNvPr>
          <p:cNvSpPr/>
          <p:nvPr/>
        </p:nvSpPr>
        <p:spPr>
          <a:xfrm>
            <a:off x="4643119" y="2066289"/>
            <a:ext cx="3335283" cy="717550"/>
          </a:xfrm>
          <a:custGeom>
            <a:avLst/>
            <a:gdLst/>
            <a:ahLst/>
            <a:cxnLst/>
            <a:rect l="l" t="t" r="r" b="b"/>
            <a:pathLst>
              <a:path w="2016759" h="717550">
                <a:moveTo>
                  <a:pt x="2016759" y="0"/>
                </a:moveTo>
                <a:lnTo>
                  <a:pt x="0" y="0"/>
                </a:lnTo>
                <a:lnTo>
                  <a:pt x="0" y="717550"/>
                </a:lnTo>
                <a:lnTo>
                  <a:pt x="2016759" y="717550"/>
                </a:lnTo>
                <a:lnTo>
                  <a:pt x="20167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95CD6747-B402-AF1C-5A92-810ADB4622C4}"/>
              </a:ext>
            </a:extLst>
          </p:cNvPr>
          <p:cNvSpPr txBox="1"/>
          <p:nvPr/>
        </p:nvSpPr>
        <p:spPr>
          <a:xfrm>
            <a:off x="4734559" y="2086609"/>
            <a:ext cx="59438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G</a:t>
            </a:r>
            <a:r>
              <a:rPr sz="1400" spc="10" dirty="0">
                <a:latin typeface="DejaVu Sans"/>
                <a:cs typeface="DejaVu Sans"/>
              </a:rPr>
              <a:t>P</a:t>
            </a:r>
            <a:r>
              <a:rPr sz="1400" dirty="0">
                <a:latin typeface="DejaVu Sans"/>
                <a:cs typeface="DejaVu Sans"/>
              </a:rPr>
              <a:t>L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B5BAAFE9-BFC1-6B0D-4D3E-BA3529335B84}"/>
              </a:ext>
            </a:extLst>
          </p:cNvPr>
          <p:cNvSpPr/>
          <p:nvPr/>
        </p:nvSpPr>
        <p:spPr>
          <a:xfrm>
            <a:off x="612140" y="2066289"/>
            <a:ext cx="9380922" cy="1511300"/>
          </a:xfrm>
          <a:custGeom>
            <a:avLst/>
            <a:gdLst/>
            <a:ahLst/>
            <a:cxnLst/>
            <a:rect l="l" t="t" r="r" b="b"/>
            <a:pathLst>
              <a:path w="8063230" h="1511300">
                <a:moveTo>
                  <a:pt x="4030980" y="717550"/>
                </a:moveTo>
                <a:lnTo>
                  <a:pt x="2663177" y="717550"/>
                </a:lnTo>
                <a:lnTo>
                  <a:pt x="0" y="717550"/>
                </a:lnTo>
                <a:lnTo>
                  <a:pt x="0" y="1511300"/>
                </a:lnTo>
                <a:lnTo>
                  <a:pt x="2663177" y="1511300"/>
                </a:lnTo>
                <a:lnTo>
                  <a:pt x="4030980" y="1511300"/>
                </a:lnTo>
                <a:lnTo>
                  <a:pt x="4030980" y="717550"/>
                </a:lnTo>
                <a:close/>
              </a:path>
              <a:path w="8063230" h="1511300">
                <a:moveTo>
                  <a:pt x="8063230" y="0"/>
                </a:moveTo>
                <a:lnTo>
                  <a:pt x="6047740" y="0"/>
                </a:lnTo>
                <a:lnTo>
                  <a:pt x="6047740" y="717550"/>
                </a:lnTo>
                <a:lnTo>
                  <a:pt x="8063230" y="717550"/>
                </a:lnTo>
                <a:lnTo>
                  <a:pt x="806323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E621C611-CCA5-370C-6EDF-7B198C567D26}"/>
              </a:ext>
            </a:extLst>
          </p:cNvPr>
          <p:cNvSpPr txBox="1"/>
          <p:nvPr/>
        </p:nvSpPr>
        <p:spPr>
          <a:xfrm>
            <a:off x="3366769" y="2805429"/>
            <a:ext cx="7676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DejaVu Sans"/>
                <a:cs typeface="DejaVu Sans"/>
              </a:rPr>
              <a:t>20</a:t>
            </a:r>
            <a:r>
              <a:rPr sz="1400" spc="-15" dirty="0">
                <a:latin typeface="DejaVu Sans"/>
                <a:cs typeface="DejaVu Sans"/>
              </a:rPr>
              <a:t>0</a:t>
            </a:r>
            <a:r>
              <a:rPr sz="1400" dirty="0">
                <a:latin typeface="DejaVu Sans"/>
                <a:cs typeface="DejaVu Sans"/>
              </a:rPr>
              <a:t>6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E1F8F2A1-2072-A14A-3E2D-88A35B12BC0B}"/>
              </a:ext>
            </a:extLst>
          </p:cNvPr>
          <p:cNvSpPr/>
          <p:nvPr/>
        </p:nvSpPr>
        <p:spPr>
          <a:xfrm>
            <a:off x="4643119" y="2783839"/>
            <a:ext cx="3335283" cy="793750"/>
          </a:xfrm>
          <a:custGeom>
            <a:avLst/>
            <a:gdLst/>
            <a:ahLst/>
            <a:cxnLst/>
            <a:rect l="l" t="t" r="r" b="b"/>
            <a:pathLst>
              <a:path w="2016759" h="793750">
                <a:moveTo>
                  <a:pt x="2016759" y="0"/>
                </a:moveTo>
                <a:lnTo>
                  <a:pt x="0" y="0"/>
                </a:lnTo>
                <a:lnTo>
                  <a:pt x="0" y="793750"/>
                </a:lnTo>
                <a:lnTo>
                  <a:pt x="2016759" y="793750"/>
                </a:lnTo>
                <a:lnTo>
                  <a:pt x="20167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E261D0B1-538D-F68B-C568-6847ACFBD14E}"/>
              </a:ext>
            </a:extLst>
          </p:cNvPr>
          <p:cNvSpPr txBox="1"/>
          <p:nvPr/>
        </p:nvSpPr>
        <p:spPr>
          <a:xfrm>
            <a:off x="4734559" y="2805429"/>
            <a:ext cx="59438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G</a:t>
            </a:r>
            <a:r>
              <a:rPr sz="1400" spc="10" dirty="0">
                <a:latin typeface="DejaVu Sans"/>
                <a:cs typeface="DejaVu Sans"/>
              </a:rPr>
              <a:t>P</a:t>
            </a:r>
            <a:r>
              <a:rPr sz="1400" dirty="0">
                <a:latin typeface="DejaVu Sans"/>
                <a:cs typeface="DejaVu Sans"/>
              </a:rPr>
              <a:t>L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010BC2C0-E7A2-93FE-92C5-881183115903}"/>
              </a:ext>
            </a:extLst>
          </p:cNvPr>
          <p:cNvSpPr/>
          <p:nvPr/>
        </p:nvSpPr>
        <p:spPr>
          <a:xfrm>
            <a:off x="6659880" y="2783839"/>
            <a:ext cx="3333181" cy="793750"/>
          </a:xfrm>
          <a:custGeom>
            <a:avLst/>
            <a:gdLst/>
            <a:ahLst/>
            <a:cxnLst/>
            <a:rect l="l" t="t" r="r" b="b"/>
            <a:pathLst>
              <a:path w="2015490" h="793750">
                <a:moveTo>
                  <a:pt x="2015490" y="0"/>
                </a:moveTo>
                <a:lnTo>
                  <a:pt x="0" y="0"/>
                </a:lnTo>
                <a:lnTo>
                  <a:pt x="0" y="793750"/>
                </a:lnTo>
                <a:lnTo>
                  <a:pt x="2015490" y="793750"/>
                </a:lnTo>
                <a:lnTo>
                  <a:pt x="201549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8DEBAFAA-6F1D-CE0F-1CAE-829EFDB4490E}"/>
              </a:ext>
            </a:extLst>
          </p:cNvPr>
          <p:cNvSpPr txBox="1"/>
          <p:nvPr/>
        </p:nvSpPr>
        <p:spPr>
          <a:xfrm>
            <a:off x="6751319" y="1577340"/>
            <a:ext cx="3024438" cy="1058367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R="763905">
              <a:lnSpc>
                <a:spcPts val="1650"/>
              </a:lnSpc>
              <a:spcBef>
                <a:spcPts val="180"/>
              </a:spcBef>
            </a:pPr>
            <a:r>
              <a:rPr sz="1400" spc="-5" dirty="0">
                <a:latin typeface="DejaVu Sans"/>
                <a:cs typeface="DejaVu Sans"/>
              </a:rPr>
              <a:t>H</a:t>
            </a:r>
            <a:r>
              <a:rPr sz="1400" dirty="0">
                <a:latin typeface="DejaVu Sans"/>
                <a:cs typeface="DejaVu Sans"/>
              </a:rPr>
              <a:t>yp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rvi</a:t>
            </a:r>
            <a:r>
              <a:rPr sz="1400" spc="-5" dirty="0">
                <a:latin typeface="DejaVu Sans"/>
                <a:cs typeface="DejaVu Sans"/>
              </a:rPr>
              <a:t>s</a:t>
            </a:r>
            <a:r>
              <a:rPr sz="1400" spc="10" dirty="0">
                <a:latin typeface="DejaVu Sans"/>
                <a:cs typeface="DejaVu Sans"/>
              </a:rPr>
              <a:t>o</a:t>
            </a:r>
            <a:r>
              <a:rPr sz="1400" spc="-10" dirty="0">
                <a:latin typeface="DejaVu Sans"/>
                <a:cs typeface="DejaVu Sans"/>
              </a:rPr>
              <a:t>r</a:t>
            </a:r>
            <a:r>
              <a:rPr sz="1400" dirty="0">
                <a:latin typeface="DejaVu Sans"/>
                <a:cs typeface="DejaVu Sans"/>
              </a:rPr>
              <a:t>s  </a:t>
            </a:r>
            <a:r>
              <a:rPr sz="1400" spc="-5" dirty="0">
                <a:latin typeface="DejaVu Sans"/>
                <a:cs typeface="DejaVu Sans"/>
              </a:rPr>
              <a:t>Supported</a:t>
            </a:r>
            <a:endParaRPr sz="1400">
              <a:latin typeface="DejaVu Sans"/>
              <a:cs typeface="DejaVu Sans"/>
            </a:endParaRPr>
          </a:p>
          <a:p>
            <a:pPr marR="5080">
              <a:lnSpc>
                <a:spcPct val="97900"/>
              </a:lnSpc>
              <a:spcBef>
                <a:spcPts val="665"/>
              </a:spcBef>
            </a:pPr>
            <a:r>
              <a:rPr sz="1400" spc="-10" dirty="0">
                <a:latin typeface="DejaVu Sans"/>
                <a:cs typeface="DejaVu Sans"/>
              </a:rPr>
              <a:t>Xenserver, </a:t>
            </a:r>
            <a:r>
              <a:rPr sz="1400" spc="-25" dirty="0">
                <a:latin typeface="DejaVu Sans"/>
                <a:cs typeface="DejaVu Sans"/>
              </a:rPr>
              <a:t>XCP,  </a:t>
            </a:r>
            <a:r>
              <a:rPr sz="1400" dirty="0">
                <a:latin typeface="DejaVu Sans"/>
                <a:cs typeface="DejaVu Sans"/>
              </a:rPr>
              <a:t>KVM, </a:t>
            </a:r>
            <a:r>
              <a:rPr sz="1400" spc="-5" dirty="0">
                <a:latin typeface="DejaVu Sans"/>
                <a:cs typeface="DejaVu Sans"/>
              </a:rPr>
              <a:t>Vmware,</a:t>
            </a:r>
            <a:r>
              <a:rPr sz="1400" spc="-90" dirty="0">
                <a:latin typeface="DejaVu Sans"/>
                <a:cs typeface="DejaVu Sans"/>
              </a:rPr>
              <a:t> </a:t>
            </a:r>
            <a:r>
              <a:rPr sz="1400" spc="-10" dirty="0">
                <a:latin typeface="DejaVu Sans"/>
                <a:cs typeface="DejaVu Sans"/>
              </a:rPr>
              <a:t>OVM,  </a:t>
            </a:r>
            <a:r>
              <a:rPr sz="1400" spc="-30" dirty="0">
                <a:latin typeface="DejaVu Sans"/>
                <a:cs typeface="DejaVu Sans"/>
              </a:rPr>
              <a:t>Hyper-V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690"/>
              </a:spcBef>
            </a:pPr>
            <a:r>
              <a:rPr sz="1400" spc="-20" dirty="0">
                <a:latin typeface="DejaVu Sans"/>
                <a:cs typeface="DejaVu Sans"/>
              </a:rPr>
              <a:t>Xen, </a:t>
            </a:r>
            <a:r>
              <a:rPr sz="1400" dirty="0">
                <a:latin typeface="DejaVu Sans"/>
                <a:cs typeface="DejaVu Sans"/>
              </a:rPr>
              <a:t>KVM,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spc="-5" dirty="0">
                <a:latin typeface="DejaVu Sans"/>
                <a:cs typeface="DejaVu Sans"/>
              </a:rPr>
              <a:t>VMware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2" name="object 17">
            <a:extLst>
              <a:ext uri="{FF2B5EF4-FFF2-40B4-BE49-F238E27FC236}">
                <a16:creationId xmlns:a16="http://schemas.microsoft.com/office/drawing/2014/main" id="{AF257509-B97B-C61D-FF6E-129050E66DBE}"/>
              </a:ext>
            </a:extLst>
          </p:cNvPr>
          <p:cNvSpPr/>
          <p:nvPr/>
        </p:nvSpPr>
        <p:spPr>
          <a:xfrm>
            <a:off x="612140" y="3577589"/>
            <a:ext cx="6666364" cy="1554480"/>
          </a:xfrm>
          <a:custGeom>
            <a:avLst/>
            <a:gdLst/>
            <a:ahLst/>
            <a:cxnLst/>
            <a:rect l="l" t="t" r="r" b="b"/>
            <a:pathLst>
              <a:path w="4030979" h="1554479">
                <a:moveTo>
                  <a:pt x="4030980" y="0"/>
                </a:moveTo>
                <a:lnTo>
                  <a:pt x="2663177" y="0"/>
                </a:lnTo>
                <a:lnTo>
                  <a:pt x="0" y="0"/>
                </a:lnTo>
                <a:lnTo>
                  <a:pt x="0" y="1554480"/>
                </a:lnTo>
                <a:lnTo>
                  <a:pt x="2663177" y="1554480"/>
                </a:lnTo>
                <a:lnTo>
                  <a:pt x="4030980" y="1554480"/>
                </a:lnTo>
                <a:lnTo>
                  <a:pt x="403098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8">
            <a:extLst>
              <a:ext uri="{FF2B5EF4-FFF2-40B4-BE49-F238E27FC236}">
                <a16:creationId xmlns:a16="http://schemas.microsoft.com/office/drawing/2014/main" id="{DE39933F-ECB3-A961-56A3-448E18A65090}"/>
              </a:ext>
            </a:extLst>
          </p:cNvPr>
          <p:cNvSpPr txBox="1"/>
          <p:nvPr/>
        </p:nvSpPr>
        <p:spPr>
          <a:xfrm>
            <a:off x="3366769" y="3599179"/>
            <a:ext cx="1718049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660"/>
              </a:lnSpc>
              <a:spcBef>
                <a:spcPts val="100"/>
              </a:spcBef>
            </a:pPr>
            <a:r>
              <a:rPr sz="1400" spc="-10" dirty="0">
                <a:latin typeface="DejaVu Sans"/>
                <a:cs typeface="DejaVu Sans"/>
              </a:rPr>
              <a:t>2010</a:t>
            </a:r>
            <a:endParaRPr sz="1400">
              <a:latin typeface="DejaVu Sans"/>
              <a:cs typeface="DejaVu Sans"/>
            </a:endParaRPr>
          </a:p>
          <a:p>
            <a:pPr marR="5080">
              <a:lnSpc>
                <a:spcPts val="1650"/>
              </a:lnSpc>
              <a:spcBef>
                <a:spcPts val="60"/>
              </a:spcBef>
            </a:pPr>
            <a:r>
              <a:rPr sz="1400" dirty="0">
                <a:latin typeface="DejaVu Sans"/>
                <a:cs typeface="DejaVu Sans"/>
              </a:rPr>
              <a:t>(D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spc="-10" dirty="0">
                <a:latin typeface="DejaVu Sans"/>
                <a:cs typeface="DejaVu Sans"/>
              </a:rPr>
              <a:t>v</a:t>
            </a:r>
            <a:r>
              <a:rPr sz="1400" spc="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l</a:t>
            </a:r>
            <a:r>
              <a:rPr sz="1400" spc="10" dirty="0">
                <a:latin typeface="DejaVu Sans"/>
                <a:cs typeface="DejaVu Sans"/>
              </a:rPr>
              <a:t>o</a:t>
            </a:r>
            <a:r>
              <a:rPr sz="1400" dirty="0">
                <a:latin typeface="DejaVu Sans"/>
                <a:cs typeface="DejaVu Sans"/>
              </a:rPr>
              <a:t>p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d  by</a:t>
            </a:r>
            <a:endParaRPr sz="1400">
              <a:latin typeface="DejaVu Sans"/>
              <a:cs typeface="DejaVu Sans"/>
            </a:endParaRPr>
          </a:p>
          <a:p>
            <a:pPr>
              <a:lnSpc>
                <a:spcPts val="1575"/>
              </a:lnSpc>
            </a:pPr>
            <a:r>
              <a:rPr sz="1400" spc="5" dirty="0">
                <a:latin typeface="DejaVu Sans"/>
                <a:cs typeface="DejaVu Sans"/>
              </a:rPr>
              <a:t>NASA</a:t>
            </a:r>
            <a:r>
              <a:rPr sz="1400" spc="-2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by</a:t>
            </a:r>
            <a:endParaRPr sz="1400">
              <a:latin typeface="DejaVu Sans"/>
              <a:cs typeface="DejaVu Sans"/>
            </a:endParaRPr>
          </a:p>
          <a:p>
            <a:pPr marR="45720">
              <a:lnSpc>
                <a:spcPts val="1639"/>
              </a:lnSpc>
              <a:spcBef>
                <a:spcPts val="70"/>
              </a:spcBef>
            </a:pPr>
            <a:r>
              <a:rPr sz="1400" spc="-5" dirty="0">
                <a:latin typeface="DejaVu Sans"/>
                <a:cs typeface="DejaVu Sans"/>
              </a:rPr>
              <a:t>Anso Labs  </a:t>
            </a:r>
            <a:r>
              <a:rPr sz="1400" dirty="0">
                <a:latin typeface="DejaVu Sans"/>
                <a:cs typeface="DejaVu Sans"/>
              </a:rPr>
              <a:t>p</a:t>
            </a:r>
            <a:r>
              <a:rPr sz="1400" spc="-40" dirty="0">
                <a:latin typeface="DejaVu Sans"/>
                <a:cs typeface="DejaVu Sans"/>
              </a:rPr>
              <a:t>r</a:t>
            </a:r>
            <a:r>
              <a:rPr sz="1400" spc="-5" dirty="0">
                <a:latin typeface="DejaVu Sans"/>
                <a:cs typeface="DejaVu Sans"/>
              </a:rPr>
              <a:t>e</a:t>
            </a:r>
            <a:r>
              <a:rPr sz="1400" dirty="0">
                <a:latin typeface="DejaVu Sans"/>
                <a:cs typeface="DejaVu Sans"/>
              </a:rPr>
              <a:t>vi</a:t>
            </a:r>
            <a:r>
              <a:rPr sz="1400" spc="10" dirty="0">
                <a:latin typeface="DejaVu Sans"/>
                <a:cs typeface="DejaVu Sans"/>
              </a:rPr>
              <a:t>o</a:t>
            </a:r>
            <a:r>
              <a:rPr sz="1400" dirty="0">
                <a:latin typeface="DejaVu Sans"/>
                <a:cs typeface="DejaVu Sans"/>
              </a:rPr>
              <a:t>u</a:t>
            </a:r>
            <a:r>
              <a:rPr sz="1400" spc="-5" dirty="0">
                <a:latin typeface="DejaVu Sans"/>
                <a:cs typeface="DejaVu Sans"/>
              </a:rPr>
              <a:t>s</a:t>
            </a:r>
            <a:r>
              <a:rPr sz="1400" dirty="0">
                <a:latin typeface="DejaVu Sans"/>
                <a:cs typeface="DejaVu Sans"/>
              </a:rPr>
              <a:t>ly)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4" name="object 19">
            <a:extLst>
              <a:ext uri="{FF2B5EF4-FFF2-40B4-BE49-F238E27FC236}">
                <a16:creationId xmlns:a16="http://schemas.microsoft.com/office/drawing/2014/main" id="{FC72C121-642D-B933-C057-7D759882E9FC}"/>
              </a:ext>
            </a:extLst>
          </p:cNvPr>
          <p:cNvSpPr/>
          <p:nvPr/>
        </p:nvSpPr>
        <p:spPr>
          <a:xfrm>
            <a:off x="4643119" y="3577590"/>
            <a:ext cx="3335283" cy="1554480"/>
          </a:xfrm>
          <a:custGeom>
            <a:avLst/>
            <a:gdLst/>
            <a:ahLst/>
            <a:cxnLst/>
            <a:rect l="l" t="t" r="r" b="b"/>
            <a:pathLst>
              <a:path w="2016759" h="1554479">
                <a:moveTo>
                  <a:pt x="2016759" y="0"/>
                </a:moveTo>
                <a:lnTo>
                  <a:pt x="0" y="0"/>
                </a:lnTo>
                <a:lnTo>
                  <a:pt x="0" y="1554480"/>
                </a:lnTo>
                <a:lnTo>
                  <a:pt x="2016759" y="1554480"/>
                </a:lnTo>
                <a:lnTo>
                  <a:pt x="2016759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0">
            <a:extLst>
              <a:ext uri="{FF2B5EF4-FFF2-40B4-BE49-F238E27FC236}">
                <a16:creationId xmlns:a16="http://schemas.microsoft.com/office/drawing/2014/main" id="{B0FDDDC5-D247-7B68-70D8-8238B17ABEE1}"/>
              </a:ext>
            </a:extLst>
          </p:cNvPr>
          <p:cNvSpPr txBox="1"/>
          <p:nvPr/>
        </p:nvSpPr>
        <p:spPr>
          <a:xfrm>
            <a:off x="4734559" y="3599179"/>
            <a:ext cx="111946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DejaVu Sans"/>
                <a:cs typeface="DejaVu Sans"/>
              </a:rPr>
              <a:t>Apa</a:t>
            </a:r>
            <a:r>
              <a:rPr sz="1400" spc="-5" dirty="0">
                <a:latin typeface="DejaVu Sans"/>
                <a:cs typeface="DejaVu Sans"/>
              </a:rPr>
              <a:t>c</a:t>
            </a:r>
            <a:r>
              <a:rPr sz="1400" dirty="0">
                <a:latin typeface="DejaVu Sans"/>
                <a:cs typeface="DejaVu Sans"/>
              </a:rPr>
              <a:t>he</a:t>
            </a:r>
            <a:endParaRPr sz="1400">
              <a:latin typeface="DejaVu Sans"/>
              <a:cs typeface="DejaVu Sans"/>
            </a:endParaRPr>
          </a:p>
        </p:txBody>
      </p:sp>
      <p:sp>
        <p:nvSpPr>
          <p:cNvPr id="26" name="object 21">
            <a:extLst>
              <a:ext uri="{FF2B5EF4-FFF2-40B4-BE49-F238E27FC236}">
                <a16:creationId xmlns:a16="http://schemas.microsoft.com/office/drawing/2014/main" id="{E9C58C99-14B2-5120-260F-64EDD6B7176E}"/>
              </a:ext>
            </a:extLst>
          </p:cNvPr>
          <p:cNvSpPr/>
          <p:nvPr/>
        </p:nvSpPr>
        <p:spPr>
          <a:xfrm>
            <a:off x="6659880" y="3577590"/>
            <a:ext cx="3333181" cy="1554480"/>
          </a:xfrm>
          <a:custGeom>
            <a:avLst/>
            <a:gdLst/>
            <a:ahLst/>
            <a:cxnLst/>
            <a:rect l="l" t="t" r="r" b="b"/>
            <a:pathLst>
              <a:path w="2015490" h="1554479">
                <a:moveTo>
                  <a:pt x="2015490" y="0"/>
                </a:moveTo>
                <a:lnTo>
                  <a:pt x="0" y="0"/>
                </a:lnTo>
                <a:lnTo>
                  <a:pt x="0" y="1554480"/>
                </a:lnTo>
                <a:lnTo>
                  <a:pt x="2015490" y="1554480"/>
                </a:lnTo>
                <a:lnTo>
                  <a:pt x="2015490" y="0"/>
                </a:lnTo>
                <a:close/>
              </a:path>
            </a:pathLst>
          </a:custGeom>
          <a:solidFill>
            <a:srgbClr val="99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2">
            <a:extLst>
              <a:ext uri="{FF2B5EF4-FFF2-40B4-BE49-F238E27FC236}">
                <a16:creationId xmlns:a16="http://schemas.microsoft.com/office/drawing/2014/main" id="{112BF526-C7C5-D22D-161A-8F74B4F2B689}"/>
              </a:ext>
            </a:extLst>
          </p:cNvPr>
          <p:cNvSpPr txBox="1"/>
          <p:nvPr/>
        </p:nvSpPr>
        <p:spPr>
          <a:xfrm>
            <a:off x="6751318" y="3599179"/>
            <a:ext cx="2918371" cy="650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080">
              <a:lnSpc>
                <a:spcPct val="97900"/>
              </a:lnSpc>
              <a:spcBef>
                <a:spcPts val="135"/>
              </a:spcBef>
            </a:pPr>
            <a:r>
              <a:rPr sz="1400" spc="-10" dirty="0">
                <a:latin typeface="DejaVu Sans"/>
                <a:cs typeface="DejaVu Sans"/>
              </a:rPr>
              <a:t>VMware </a:t>
            </a:r>
            <a:r>
              <a:rPr sz="1400" dirty="0">
                <a:latin typeface="DejaVu Sans"/>
                <a:cs typeface="DejaVu Sans"/>
              </a:rPr>
              <a:t>ESX and  ESXi, </a:t>
            </a:r>
            <a:r>
              <a:rPr sz="1400" spc="-10" dirty="0">
                <a:latin typeface="DejaVu Sans"/>
                <a:cs typeface="DejaVu Sans"/>
              </a:rPr>
              <a:t>Microsoft  </a:t>
            </a:r>
            <a:r>
              <a:rPr sz="1400" spc="-25" dirty="0">
                <a:latin typeface="DejaVu Sans"/>
                <a:cs typeface="DejaVu Sans"/>
              </a:rPr>
              <a:t>Hyper-V, </a:t>
            </a:r>
            <a:r>
              <a:rPr sz="1400" spc="-20" dirty="0">
                <a:latin typeface="DejaVu Sans"/>
                <a:cs typeface="DejaVu Sans"/>
              </a:rPr>
              <a:t>Xen, </a:t>
            </a:r>
            <a:r>
              <a:rPr sz="1400" dirty="0">
                <a:latin typeface="DejaVu Sans"/>
                <a:cs typeface="DejaVu Sans"/>
              </a:rPr>
              <a:t>KVM  and </a:t>
            </a:r>
            <a:r>
              <a:rPr sz="1400" spc="-5" dirty="0">
                <a:latin typeface="DejaVu Sans"/>
                <a:cs typeface="DejaVu Sans"/>
              </a:rPr>
              <a:t>Virtual </a:t>
            </a:r>
            <a:r>
              <a:rPr sz="1400" spc="-15" dirty="0">
                <a:latin typeface="DejaVu Sans"/>
                <a:cs typeface="DejaVu Sans"/>
              </a:rPr>
              <a:t>Box</a:t>
            </a:r>
            <a:r>
              <a:rPr sz="1400" spc="-105" dirty="0">
                <a:latin typeface="DejaVu Sans"/>
                <a:cs typeface="DejaVu Sans"/>
              </a:rPr>
              <a:t> </a:t>
            </a:r>
            <a:r>
              <a:rPr sz="1400" dirty="0">
                <a:latin typeface="DejaVu Sans"/>
                <a:cs typeface="DejaVu Sans"/>
              </a:rPr>
              <a:t>and  </a:t>
            </a:r>
            <a:r>
              <a:rPr sz="1400" spc="-10" dirty="0">
                <a:latin typeface="DejaVu Sans"/>
                <a:cs typeface="DejaVu Sans"/>
              </a:rPr>
              <a:t>more</a:t>
            </a:r>
            <a:endParaRPr sz="1400">
              <a:latin typeface="DejaVu Sans"/>
              <a:cs typeface="DejaVu Sans"/>
            </a:endParaRPr>
          </a:p>
        </p:txBody>
      </p:sp>
      <p:grpSp>
        <p:nvGrpSpPr>
          <p:cNvPr id="28" name="object 23">
            <a:extLst>
              <a:ext uri="{FF2B5EF4-FFF2-40B4-BE49-F238E27FC236}">
                <a16:creationId xmlns:a16="http://schemas.microsoft.com/office/drawing/2014/main" id="{BFE41BA9-88F2-AF56-6D2C-089AC850171C}"/>
              </a:ext>
            </a:extLst>
          </p:cNvPr>
          <p:cNvGrpSpPr/>
          <p:nvPr/>
        </p:nvGrpSpPr>
        <p:grpSpPr>
          <a:xfrm>
            <a:off x="723518" y="1742107"/>
            <a:ext cx="2441753" cy="3127072"/>
            <a:chOff x="683259" y="1988820"/>
            <a:chExt cx="2517140" cy="3040380"/>
          </a:xfrm>
        </p:grpSpPr>
        <p:sp>
          <p:nvSpPr>
            <p:cNvPr id="29" name="object 24">
              <a:extLst>
                <a:ext uri="{FF2B5EF4-FFF2-40B4-BE49-F238E27FC236}">
                  <a16:creationId xmlns:a16="http://schemas.microsoft.com/office/drawing/2014/main" id="{333B5A4F-227D-F4A6-B9EB-8B6834966BB9}"/>
                </a:ext>
              </a:extLst>
            </p:cNvPr>
            <p:cNvSpPr/>
            <p:nvPr/>
          </p:nvSpPr>
          <p:spPr>
            <a:xfrm>
              <a:off x="1291590" y="3802380"/>
              <a:ext cx="1224280" cy="122682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5">
              <a:extLst>
                <a:ext uri="{FF2B5EF4-FFF2-40B4-BE49-F238E27FC236}">
                  <a16:creationId xmlns:a16="http://schemas.microsoft.com/office/drawing/2014/main" id="{D3A06281-9A07-6ACC-30A1-8D8C32291DD4}"/>
                </a:ext>
              </a:extLst>
            </p:cNvPr>
            <p:cNvSpPr/>
            <p:nvPr/>
          </p:nvSpPr>
          <p:spPr>
            <a:xfrm>
              <a:off x="845819" y="2865120"/>
              <a:ext cx="2354580" cy="7924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6">
              <a:extLst>
                <a:ext uri="{FF2B5EF4-FFF2-40B4-BE49-F238E27FC236}">
                  <a16:creationId xmlns:a16="http://schemas.microsoft.com/office/drawing/2014/main" id="{196D4B6F-CAF1-2B54-3FFF-04B0971238AA}"/>
                </a:ext>
              </a:extLst>
            </p:cNvPr>
            <p:cNvSpPr/>
            <p:nvPr/>
          </p:nvSpPr>
          <p:spPr>
            <a:xfrm>
              <a:off x="683259" y="1988820"/>
              <a:ext cx="2381250" cy="8636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27">
            <a:extLst>
              <a:ext uri="{FF2B5EF4-FFF2-40B4-BE49-F238E27FC236}">
                <a16:creationId xmlns:a16="http://schemas.microsoft.com/office/drawing/2014/main" id="{F9266FDA-E6EB-DD9F-8E5C-B30D90F7BC45}"/>
              </a:ext>
            </a:extLst>
          </p:cNvPr>
          <p:cNvSpPr txBox="1"/>
          <p:nvPr/>
        </p:nvSpPr>
        <p:spPr>
          <a:xfrm>
            <a:off x="890269" y="5746750"/>
            <a:ext cx="1175855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5275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DejaVu Sans"/>
                <a:cs typeface="DejaVu Sans"/>
              </a:rPr>
              <a:t>Other open </a:t>
            </a:r>
            <a:r>
              <a:rPr sz="1200" spc="-10" dirty="0">
                <a:latin typeface="DejaVu Sans"/>
                <a:cs typeface="DejaVu Sans"/>
              </a:rPr>
              <a:t>source compute software </a:t>
            </a:r>
            <a:r>
              <a:rPr sz="1200" spc="-5" dirty="0">
                <a:latin typeface="DejaVu Sans"/>
                <a:cs typeface="DejaVu Sans"/>
              </a:rPr>
              <a:t>include </a:t>
            </a:r>
            <a:r>
              <a:rPr sz="1200" spc="-10" dirty="0">
                <a:latin typeface="DejaVu Sans"/>
                <a:cs typeface="DejaVu Sans"/>
              </a:rPr>
              <a:t>Abiquo, </a:t>
            </a:r>
            <a:r>
              <a:rPr sz="1200" spc="-20" dirty="0">
                <a:latin typeface="DejaVu Sans"/>
                <a:cs typeface="DejaVu Sans"/>
              </a:rPr>
              <a:t>Red </a:t>
            </a:r>
            <a:r>
              <a:rPr sz="1200" spc="-5" dirty="0">
                <a:latin typeface="DejaVu Sans"/>
                <a:cs typeface="DejaVu Sans"/>
              </a:rPr>
              <a:t>Hat’s </a:t>
            </a:r>
            <a:r>
              <a:rPr sz="1200" spc="-10" dirty="0">
                <a:latin typeface="DejaVu Sans"/>
                <a:cs typeface="DejaVu Sans"/>
              </a:rPr>
              <a:t>CloudForms (Aeolus) and  </a:t>
            </a:r>
            <a:r>
              <a:rPr sz="1200" spc="-5" dirty="0">
                <a:latin typeface="DejaVu Sans"/>
                <a:cs typeface="DejaVu Sans"/>
              </a:rPr>
              <a:t>OpenNebula</a:t>
            </a:r>
            <a:endParaRPr sz="12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DejaVu Sans"/>
                <a:cs typeface="DejaVu Sans"/>
              </a:rPr>
              <a:t>Numerous </a:t>
            </a:r>
            <a:r>
              <a:rPr sz="1200" spc="-5" dirty="0">
                <a:latin typeface="DejaVu Sans"/>
                <a:cs typeface="DejaVu Sans"/>
              </a:rPr>
              <a:t>companies </a:t>
            </a:r>
            <a:r>
              <a:rPr sz="1200" spc="-15" dirty="0">
                <a:latin typeface="DejaVu Sans"/>
                <a:cs typeface="DejaVu Sans"/>
              </a:rPr>
              <a:t>are </a:t>
            </a:r>
            <a:r>
              <a:rPr sz="1200" spc="-5" dirty="0">
                <a:latin typeface="DejaVu Sans"/>
                <a:cs typeface="DejaVu Sans"/>
              </a:rPr>
              <a:t>building cloud </a:t>
            </a:r>
            <a:r>
              <a:rPr sz="1200" spc="-10" dirty="0">
                <a:latin typeface="DejaVu Sans"/>
                <a:cs typeface="DejaVu Sans"/>
              </a:rPr>
              <a:t>software </a:t>
            </a:r>
            <a:r>
              <a:rPr sz="1200" spc="-5" dirty="0">
                <a:latin typeface="DejaVu Sans"/>
                <a:cs typeface="DejaVu Sans"/>
              </a:rPr>
              <a:t>on OpenStack including Nebula, </a:t>
            </a:r>
            <a:r>
              <a:rPr sz="1200" spc="-10" dirty="0">
                <a:latin typeface="DejaVu Sans"/>
                <a:cs typeface="DejaVu Sans"/>
              </a:rPr>
              <a:t>Piston</a:t>
            </a:r>
            <a:r>
              <a:rPr sz="1200" spc="70" dirty="0">
                <a:latin typeface="DejaVu Sans"/>
                <a:cs typeface="DejaVu Sans"/>
              </a:rPr>
              <a:t> </a:t>
            </a:r>
            <a:r>
              <a:rPr sz="1200" spc="-5" dirty="0">
                <a:latin typeface="DejaVu Sans"/>
                <a:cs typeface="DejaVu Sans"/>
              </a:rPr>
              <a:t>Inc.</a:t>
            </a:r>
            <a:endParaRPr sz="12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5360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1B0AA5-2D1B-E687-C45D-C94C1266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A3A40-855E-F2C3-667F-B8B7CF7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B05E-7959-6173-3922-F89B7272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CEA673-DBBF-834E-A099-7E646E6320C8}"/>
              </a:ext>
            </a:extLst>
          </p:cNvPr>
          <p:cNvSpPr txBox="1"/>
          <p:nvPr/>
        </p:nvSpPr>
        <p:spPr>
          <a:xfrm>
            <a:off x="-705853" y="417095"/>
            <a:ext cx="6801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Advantages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5194FC-88BF-3693-D506-89BCCF83FC0E}"/>
              </a:ext>
            </a:extLst>
          </p:cNvPr>
          <p:cNvSpPr txBox="1"/>
          <p:nvPr/>
        </p:nvSpPr>
        <p:spPr>
          <a:xfrm>
            <a:off x="5809247" y="417095"/>
            <a:ext cx="6801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Disadvantages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D7369E-55F2-6FBB-0CD2-C8552A7AF100}"/>
              </a:ext>
            </a:extLst>
          </p:cNvPr>
          <p:cNvCxnSpPr/>
          <p:nvPr/>
        </p:nvCxnSpPr>
        <p:spPr>
          <a:xfrm>
            <a:off x="6070600" y="505995"/>
            <a:ext cx="0" cy="56027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B7314A7-195D-BA21-FB05-F01931469982}"/>
              </a:ext>
            </a:extLst>
          </p:cNvPr>
          <p:cNvSpPr txBox="1"/>
          <p:nvPr/>
        </p:nvSpPr>
        <p:spPr>
          <a:xfrm>
            <a:off x="635000" y="1625600"/>
            <a:ext cx="46355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Lower computer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Improved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Reduced software costs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Instant software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Unlimited Storage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Increased Data 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Easier group collaboration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E1CB51-34E4-DE5F-FF96-CC54A783D71D}"/>
              </a:ext>
            </a:extLst>
          </p:cNvPr>
          <p:cNvSpPr txBox="1"/>
          <p:nvPr/>
        </p:nvSpPr>
        <p:spPr>
          <a:xfrm>
            <a:off x="6515100" y="1536700"/>
            <a:ext cx="4114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Requires a constant internet connection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Doesn’t work well with low speed connections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Latency is there, so it is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Stored data might not be secure</a:t>
            </a:r>
          </a:p>
        </p:txBody>
      </p:sp>
    </p:spTree>
    <p:extLst>
      <p:ext uri="{BB962C8B-B14F-4D97-AF65-F5344CB8AC3E}">
        <p14:creationId xmlns:p14="http://schemas.microsoft.com/office/powerpoint/2010/main" val="3973341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E8EFC-2BAA-C337-98A2-1AC1E57B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A1C45-15C1-7C56-6B99-8B96E40A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9604-64A6-E06D-E8C2-F3FCCB1A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B6F4E0-E2D5-94BE-6070-78A11756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3476" y="176071"/>
            <a:ext cx="8325047" cy="612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2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Sachin Rajbhar</a:t>
            </a:r>
          </a:p>
          <a:p>
            <a:r>
              <a:rPr lang="en-US" dirty="0"/>
              <a:t>sr4205@dseu.ac.in</a:t>
            </a:r>
          </a:p>
          <a:p>
            <a:r>
              <a:rPr lang="en-US" dirty="0"/>
              <a:t>Sachinraj.in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35FF186-58A9-229E-7E5C-A775FD3EBB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627" r="18627"/>
          <a:stretch>
            <a:fillRect/>
          </a:stretch>
        </p:blipFill>
        <p:spPr/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5CA18-D529-5EE5-1A86-03172FEB18DD}"/>
              </a:ext>
            </a:extLst>
          </p:cNvPr>
          <p:cNvSpPr txBox="1"/>
          <p:nvPr/>
        </p:nvSpPr>
        <p:spPr>
          <a:xfrm>
            <a:off x="6443482" y="5740908"/>
            <a:ext cx="46360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flickr.com/photos/140988606@N08/32192716055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7208" y="3006296"/>
            <a:ext cx="6473952" cy="1901952"/>
          </a:xfrm>
        </p:spPr>
        <p:txBody>
          <a:bodyPr/>
          <a:lstStyle/>
          <a:p>
            <a:r>
              <a:rPr lang="en-US" dirty="0"/>
              <a:t>The power of Open Source is the power of people .The people rule.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829" y="5055080"/>
            <a:ext cx="2340864" cy="585216"/>
          </a:xfrm>
        </p:spPr>
        <p:txBody>
          <a:bodyPr/>
          <a:lstStyle/>
          <a:p>
            <a:r>
              <a:rPr lang="en-US" altLang="zh-CN" dirty="0"/>
              <a:t>Philippe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2023</a:t>
            </a:r>
          </a:p>
        </p:txBody>
      </p:sp>
      <p:pic>
        <p:nvPicPr>
          <p:cNvPr id="1028" name="Picture 4" descr="Cloud Platform Comparison: CloudStack, Eucalyptus, vCloud Director, and  OpenStack | Altoros">
            <a:extLst>
              <a:ext uri="{FF2B5EF4-FFF2-40B4-BE49-F238E27FC236}">
                <a16:creationId xmlns:a16="http://schemas.microsoft.com/office/drawing/2014/main" id="{E66524C3-4770-8C33-C42E-05005C1581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43" b="25973"/>
          <a:stretch/>
        </p:blipFill>
        <p:spPr bwMode="auto">
          <a:xfrm>
            <a:off x="2752725" y="1052898"/>
            <a:ext cx="6686550" cy="168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C06C-0103-C4D0-440E-23AD8DDA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6554" y="1079739"/>
            <a:ext cx="6337912" cy="1082351"/>
          </a:xfrm>
        </p:spPr>
        <p:txBody>
          <a:bodyPr/>
          <a:lstStyle/>
          <a:p>
            <a:r>
              <a:rPr lang="en-US" dirty="0"/>
              <a:t>Cloud   Computing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68DE1F-31B3-6768-AD4E-CFEA6C7F2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493" y="3242575"/>
            <a:ext cx="2340864" cy="585216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represents the “internet” i.e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/>
              <a:t>(Anywhere access of files , media)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FC2829D-8A6A-FE1C-45E2-DA3AD4FDE93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38C5D8-BA14-DAF9-F6E4-E2EB88278A2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DBE0C8B-48E9-DDC0-1C3E-388B7830D1D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3</a:t>
            </a:fld>
            <a:endParaRPr lang="en-US" noProof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63D2B7-E548-C899-9D27-0A8FE657A63A}"/>
              </a:ext>
            </a:extLst>
          </p:cNvPr>
          <p:cNvCxnSpPr/>
          <p:nvPr/>
        </p:nvCxnSpPr>
        <p:spPr>
          <a:xfrm flipH="1">
            <a:off x="3365925" y="1898780"/>
            <a:ext cx="1170432" cy="10356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BE75B6-1E74-2E32-8575-347AC579C4AF}"/>
              </a:ext>
            </a:extLst>
          </p:cNvPr>
          <p:cNvCxnSpPr/>
          <p:nvPr/>
        </p:nvCxnSpPr>
        <p:spPr>
          <a:xfrm>
            <a:off x="6298163" y="1922106"/>
            <a:ext cx="1427584" cy="1138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83F64FD6-EAE9-7284-226D-CACEFF326C08}"/>
              </a:ext>
            </a:extLst>
          </p:cNvPr>
          <p:cNvSpPr txBox="1">
            <a:spLocks/>
          </p:cNvSpPr>
          <p:nvPr/>
        </p:nvSpPr>
        <p:spPr>
          <a:xfrm>
            <a:off x="6555315" y="3136392"/>
            <a:ext cx="2340864" cy="585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perform various tasks, including data processing, calculation, analysis, and communication. </a:t>
            </a:r>
          </a:p>
          <a:p>
            <a:r>
              <a:rPr lang="en-US" dirty="0"/>
              <a:t>(To do some task or </a:t>
            </a:r>
          </a:p>
          <a:p>
            <a:r>
              <a:rPr lang="en-US" dirty="0"/>
              <a:t>Perform an operation)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Types of Cloud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Types of Services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Advantage &amp; </a:t>
            </a:r>
            <a:r>
              <a:rPr lang="en-US" dirty="0" err="1"/>
              <a:t>Disdavantage</a:t>
            </a:r>
            <a:endParaRPr lang="en-US" dirty="0"/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1B0AA5-2D1B-E687-C45D-C94C1266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A3A40-855E-F2C3-667F-B8B7CF7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B05E-7959-6173-3922-F89B7272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2023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4BA5AF9-FD0F-00D1-717C-E4B74FAB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768" r="30768"/>
          <a:stretch>
            <a:fillRect/>
          </a:stretch>
        </p:blipFill>
        <p:spPr>
          <a:xfrm>
            <a:off x="267481" y="996511"/>
            <a:ext cx="3785115" cy="4864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EA673-DBBF-834E-A099-7E646E6320C8}"/>
              </a:ext>
            </a:extLst>
          </p:cNvPr>
          <p:cNvSpPr txBox="1"/>
          <p:nvPr/>
        </p:nvSpPr>
        <p:spPr>
          <a:xfrm>
            <a:off x="4620126" y="417095"/>
            <a:ext cx="6801853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</a:t>
            </a:r>
          </a:p>
          <a:p>
            <a:pPr algn="ctr"/>
            <a:endParaRPr lang="en-US" sz="4000" dirty="0"/>
          </a:p>
          <a:p>
            <a:r>
              <a:rPr lang="en-US" sz="2800" dirty="0"/>
              <a:t>Cloud Computing provides  us a means by which we can access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Utilities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Applications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Hardware Resources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800" dirty="0"/>
              <a:t>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With cloud computing users can access database resources via the internet from anywhere for as long as they need without worrying about any maintenance or management of actual resources.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13040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1B0AA5-2D1B-E687-C45D-C94C1266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AA3A40-855E-F2C3-667F-B8B7CF7D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7B05E-7959-6173-3922-F89B7272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2023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74BA5AF9-FD0F-00D1-717C-E4B74FAB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768" r="30768"/>
          <a:stretch>
            <a:fillRect/>
          </a:stretch>
        </p:blipFill>
        <p:spPr>
          <a:xfrm>
            <a:off x="267481" y="996511"/>
            <a:ext cx="3785115" cy="4864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EA673-DBBF-834E-A099-7E646E6320C8}"/>
              </a:ext>
            </a:extLst>
          </p:cNvPr>
          <p:cNvSpPr txBox="1"/>
          <p:nvPr/>
        </p:nvSpPr>
        <p:spPr>
          <a:xfrm>
            <a:off x="4620126" y="417095"/>
            <a:ext cx="6801853" cy="5757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spc="-5" dirty="0">
                <a:solidFill>
                  <a:srgbClr val="585858"/>
                </a:solidFill>
                <a:latin typeface="Liberation Sans"/>
                <a:cs typeface="Liberation Sans"/>
              </a:rPr>
              <a:t>Five Characteristics of</a:t>
            </a:r>
            <a:r>
              <a:rPr lang="en-US" sz="5400" spc="-30" dirty="0">
                <a:solidFill>
                  <a:srgbClr val="585858"/>
                </a:solidFill>
                <a:latin typeface="Liberation Sans"/>
                <a:cs typeface="Liberation Sans"/>
              </a:rPr>
              <a:t> </a:t>
            </a:r>
            <a:r>
              <a:rPr lang="en-US" sz="5400" spc="-5" dirty="0">
                <a:solidFill>
                  <a:srgbClr val="1E71B4"/>
                </a:solidFill>
                <a:latin typeface="Liberation Sans"/>
                <a:cs typeface="Liberation Sans"/>
              </a:rPr>
              <a:t>Clouds</a:t>
            </a:r>
            <a:endParaRPr lang="en-US" sz="2800" dirty="0"/>
          </a:p>
          <a:p>
            <a:pPr marL="12700">
              <a:lnSpc>
                <a:spcPct val="100000"/>
              </a:lnSpc>
              <a:spcBef>
                <a:spcPts val="2100"/>
              </a:spcBef>
              <a:tabLst>
                <a:tab pos="526415" algn="l"/>
              </a:tabLst>
            </a:pPr>
            <a:r>
              <a:rPr lang="en-US" sz="1400" spc="-5" dirty="0">
                <a:solidFill>
                  <a:srgbClr val="171513"/>
                </a:solidFill>
                <a:latin typeface="DejaVu Sans"/>
                <a:cs typeface="DejaVu Sans"/>
              </a:rPr>
              <a:t>1.	</a:t>
            </a:r>
            <a:r>
              <a:rPr lang="en-US" sz="2800" spc="-5" dirty="0">
                <a:latin typeface="DejaVu Sans"/>
                <a:cs typeface="DejaVu Sans"/>
              </a:rPr>
              <a:t>On-Demand</a:t>
            </a:r>
            <a:r>
              <a:rPr lang="en-US" sz="2800" spc="-50" dirty="0">
                <a:latin typeface="DejaVu Sans"/>
                <a:cs typeface="DejaVu Sans"/>
              </a:rPr>
              <a:t> </a:t>
            </a:r>
            <a:r>
              <a:rPr lang="en-US" sz="2800" spc="-20" dirty="0">
                <a:solidFill>
                  <a:srgbClr val="1681BE"/>
                </a:solidFill>
                <a:latin typeface="DejaVu Sans"/>
                <a:cs typeface="DejaVu Sans"/>
              </a:rPr>
              <a:t>Self-Service</a:t>
            </a:r>
            <a:endParaRPr lang="en-US" sz="2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526415" algn="l"/>
              </a:tabLst>
            </a:pPr>
            <a:r>
              <a:rPr lang="en-US" sz="1400" spc="-5" dirty="0">
                <a:solidFill>
                  <a:srgbClr val="171513"/>
                </a:solidFill>
                <a:latin typeface="DejaVu Sans"/>
                <a:cs typeface="DejaVu Sans"/>
              </a:rPr>
              <a:t>2.	</a:t>
            </a:r>
            <a:r>
              <a:rPr lang="en-US" sz="2800" spc="-15" dirty="0">
                <a:solidFill>
                  <a:srgbClr val="1681BE"/>
                </a:solidFill>
                <a:latin typeface="DejaVu Sans"/>
                <a:cs typeface="DejaVu Sans"/>
              </a:rPr>
              <a:t>Broad </a:t>
            </a:r>
            <a:r>
              <a:rPr lang="en-US" sz="2800" spc="-5" dirty="0">
                <a:latin typeface="DejaVu Sans"/>
                <a:cs typeface="DejaVu Sans"/>
              </a:rPr>
              <a:t>Network </a:t>
            </a:r>
            <a:r>
              <a:rPr lang="en-US" sz="2800" spc="-15" dirty="0">
                <a:latin typeface="DejaVu Sans"/>
                <a:cs typeface="DejaVu Sans"/>
              </a:rPr>
              <a:t>Access</a:t>
            </a:r>
            <a:endParaRPr lang="en-US" sz="2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526415" algn="l"/>
              </a:tabLst>
            </a:pPr>
            <a:r>
              <a:rPr lang="en-US" sz="1400" spc="-5" dirty="0">
                <a:solidFill>
                  <a:srgbClr val="171513"/>
                </a:solidFill>
                <a:latin typeface="DejaVu Sans"/>
                <a:cs typeface="DejaVu Sans"/>
              </a:rPr>
              <a:t>3.	</a:t>
            </a:r>
            <a:r>
              <a:rPr lang="en-US" sz="2800" spc="-30" dirty="0">
                <a:latin typeface="DejaVu Sans"/>
                <a:cs typeface="DejaVu Sans"/>
              </a:rPr>
              <a:t>Resource</a:t>
            </a:r>
            <a:r>
              <a:rPr lang="en-US" sz="2800" spc="5" dirty="0">
                <a:latin typeface="DejaVu Sans"/>
                <a:cs typeface="DejaVu Sans"/>
              </a:rPr>
              <a:t> </a:t>
            </a:r>
            <a:r>
              <a:rPr lang="en-US" sz="2800" spc="-25" dirty="0">
                <a:solidFill>
                  <a:srgbClr val="1681BE"/>
                </a:solidFill>
                <a:latin typeface="DejaVu Sans"/>
                <a:cs typeface="DejaVu Sans"/>
              </a:rPr>
              <a:t>Pooling</a:t>
            </a:r>
            <a:endParaRPr lang="en-US" sz="2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526415" algn="l"/>
              </a:tabLst>
            </a:pPr>
            <a:r>
              <a:rPr lang="en-US" sz="1400" spc="-5" dirty="0">
                <a:solidFill>
                  <a:srgbClr val="171513"/>
                </a:solidFill>
                <a:latin typeface="DejaVu Sans"/>
                <a:cs typeface="DejaVu Sans"/>
              </a:rPr>
              <a:t>4.	</a:t>
            </a:r>
            <a:r>
              <a:rPr lang="en-US" sz="2800" spc="-15" dirty="0">
                <a:latin typeface="DejaVu Sans"/>
                <a:cs typeface="DejaVu Sans"/>
              </a:rPr>
              <a:t>Rapid</a:t>
            </a:r>
            <a:r>
              <a:rPr lang="en-US" sz="2800" spc="-10" dirty="0">
                <a:latin typeface="DejaVu Sans"/>
                <a:cs typeface="DejaVu Sans"/>
              </a:rPr>
              <a:t> </a:t>
            </a:r>
            <a:r>
              <a:rPr lang="en-US" sz="2800" spc="-5" dirty="0">
                <a:solidFill>
                  <a:srgbClr val="1681BE"/>
                </a:solidFill>
                <a:latin typeface="DejaVu Sans"/>
                <a:cs typeface="DejaVu Sans"/>
              </a:rPr>
              <a:t>Elasticity</a:t>
            </a:r>
            <a:endParaRPr lang="en-US" sz="2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  <a:tabLst>
                <a:tab pos="526415" algn="l"/>
              </a:tabLst>
            </a:pPr>
            <a:r>
              <a:rPr lang="en-US" sz="1400" spc="-5" dirty="0">
                <a:solidFill>
                  <a:srgbClr val="171513"/>
                </a:solidFill>
                <a:latin typeface="DejaVu Sans"/>
                <a:cs typeface="DejaVu Sans"/>
              </a:rPr>
              <a:t>5.	</a:t>
            </a:r>
            <a:r>
              <a:rPr lang="en-US" sz="2800" spc="-15" dirty="0">
                <a:solidFill>
                  <a:srgbClr val="1681BE"/>
                </a:solidFill>
                <a:latin typeface="DejaVu Sans"/>
                <a:cs typeface="DejaVu Sans"/>
              </a:rPr>
              <a:t>Measured</a:t>
            </a:r>
            <a:r>
              <a:rPr lang="en-US" sz="2800" dirty="0">
                <a:solidFill>
                  <a:srgbClr val="1681BE"/>
                </a:solidFill>
                <a:latin typeface="DejaVu Sans"/>
                <a:cs typeface="DejaVu Sans"/>
              </a:rPr>
              <a:t> </a:t>
            </a:r>
            <a:r>
              <a:rPr lang="en-US" sz="2800" spc="-5" dirty="0">
                <a:latin typeface="DejaVu Sans"/>
                <a:cs typeface="DejaVu Sans"/>
              </a:rPr>
              <a:t>Service</a:t>
            </a:r>
            <a:endParaRPr lang="en-US" sz="2800" dirty="0">
              <a:latin typeface="DejaVu Sans"/>
              <a:cs typeface="DejaVu Sans"/>
            </a:endParaRP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171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85056B81-11CC-4540-355A-7CA3809D6A8F}"/>
              </a:ext>
            </a:extLst>
          </p:cNvPr>
          <p:cNvSpPr txBox="1">
            <a:spLocks/>
          </p:cNvSpPr>
          <p:nvPr/>
        </p:nvSpPr>
        <p:spPr>
          <a:xfrm>
            <a:off x="421640" y="0"/>
            <a:ext cx="1126236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>
                <a:solidFill>
                  <a:srgbClr val="585858"/>
                </a:solidFill>
                <a:latin typeface="Liberation Sans"/>
                <a:cs typeface="Liberation Sans"/>
              </a:rPr>
              <a:t>Deployment</a:t>
            </a:r>
            <a:r>
              <a:rPr lang="en-US" spc="-10" dirty="0">
                <a:solidFill>
                  <a:srgbClr val="585858"/>
                </a:solidFill>
                <a:latin typeface="Liberation Sans"/>
                <a:cs typeface="Liberation Sans"/>
              </a:rPr>
              <a:t> Models</a:t>
            </a:r>
          </a:p>
          <a:p>
            <a:pPr marL="12700">
              <a:tabLst>
                <a:tab pos="3397250" algn="l"/>
              </a:tabLst>
            </a:pPr>
            <a:r>
              <a:rPr lang="en-US" spc="-5" dirty="0">
                <a:solidFill>
                  <a:srgbClr val="1E71B4"/>
                </a:solidFill>
                <a:latin typeface="Liberation Sans"/>
                <a:cs typeface="Liberation Sans"/>
              </a:rPr>
              <a:t>Public,</a:t>
            </a:r>
            <a:r>
              <a:rPr lang="en-US" dirty="0">
                <a:solidFill>
                  <a:srgbClr val="1E71B4"/>
                </a:solidFill>
                <a:latin typeface="Liberation Sans"/>
                <a:cs typeface="Liberation Sans"/>
              </a:rPr>
              <a:t> </a:t>
            </a:r>
            <a:r>
              <a:rPr lang="en-US" spc="-5" dirty="0">
                <a:solidFill>
                  <a:srgbClr val="1E71B4"/>
                </a:solidFill>
                <a:latin typeface="Liberation Sans"/>
                <a:cs typeface="Liberation Sans"/>
              </a:rPr>
              <a:t>Private	</a:t>
            </a:r>
            <a:r>
              <a:rPr lang="en-US" dirty="0">
                <a:solidFill>
                  <a:srgbClr val="1E71B4"/>
                </a:solidFill>
                <a:latin typeface="Liberation Sans"/>
                <a:cs typeface="Liberation Sans"/>
              </a:rPr>
              <a:t>&amp; </a:t>
            </a:r>
            <a:r>
              <a:rPr lang="en-US" spc="-5" dirty="0">
                <a:solidFill>
                  <a:srgbClr val="1E71B4"/>
                </a:solidFill>
                <a:latin typeface="Liberation Sans"/>
                <a:cs typeface="Liberation Sans"/>
              </a:rPr>
              <a:t>Hybrid </a:t>
            </a:r>
            <a:r>
              <a:rPr lang="en-US" spc="-10" dirty="0">
                <a:solidFill>
                  <a:srgbClr val="1E71B4"/>
                </a:solidFill>
                <a:latin typeface="Liberation Sans"/>
                <a:cs typeface="Liberation Sans"/>
              </a:rPr>
              <a:t>Clouds</a:t>
            </a: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84464F87-FDCC-53FD-BCDA-03D361052EBF}"/>
              </a:ext>
            </a:extLst>
          </p:cNvPr>
          <p:cNvSpPr/>
          <p:nvPr/>
        </p:nvSpPr>
        <p:spPr>
          <a:xfrm>
            <a:off x="725169" y="1772920"/>
            <a:ext cx="10741661" cy="4475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12471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">
            <a:extLst>
              <a:ext uri="{FF2B5EF4-FFF2-40B4-BE49-F238E27FC236}">
                <a16:creationId xmlns:a16="http://schemas.microsoft.com/office/drawing/2014/main" id="{F416E0B1-49A4-3D4A-FA4E-A0F2FB6DECBA}"/>
              </a:ext>
            </a:extLst>
          </p:cNvPr>
          <p:cNvSpPr txBox="1">
            <a:spLocks/>
          </p:cNvSpPr>
          <p:nvPr/>
        </p:nvSpPr>
        <p:spPr>
          <a:xfrm>
            <a:off x="-463825" y="144751"/>
            <a:ext cx="1309314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 dirty="0">
                <a:solidFill>
                  <a:srgbClr val="585858"/>
                </a:solidFill>
                <a:latin typeface="Liberation Sans"/>
                <a:cs typeface="Liberation Sans"/>
              </a:rPr>
              <a:t>Cloud </a:t>
            </a:r>
            <a:r>
              <a:rPr lang="en-US" spc="-10" dirty="0">
                <a:solidFill>
                  <a:srgbClr val="585858"/>
                </a:solidFill>
                <a:latin typeface="Liberation Sans"/>
                <a:cs typeface="Liberation Sans"/>
              </a:rPr>
              <a:t>Computing </a:t>
            </a:r>
            <a:r>
              <a:rPr lang="en-US" spc="-5" dirty="0">
                <a:solidFill>
                  <a:srgbClr val="1E71B4"/>
                </a:solidFill>
                <a:latin typeface="Liberation Sans"/>
                <a:cs typeface="Liberation Sans"/>
              </a:rPr>
              <a:t>Service </a:t>
            </a:r>
            <a:r>
              <a:rPr lang="en-US" spc="-10" dirty="0">
                <a:solidFill>
                  <a:srgbClr val="1E71B4"/>
                </a:solidFill>
                <a:latin typeface="Liberation Sans"/>
                <a:cs typeface="Liberation Sans"/>
              </a:rPr>
              <a:t>Models</a:t>
            </a:r>
          </a:p>
        </p:txBody>
      </p:sp>
      <p:sp>
        <p:nvSpPr>
          <p:cNvPr id="21" name="object 3">
            <a:extLst>
              <a:ext uri="{FF2B5EF4-FFF2-40B4-BE49-F238E27FC236}">
                <a16:creationId xmlns:a16="http://schemas.microsoft.com/office/drawing/2014/main" id="{36ADDC43-7FD0-D283-45E1-B0C77336CE54}"/>
              </a:ext>
            </a:extLst>
          </p:cNvPr>
          <p:cNvSpPr txBox="1"/>
          <p:nvPr/>
        </p:nvSpPr>
        <p:spPr>
          <a:xfrm>
            <a:off x="3496309" y="1516379"/>
            <a:ext cx="40894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1B6CAF"/>
                </a:solidFill>
                <a:latin typeface="Liberation Sans"/>
                <a:cs typeface="Liberation Sans"/>
              </a:rPr>
              <a:t>USER CLOUD a.k.a. SOFTWARE AS A</a:t>
            </a:r>
            <a:r>
              <a:rPr sz="1400" spc="-5" dirty="0">
                <a:solidFill>
                  <a:srgbClr val="1B6CAF"/>
                </a:solidFill>
                <a:latin typeface="Liberation Sans"/>
                <a:cs typeface="Liberation Sans"/>
              </a:rPr>
              <a:t> </a:t>
            </a:r>
            <a:r>
              <a:rPr sz="1400" dirty="0">
                <a:solidFill>
                  <a:srgbClr val="1B6CAF"/>
                </a:solidFill>
                <a:latin typeface="Liberation Sans"/>
                <a:cs typeface="Liberation Sans"/>
              </a:rPr>
              <a:t>SERVICE</a:t>
            </a:r>
            <a:endParaRPr sz="1400" dirty="0">
              <a:latin typeface="Liberation Sans"/>
              <a:cs typeface="Liberation Sans"/>
            </a:endParaRPr>
          </a:p>
        </p:txBody>
      </p:sp>
      <p:sp>
        <p:nvSpPr>
          <p:cNvPr id="22" name="object 4">
            <a:extLst>
              <a:ext uri="{FF2B5EF4-FFF2-40B4-BE49-F238E27FC236}">
                <a16:creationId xmlns:a16="http://schemas.microsoft.com/office/drawing/2014/main" id="{B5A7E6CC-1FF1-F1F7-1D01-960CAEEA4E97}"/>
              </a:ext>
            </a:extLst>
          </p:cNvPr>
          <p:cNvSpPr txBox="1"/>
          <p:nvPr/>
        </p:nvSpPr>
        <p:spPr>
          <a:xfrm>
            <a:off x="3496309" y="1912620"/>
            <a:ext cx="4977130" cy="389890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>
              <a:lnSpc>
                <a:spcPts val="1430"/>
              </a:lnSpc>
              <a:spcBef>
                <a:spcPts val="155"/>
              </a:spcBef>
            </a:pPr>
            <a:r>
              <a:rPr sz="1200" spc="-5" dirty="0">
                <a:latin typeface="Liberation Sans"/>
                <a:cs typeface="Liberation Sans"/>
              </a:rPr>
              <a:t>Single application, multi-tenancy, network-based, </a:t>
            </a:r>
            <a:r>
              <a:rPr sz="1200" dirty="0">
                <a:latin typeface="Liberation Sans"/>
                <a:cs typeface="Liberation Sans"/>
              </a:rPr>
              <a:t>one-to-many </a:t>
            </a:r>
            <a:r>
              <a:rPr sz="1200" spc="-5" dirty="0">
                <a:latin typeface="Liberation Sans"/>
                <a:cs typeface="Liberation Sans"/>
              </a:rPr>
              <a:t>delivery </a:t>
            </a:r>
            <a:r>
              <a:rPr sz="1200" spc="5" dirty="0">
                <a:latin typeface="Liberation Sans"/>
                <a:cs typeface="Liberation Sans"/>
              </a:rPr>
              <a:t>of  </a:t>
            </a:r>
            <a:r>
              <a:rPr sz="1200" dirty="0">
                <a:latin typeface="Liberation Sans"/>
                <a:cs typeface="Liberation Sans"/>
              </a:rPr>
              <a:t>applications, </a:t>
            </a:r>
            <a:r>
              <a:rPr sz="1200" spc="-5" dirty="0">
                <a:latin typeface="Liberation Sans"/>
                <a:cs typeface="Liberation Sans"/>
              </a:rPr>
              <a:t>all </a:t>
            </a:r>
            <a:r>
              <a:rPr sz="1200" dirty="0">
                <a:latin typeface="Liberation Sans"/>
                <a:cs typeface="Liberation Sans"/>
              </a:rPr>
              <a:t>users </a:t>
            </a:r>
            <a:r>
              <a:rPr sz="1200" spc="-5" dirty="0">
                <a:latin typeface="Liberation Sans"/>
                <a:cs typeface="Liberation Sans"/>
              </a:rPr>
              <a:t>have </a:t>
            </a:r>
            <a:r>
              <a:rPr sz="1200" dirty="0">
                <a:latin typeface="Liberation Sans"/>
                <a:cs typeface="Liberation Sans"/>
              </a:rPr>
              <a:t>same access </a:t>
            </a:r>
            <a:r>
              <a:rPr sz="1200" spc="-5" dirty="0">
                <a:latin typeface="Liberation Sans"/>
                <a:cs typeface="Liberation Sans"/>
              </a:rPr>
              <a:t>to</a:t>
            </a:r>
            <a:r>
              <a:rPr sz="1200" spc="20" dirty="0">
                <a:latin typeface="Liberation Sans"/>
                <a:cs typeface="Liberation Sans"/>
              </a:rPr>
              <a:t> </a:t>
            </a:r>
            <a:r>
              <a:rPr sz="1200" dirty="0">
                <a:latin typeface="Liberation Sans"/>
                <a:cs typeface="Liberation Sans"/>
              </a:rPr>
              <a:t>features.</a:t>
            </a:r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B568EC58-4737-21C7-CBD5-091816F1CEE2}"/>
              </a:ext>
            </a:extLst>
          </p:cNvPr>
          <p:cNvSpPr txBox="1"/>
          <p:nvPr/>
        </p:nvSpPr>
        <p:spPr>
          <a:xfrm>
            <a:off x="3496309" y="2459990"/>
            <a:ext cx="4874260" cy="63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Liberation Sans"/>
                <a:cs typeface="Liberation Sans"/>
              </a:rPr>
              <a:t>Examples: Salesforce.com, Google </a:t>
            </a:r>
            <a:r>
              <a:rPr sz="1200" i="1" dirty="0">
                <a:latin typeface="Liberation Sans"/>
                <a:cs typeface="Liberation Sans"/>
              </a:rPr>
              <a:t>Docs, </a:t>
            </a:r>
            <a:r>
              <a:rPr sz="1200" i="1" spc="-5" dirty="0">
                <a:latin typeface="Liberation Sans"/>
                <a:cs typeface="Liberation Sans"/>
              </a:rPr>
              <a:t>Picasa</a:t>
            </a:r>
            <a:endParaRPr sz="1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45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1B6CAF"/>
                </a:solidFill>
                <a:latin typeface="Liberation Sans"/>
                <a:cs typeface="Liberation Sans"/>
              </a:rPr>
              <a:t>DEVELOPMENT CLOUD a.k.a.</a:t>
            </a:r>
            <a:r>
              <a:rPr sz="1400" spc="20" dirty="0">
                <a:solidFill>
                  <a:srgbClr val="1B6CAF"/>
                </a:solidFill>
                <a:latin typeface="Liberation Sans"/>
                <a:cs typeface="Liberation Sans"/>
              </a:rPr>
              <a:t> </a:t>
            </a:r>
            <a:r>
              <a:rPr sz="1400" spc="-5" dirty="0">
                <a:solidFill>
                  <a:srgbClr val="1B6CAF"/>
                </a:solidFill>
                <a:latin typeface="Liberation Sans"/>
                <a:cs typeface="Liberation Sans"/>
              </a:rPr>
              <a:t>PLATFORM-AS-A-SERVICE</a:t>
            </a:r>
            <a:endParaRPr sz="1400" dirty="0">
              <a:latin typeface="Liberation Sans"/>
              <a:cs typeface="Liberation Sans"/>
            </a:endParaRPr>
          </a:p>
        </p:txBody>
      </p:sp>
      <p:sp>
        <p:nvSpPr>
          <p:cNvPr id="24" name="object 6">
            <a:extLst>
              <a:ext uri="{FF2B5EF4-FFF2-40B4-BE49-F238E27FC236}">
                <a16:creationId xmlns:a16="http://schemas.microsoft.com/office/drawing/2014/main" id="{41784581-C07A-B0C5-4DC8-10992E369512}"/>
              </a:ext>
            </a:extLst>
          </p:cNvPr>
          <p:cNvSpPr txBox="1"/>
          <p:nvPr/>
        </p:nvSpPr>
        <p:spPr>
          <a:xfrm>
            <a:off x="3496309" y="3251200"/>
            <a:ext cx="4819650" cy="57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iberation Sans"/>
                <a:cs typeface="Liberation Sans"/>
              </a:rPr>
              <a:t>Application developer model, </a:t>
            </a:r>
            <a:r>
              <a:rPr sz="1200" spc="-5" dirty="0">
                <a:latin typeface="Liberation Sans"/>
                <a:cs typeface="Liberation Sans"/>
              </a:rPr>
              <a:t>Application deployed to </a:t>
            </a:r>
            <a:r>
              <a:rPr sz="1200" dirty="0">
                <a:latin typeface="Liberation Sans"/>
                <a:cs typeface="Liberation Sans"/>
              </a:rPr>
              <a:t>an </a:t>
            </a:r>
            <a:r>
              <a:rPr sz="1200" spc="-5" dirty="0">
                <a:latin typeface="Liberation Sans"/>
                <a:cs typeface="Liberation Sans"/>
              </a:rPr>
              <a:t>elastic service  </a:t>
            </a:r>
            <a:r>
              <a:rPr sz="1200" dirty="0">
                <a:latin typeface="Liberation Sans"/>
                <a:cs typeface="Liberation Sans"/>
              </a:rPr>
              <a:t>that autoscales, </a:t>
            </a:r>
            <a:r>
              <a:rPr sz="1200" spc="-5" dirty="0">
                <a:latin typeface="Liberation Sans"/>
                <a:cs typeface="Liberation Sans"/>
              </a:rPr>
              <a:t>low administrative overhead. </a:t>
            </a:r>
            <a:r>
              <a:rPr sz="1200" dirty="0">
                <a:latin typeface="Liberation Sans"/>
                <a:cs typeface="Liberation Sans"/>
              </a:rPr>
              <a:t>No concept of </a:t>
            </a:r>
            <a:r>
              <a:rPr sz="1200" spc="-5" dirty="0">
                <a:latin typeface="Liberation Sans"/>
                <a:cs typeface="Liberation Sans"/>
              </a:rPr>
              <a:t>virtual  </a:t>
            </a:r>
            <a:r>
              <a:rPr sz="1200" dirty="0">
                <a:latin typeface="Liberation Sans"/>
                <a:cs typeface="Liberation Sans"/>
              </a:rPr>
              <a:t>machines or operating </a:t>
            </a:r>
            <a:r>
              <a:rPr sz="1200" spc="-5" dirty="0">
                <a:latin typeface="Liberation Sans"/>
                <a:cs typeface="Liberation Sans"/>
              </a:rPr>
              <a:t>system. </a:t>
            </a:r>
            <a:r>
              <a:rPr sz="1200" dirty="0">
                <a:latin typeface="Liberation Sans"/>
                <a:cs typeface="Liberation Sans"/>
              </a:rPr>
              <a:t>Code </a:t>
            </a:r>
            <a:r>
              <a:rPr sz="1200" spc="-5" dirty="0">
                <a:latin typeface="Liberation Sans"/>
                <a:cs typeface="Liberation Sans"/>
              </a:rPr>
              <a:t>it </a:t>
            </a:r>
            <a:r>
              <a:rPr sz="1200" dirty="0">
                <a:latin typeface="Liberation Sans"/>
                <a:cs typeface="Liberation Sans"/>
              </a:rPr>
              <a:t>and deploy</a:t>
            </a:r>
            <a:r>
              <a:rPr sz="1200" spc="-20" dirty="0">
                <a:latin typeface="Liberation Sans"/>
                <a:cs typeface="Liberation Sans"/>
              </a:rPr>
              <a:t> </a:t>
            </a:r>
            <a:r>
              <a:rPr sz="1200" spc="-5" dirty="0">
                <a:latin typeface="Liberation Sans"/>
                <a:cs typeface="Liberation Sans"/>
              </a:rPr>
              <a:t>it.</a:t>
            </a:r>
            <a:endParaRPr sz="1200" dirty="0">
              <a:latin typeface="Liberation Sans"/>
              <a:cs typeface="Liberation Sans"/>
            </a:endParaRPr>
          </a:p>
        </p:txBody>
      </p:sp>
      <p:sp>
        <p:nvSpPr>
          <p:cNvPr id="25" name="object 7">
            <a:extLst>
              <a:ext uri="{FF2B5EF4-FFF2-40B4-BE49-F238E27FC236}">
                <a16:creationId xmlns:a16="http://schemas.microsoft.com/office/drawing/2014/main" id="{A91E6980-B26B-0310-C31B-B01C618B68CE}"/>
              </a:ext>
            </a:extLst>
          </p:cNvPr>
          <p:cNvSpPr txBox="1"/>
          <p:nvPr/>
        </p:nvSpPr>
        <p:spPr>
          <a:xfrm>
            <a:off x="3496309" y="3981450"/>
            <a:ext cx="502983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465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Liberation Sans"/>
                <a:cs typeface="Liberation Sans"/>
              </a:rPr>
              <a:t>Examples: Google </a:t>
            </a:r>
            <a:r>
              <a:rPr sz="1200" i="1" dirty="0">
                <a:latin typeface="Liberation Sans"/>
                <a:cs typeface="Liberation Sans"/>
              </a:rPr>
              <a:t>AppEngine, Windows </a:t>
            </a:r>
            <a:r>
              <a:rPr sz="1200" i="1" spc="-10" dirty="0">
                <a:latin typeface="Liberation Sans"/>
                <a:cs typeface="Liberation Sans"/>
              </a:rPr>
              <a:t>Azure, </a:t>
            </a:r>
            <a:r>
              <a:rPr sz="1200" i="1" spc="-5" dirty="0">
                <a:latin typeface="Liberation Sans"/>
                <a:cs typeface="Liberation Sans"/>
              </a:rPr>
              <a:t>Rackspace Site, Red Hat  </a:t>
            </a:r>
            <a:r>
              <a:rPr sz="1200" i="1" dirty="0">
                <a:latin typeface="Liberation Sans"/>
                <a:cs typeface="Liberation Sans"/>
              </a:rPr>
              <a:t>Makara/OpenShift,</a:t>
            </a:r>
            <a:r>
              <a:rPr sz="1200" i="1" spc="5" dirty="0">
                <a:latin typeface="Liberation Sans"/>
                <a:cs typeface="Liberation Sans"/>
              </a:rPr>
              <a:t> </a:t>
            </a:r>
            <a:r>
              <a:rPr sz="1200" i="1" spc="-5" dirty="0">
                <a:latin typeface="Liberation Sans"/>
                <a:cs typeface="Liberation Sans"/>
              </a:rPr>
              <a:t>CloudFoundry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</a:pPr>
            <a:endParaRPr sz="14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1B6CAF"/>
                </a:solidFill>
                <a:latin typeface="Liberation Sans"/>
                <a:cs typeface="Liberation Sans"/>
              </a:rPr>
              <a:t>SYSTEMS CLOUD a.k.a</a:t>
            </a:r>
            <a:r>
              <a:rPr sz="1400" b="1" spc="-55" dirty="0">
                <a:solidFill>
                  <a:srgbClr val="1B6CAF"/>
                </a:solidFill>
                <a:latin typeface="Liberation Sans"/>
                <a:cs typeface="Liberation Sans"/>
              </a:rPr>
              <a:t> </a:t>
            </a:r>
            <a:r>
              <a:rPr sz="1400" b="1" spc="-5" dirty="0">
                <a:solidFill>
                  <a:srgbClr val="1B6CAF"/>
                </a:solidFill>
                <a:latin typeface="Liberation Sans"/>
                <a:cs typeface="Liberation Sans"/>
              </a:rPr>
              <a:t>INFRASTRUCTURE-AS-A-SERVICE</a:t>
            </a:r>
            <a:endParaRPr sz="14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Liberation Sans"/>
                <a:cs typeface="Liberation Sans"/>
              </a:rPr>
              <a:t>Servers </a:t>
            </a:r>
            <a:r>
              <a:rPr sz="1200" dirty="0">
                <a:latin typeface="Liberation Sans"/>
                <a:cs typeface="Liberation Sans"/>
              </a:rPr>
              <a:t>and </a:t>
            </a:r>
            <a:r>
              <a:rPr sz="1200" spc="-5" dirty="0">
                <a:latin typeface="Liberation Sans"/>
                <a:cs typeface="Liberation Sans"/>
              </a:rPr>
              <a:t>storage </a:t>
            </a:r>
            <a:r>
              <a:rPr sz="1200" dirty="0">
                <a:latin typeface="Liberation Sans"/>
                <a:cs typeface="Liberation Sans"/>
              </a:rPr>
              <a:t>are made </a:t>
            </a:r>
            <a:r>
              <a:rPr sz="1200" spc="-5" dirty="0">
                <a:latin typeface="Liberation Sans"/>
                <a:cs typeface="Liberation Sans"/>
              </a:rPr>
              <a:t>available in </a:t>
            </a:r>
            <a:r>
              <a:rPr sz="1200" dirty="0">
                <a:latin typeface="Liberation Sans"/>
                <a:cs typeface="Liberation Sans"/>
              </a:rPr>
              <a:t>a </a:t>
            </a:r>
            <a:r>
              <a:rPr sz="1200" spc="-5" dirty="0">
                <a:latin typeface="Liberation Sans"/>
                <a:cs typeface="Liberation Sans"/>
              </a:rPr>
              <a:t>scalable </a:t>
            </a:r>
            <a:r>
              <a:rPr sz="1200" spc="-10" dirty="0">
                <a:latin typeface="Liberation Sans"/>
                <a:cs typeface="Liberation Sans"/>
              </a:rPr>
              <a:t>way </a:t>
            </a:r>
            <a:r>
              <a:rPr sz="1200" spc="-5" dirty="0">
                <a:latin typeface="Liberation Sans"/>
                <a:cs typeface="Liberation Sans"/>
              </a:rPr>
              <a:t>over </a:t>
            </a:r>
            <a:r>
              <a:rPr sz="1200" dirty="0">
                <a:latin typeface="Liberation Sans"/>
                <a:cs typeface="Liberation Sans"/>
              </a:rPr>
              <a:t>a</a:t>
            </a:r>
            <a:r>
              <a:rPr sz="1200" spc="125" dirty="0">
                <a:latin typeface="Liberation Sans"/>
                <a:cs typeface="Liberation Sans"/>
              </a:rPr>
              <a:t> </a:t>
            </a:r>
            <a:r>
              <a:rPr sz="1200" spc="-5" dirty="0">
                <a:latin typeface="Liberation Sans"/>
                <a:cs typeface="Liberation Sans"/>
              </a:rPr>
              <a:t>network.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6" name="object 8">
            <a:extLst>
              <a:ext uri="{FF2B5EF4-FFF2-40B4-BE49-F238E27FC236}">
                <a16:creationId xmlns:a16="http://schemas.microsoft.com/office/drawing/2014/main" id="{C4BD38E9-11F8-BDA9-3BE5-D16DE6701523}"/>
              </a:ext>
            </a:extLst>
          </p:cNvPr>
          <p:cNvSpPr txBox="1"/>
          <p:nvPr/>
        </p:nvSpPr>
        <p:spPr>
          <a:xfrm>
            <a:off x="3496309" y="5320029"/>
            <a:ext cx="4386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Liberation Sans"/>
                <a:cs typeface="Liberation Sans"/>
              </a:rPr>
              <a:t>Examples: EC2,Rackspace CloudFiles, </a:t>
            </a:r>
            <a:r>
              <a:rPr sz="1200" i="1" dirty="0">
                <a:latin typeface="Liberation Sans"/>
                <a:cs typeface="Liberation Sans"/>
              </a:rPr>
              <a:t>OpenStack, </a:t>
            </a:r>
            <a:r>
              <a:rPr sz="1200" i="1" spc="-5" dirty="0">
                <a:latin typeface="Liberation Sans"/>
                <a:cs typeface="Liberation Sans"/>
              </a:rPr>
              <a:t>CloudStack,  </a:t>
            </a:r>
            <a:r>
              <a:rPr sz="1200" i="1" dirty="0">
                <a:latin typeface="Liberation Sans"/>
                <a:cs typeface="Liberation Sans"/>
              </a:rPr>
              <a:t>Eucalyptus, Ubuntu </a:t>
            </a:r>
            <a:r>
              <a:rPr sz="1200" i="1" spc="-5" dirty="0">
                <a:latin typeface="Liberation Sans"/>
                <a:cs typeface="Liberation Sans"/>
              </a:rPr>
              <a:t>Enterprise Cloud,</a:t>
            </a:r>
            <a:r>
              <a:rPr sz="1200" i="1" spc="20" dirty="0">
                <a:latin typeface="Liberation Sans"/>
                <a:cs typeface="Liberation Sans"/>
              </a:rPr>
              <a:t> </a:t>
            </a:r>
            <a:r>
              <a:rPr sz="1200" i="1" spc="-5" dirty="0">
                <a:latin typeface="Liberation Sans"/>
                <a:cs typeface="Liberation Sans"/>
              </a:rPr>
              <a:t>OpenNebula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7" name="object 9">
            <a:extLst>
              <a:ext uri="{FF2B5EF4-FFF2-40B4-BE49-F238E27FC236}">
                <a16:creationId xmlns:a16="http://schemas.microsoft.com/office/drawing/2014/main" id="{F5C9FEC2-9410-1AEC-AE55-14841AD85EFC}"/>
              </a:ext>
            </a:extLst>
          </p:cNvPr>
          <p:cNvSpPr/>
          <p:nvPr/>
        </p:nvSpPr>
        <p:spPr>
          <a:xfrm>
            <a:off x="610869" y="3141979"/>
            <a:ext cx="2603500" cy="1092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6165E5C1-C120-EC85-7C98-6A1E18E4615B}"/>
              </a:ext>
            </a:extLst>
          </p:cNvPr>
          <p:cNvSpPr/>
          <p:nvPr/>
        </p:nvSpPr>
        <p:spPr>
          <a:xfrm>
            <a:off x="539750" y="1628139"/>
            <a:ext cx="2752090" cy="1162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11">
            <a:extLst>
              <a:ext uri="{FF2B5EF4-FFF2-40B4-BE49-F238E27FC236}">
                <a16:creationId xmlns:a16="http://schemas.microsoft.com/office/drawing/2014/main" id="{C080A622-99DE-DC56-85C1-C7F8A2C3CA6F}"/>
              </a:ext>
            </a:extLst>
          </p:cNvPr>
          <p:cNvSpPr/>
          <p:nvPr/>
        </p:nvSpPr>
        <p:spPr>
          <a:xfrm>
            <a:off x="610869" y="4580890"/>
            <a:ext cx="2557780" cy="1295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12">
            <a:extLst>
              <a:ext uri="{FF2B5EF4-FFF2-40B4-BE49-F238E27FC236}">
                <a16:creationId xmlns:a16="http://schemas.microsoft.com/office/drawing/2014/main" id="{C959304A-D900-0054-80CC-CAF7F0128BC6}"/>
              </a:ext>
            </a:extLst>
          </p:cNvPr>
          <p:cNvSpPr txBox="1"/>
          <p:nvPr/>
        </p:nvSpPr>
        <p:spPr>
          <a:xfrm>
            <a:off x="1313180" y="2021840"/>
            <a:ext cx="10153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0" dirty="0">
                <a:solidFill>
                  <a:srgbClr val="072F5D"/>
                </a:solidFill>
                <a:latin typeface="DejaVu Sans"/>
                <a:cs typeface="DejaVu Sans"/>
              </a:rPr>
              <a:t>S</a:t>
            </a:r>
            <a:r>
              <a:rPr sz="2800" b="1" spc="-5" dirty="0">
                <a:solidFill>
                  <a:srgbClr val="072F5D"/>
                </a:solidFill>
                <a:latin typeface="DejaVu Sans"/>
                <a:cs typeface="DejaVu Sans"/>
              </a:rPr>
              <a:t>a</a:t>
            </a:r>
            <a:r>
              <a:rPr sz="2800" b="1" spc="-15" dirty="0">
                <a:solidFill>
                  <a:srgbClr val="072F5D"/>
                </a:solidFill>
                <a:latin typeface="DejaVu Sans"/>
                <a:cs typeface="DejaVu Sans"/>
              </a:rPr>
              <a:t>a</a:t>
            </a:r>
            <a:r>
              <a:rPr sz="2800" b="1" dirty="0">
                <a:solidFill>
                  <a:srgbClr val="072F5D"/>
                </a:solidFill>
                <a:latin typeface="DejaVu Sans"/>
                <a:cs typeface="DejaVu Sans"/>
              </a:rPr>
              <a:t>S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31" name="object 13">
            <a:extLst>
              <a:ext uri="{FF2B5EF4-FFF2-40B4-BE49-F238E27FC236}">
                <a16:creationId xmlns:a16="http://schemas.microsoft.com/office/drawing/2014/main" id="{682BA23A-1CFF-6B8A-20B0-AC05662E2241}"/>
              </a:ext>
            </a:extLst>
          </p:cNvPr>
          <p:cNvSpPr txBox="1"/>
          <p:nvPr/>
        </p:nvSpPr>
        <p:spPr>
          <a:xfrm>
            <a:off x="1315719" y="3533140"/>
            <a:ext cx="1010919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75" dirty="0">
                <a:solidFill>
                  <a:srgbClr val="072F5D"/>
                </a:solidFill>
                <a:latin typeface="DejaVu Sans"/>
                <a:cs typeface="DejaVu Sans"/>
              </a:rPr>
              <a:t>P</a:t>
            </a:r>
            <a:r>
              <a:rPr sz="2800" b="1" spc="-15" dirty="0">
                <a:solidFill>
                  <a:srgbClr val="072F5D"/>
                </a:solidFill>
                <a:latin typeface="DejaVu Sans"/>
                <a:cs typeface="DejaVu Sans"/>
              </a:rPr>
              <a:t>a</a:t>
            </a:r>
            <a:r>
              <a:rPr sz="2800" b="1" spc="-5" dirty="0">
                <a:solidFill>
                  <a:srgbClr val="072F5D"/>
                </a:solidFill>
                <a:latin typeface="DejaVu Sans"/>
                <a:cs typeface="DejaVu Sans"/>
              </a:rPr>
              <a:t>aS</a:t>
            </a:r>
            <a:endParaRPr sz="2800">
              <a:latin typeface="DejaVu Sans"/>
              <a:cs typeface="DejaVu Sans"/>
            </a:endParaRPr>
          </a:p>
        </p:txBody>
      </p:sp>
      <p:sp>
        <p:nvSpPr>
          <p:cNvPr id="32" name="object 14">
            <a:extLst>
              <a:ext uri="{FF2B5EF4-FFF2-40B4-BE49-F238E27FC236}">
                <a16:creationId xmlns:a16="http://schemas.microsoft.com/office/drawing/2014/main" id="{28315D13-6150-05B4-B579-D7FE55379258}"/>
              </a:ext>
            </a:extLst>
          </p:cNvPr>
          <p:cNvSpPr txBox="1"/>
          <p:nvPr/>
        </p:nvSpPr>
        <p:spPr>
          <a:xfrm>
            <a:off x="1374138" y="5118100"/>
            <a:ext cx="1054101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 dirty="0">
                <a:solidFill>
                  <a:srgbClr val="072F5D"/>
                </a:solidFill>
                <a:latin typeface="DejaVu Sans"/>
                <a:cs typeface="DejaVu Sans"/>
              </a:rPr>
              <a:t>I</a:t>
            </a:r>
            <a:r>
              <a:rPr sz="2800" b="1" spc="-15" dirty="0">
                <a:solidFill>
                  <a:srgbClr val="072F5D"/>
                </a:solidFill>
                <a:latin typeface="DejaVu Sans"/>
                <a:cs typeface="DejaVu Sans"/>
              </a:rPr>
              <a:t>a</a:t>
            </a:r>
            <a:r>
              <a:rPr sz="2800" b="1" spc="-5" dirty="0">
                <a:solidFill>
                  <a:srgbClr val="072F5D"/>
                </a:solidFill>
                <a:latin typeface="DejaVu Sans"/>
                <a:cs typeface="DejaVu Sans"/>
              </a:rPr>
              <a:t>aS</a:t>
            </a:r>
            <a:endParaRPr sz="28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1200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24FD4303-3881-EA54-351E-183C5E026BD2}"/>
              </a:ext>
            </a:extLst>
          </p:cNvPr>
          <p:cNvSpPr txBox="1">
            <a:spLocks/>
          </p:cNvSpPr>
          <p:nvPr/>
        </p:nvSpPr>
        <p:spPr>
          <a:xfrm>
            <a:off x="535940" y="528320"/>
            <a:ext cx="68173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pc="-5">
                <a:solidFill>
                  <a:srgbClr val="585858"/>
                </a:solidFill>
                <a:latin typeface="Liberation Sans"/>
                <a:cs typeface="Liberation Sans"/>
              </a:rPr>
              <a:t>Why </a:t>
            </a:r>
            <a:r>
              <a:rPr lang="en-US" spc="-5">
                <a:latin typeface="Liberation Sans"/>
                <a:cs typeface="Liberation Sans"/>
              </a:rPr>
              <a:t>Open</a:t>
            </a:r>
            <a:r>
              <a:rPr lang="en-US" spc="-85">
                <a:latin typeface="Liberation Sans"/>
                <a:cs typeface="Liberation Sans"/>
              </a:rPr>
              <a:t> </a:t>
            </a:r>
            <a:r>
              <a:rPr lang="en-US" spc="-5">
                <a:latin typeface="Liberation Sans"/>
                <a:cs typeface="Liberation Sans"/>
              </a:rPr>
              <a:t>Source?</a:t>
            </a:r>
            <a:endParaRPr lang="en-US" spc="-5" dirty="0">
              <a:latin typeface="Liberation Sans"/>
              <a:cs typeface="Liberation Sans"/>
            </a:endParaRPr>
          </a:p>
        </p:txBody>
      </p:sp>
      <p:sp>
        <p:nvSpPr>
          <p:cNvPr id="11" name="object 3">
            <a:extLst>
              <a:ext uri="{FF2B5EF4-FFF2-40B4-BE49-F238E27FC236}">
                <a16:creationId xmlns:a16="http://schemas.microsoft.com/office/drawing/2014/main" id="{B7921ED0-A986-E363-BEDE-66B5DA60AD84}"/>
              </a:ext>
            </a:extLst>
          </p:cNvPr>
          <p:cNvSpPr txBox="1"/>
          <p:nvPr/>
        </p:nvSpPr>
        <p:spPr>
          <a:xfrm>
            <a:off x="535939" y="1633220"/>
            <a:ext cx="11568323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5646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Liberation Sans"/>
                <a:cs typeface="Liberation Sans"/>
              </a:rPr>
              <a:t>User-Driven </a:t>
            </a:r>
            <a:r>
              <a:rPr sz="2400" spc="-10" dirty="0">
                <a:latin typeface="Liberation Sans"/>
                <a:cs typeface="Liberation Sans"/>
              </a:rPr>
              <a:t>Solutions </a:t>
            </a:r>
            <a:r>
              <a:rPr sz="2400" dirty="0">
                <a:latin typeface="Liberation Sans"/>
                <a:cs typeface="Liberation Sans"/>
              </a:rPr>
              <a:t>to </a:t>
            </a:r>
            <a:r>
              <a:rPr sz="2400" spc="-5" dirty="0">
                <a:latin typeface="Liberation Sans"/>
                <a:cs typeface="Liberation Sans"/>
              </a:rPr>
              <a:t>Real Problems  Lower barrier </a:t>
            </a:r>
            <a:r>
              <a:rPr sz="2400" dirty="0">
                <a:latin typeface="Liberation Sans"/>
                <a:cs typeface="Liberation Sans"/>
              </a:rPr>
              <a:t>to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participation</a:t>
            </a:r>
            <a:endParaRPr sz="24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Liberation Sans"/>
                <a:cs typeface="Liberation Sans"/>
              </a:rPr>
              <a:t>Larger </a:t>
            </a:r>
            <a:r>
              <a:rPr sz="2400" spc="-5" dirty="0">
                <a:latin typeface="Liberation Sans"/>
                <a:cs typeface="Liberation Sans"/>
              </a:rPr>
              <a:t>user base, users </a:t>
            </a:r>
            <a:r>
              <a:rPr sz="2400" spc="-10" dirty="0">
                <a:latin typeface="Liberation Sans"/>
                <a:cs typeface="Liberation Sans"/>
              </a:rPr>
              <a:t>helping</a:t>
            </a:r>
            <a:r>
              <a:rPr sz="2400" spc="5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users</a:t>
            </a:r>
            <a:endParaRPr sz="2400" dirty="0">
              <a:latin typeface="Liberation Sans"/>
              <a:cs typeface="Liberation Sans"/>
            </a:endParaRPr>
          </a:p>
          <a:p>
            <a:pPr marL="12700" marR="5080">
              <a:lnSpc>
                <a:spcPct val="100000"/>
              </a:lnSpc>
            </a:pPr>
            <a:r>
              <a:rPr sz="2400" spc="-5" dirty="0">
                <a:latin typeface="Liberation Sans"/>
                <a:cs typeface="Liberation Sans"/>
              </a:rPr>
              <a:t>Aggressive release cycles stay current with the state-of-  the-art</a:t>
            </a:r>
            <a:endParaRPr sz="2400" dirty="0">
              <a:latin typeface="Liberation Sans"/>
              <a:cs typeface="Liberation Sans"/>
            </a:endParaRPr>
          </a:p>
          <a:p>
            <a:pPr marL="12700" marR="2135505">
              <a:lnSpc>
                <a:spcPct val="100000"/>
              </a:lnSpc>
            </a:pPr>
            <a:r>
              <a:rPr sz="2400" spc="-5" dirty="0">
                <a:latin typeface="Liberation Sans"/>
                <a:cs typeface="Liberation Sans"/>
              </a:rPr>
              <a:t>Open data, Open standards, Open APIs  </a:t>
            </a:r>
            <a:r>
              <a:rPr sz="2400" spc="-10" dirty="0">
                <a:latin typeface="Liberation Sans"/>
                <a:cs typeface="Liberation Sans"/>
              </a:rPr>
              <a:t>Avoids vendor</a:t>
            </a:r>
            <a:r>
              <a:rPr sz="2400" spc="1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lock-in</a:t>
            </a:r>
            <a:endParaRPr sz="2400" dirty="0">
              <a:latin typeface="Liberation Sans"/>
              <a:cs typeface="Liberation Sans"/>
            </a:endParaRPr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AB0804F9-040D-370D-0A7B-4A5DA73D25DA}"/>
              </a:ext>
            </a:extLst>
          </p:cNvPr>
          <p:cNvSpPr/>
          <p:nvPr/>
        </p:nvSpPr>
        <p:spPr>
          <a:xfrm>
            <a:off x="6766559" y="4221479"/>
            <a:ext cx="2686510" cy="1480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216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{139F1044-D3F6-405D-878E-17542BBF37E7}tf11429527_win32</Template>
  <TotalTime>80</TotalTime>
  <Words>607</Words>
  <Application>Microsoft Office PowerPoint</Application>
  <PresentationFormat>Widescreen</PresentationFormat>
  <Paragraphs>130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DejaVu Sans</vt:lpstr>
      <vt:lpstr>Karla</vt:lpstr>
      <vt:lpstr>Liberation Sans</vt:lpstr>
      <vt:lpstr>Söhne</vt:lpstr>
      <vt:lpstr>Univers Condensed Light</vt:lpstr>
      <vt:lpstr>Office Theme</vt:lpstr>
      <vt:lpstr>Open Source Cloud Computing</vt:lpstr>
      <vt:lpstr>The power of Open Source is the power of people .The people rule.</vt:lpstr>
      <vt:lpstr>Cloud   Computing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on Cloud Computing</dc:title>
  <dc:creator>Sachin Rajbhar</dc:creator>
  <cp:lastModifiedBy>Sachin Rajbhar</cp:lastModifiedBy>
  <cp:revision>3</cp:revision>
  <dcterms:created xsi:type="dcterms:W3CDTF">2023-05-08T17:55:26Z</dcterms:created>
  <dcterms:modified xsi:type="dcterms:W3CDTF">2023-06-12T11:00:21Z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