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6076950" cy="3419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3" d="100"/>
          <a:sy n="153" d="100"/>
        </p:scale>
        <p:origin x="907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Rajbhar" userId="0f67eaef7525b5e7" providerId="LiveId" clId="{6A3B1C74-CEF6-422F-A7A8-75F40E98C7BF}"/>
    <pc:docChg chg="custSel modSld">
      <pc:chgData name="Sachin Rajbhar" userId="0f67eaef7525b5e7" providerId="LiveId" clId="{6A3B1C74-CEF6-422F-A7A8-75F40E98C7BF}" dt="2023-04-23T17:53:26.189" v="22" actId="478"/>
      <pc:docMkLst>
        <pc:docMk/>
      </pc:docMkLst>
      <pc:sldChg chg="delSp mod">
        <pc:chgData name="Sachin Rajbhar" userId="0f67eaef7525b5e7" providerId="LiveId" clId="{6A3B1C74-CEF6-422F-A7A8-75F40E98C7BF}" dt="2023-04-23T17:52:24.619" v="1" actId="478"/>
        <pc:sldMkLst>
          <pc:docMk/>
          <pc:sldMk cId="0" sldId="256"/>
        </pc:sldMkLst>
        <pc:spChg chg="del">
          <ac:chgData name="Sachin Rajbhar" userId="0f67eaef7525b5e7" providerId="LiveId" clId="{6A3B1C74-CEF6-422F-A7A8-75F40E98C7BF}" dt="2023-04-23T17:52:21.516" v="0" actId="478"/>
          <ac:spMkLst>
            <pc:docMk/>
            <pc:sldMk cId="0" sldId="256"/>
            <ac:spMk id="2" creationId="{00000000-0000-0000-0000-000000000000}"/>
          </ac:spMkLst>
        </pc:spChg>
        <pc:spChg chg="del">
          <ac:chgData name="Sachin Rajbhar" userId="0f67eaef7525b5e7" providerId="LiveId" clId="{6A3B1C74-CEF6-422F-A7A8-75F40E98C7BF}" dt="2023-04-23T17:52:24.619" v="1" actId="478"/>
          <ac:spMkLst>
            <pc:docMk/>
            <pc:sldMk cId="0" sldId="256"/>
            <ac:spMk id="3" creationId="{00000000-0000-0000-0000-000000000000}"/>
          </ac:spMkLst>
        </pc:spChg>
      </pc:sldChg>
      <pc:sldChg chg="delSp mod">
        <pc:chgData name="Sachin Rajbhar" userId="0f67eaef7525b5e7" providerId="LiveId" clId="{6A3B1C74-CEF6-422F-A7A8-75F40E98C7BF}" dt="2023-04-23T17:52:40.979" v="5" actId="478"/>
        <pc:sldMkLst>
          <pc:docMk/>
          <pc:sldMk cId="0" sldId="257"/>
        </pc:sldMkLst>
        <pc:spChg chg="del">
          <ac:chgData name="Sachin Rajbhar" userId="0f67eaef7525b5e7" providerId="LiveId" clId="{6A3B1C74-CEF6-422F-A7A8-75F40E98C7BF}" dt="2023-04-23T17:52:29.331" v="2" actId="478"/>
          <ac:spMkLst>
            <pc:docMk/>
            <pc:sldMk cId="0" sldId="257"/>
            <ac:spMk id="2" creationId="{00000000-0000-0000-0000-000000000000}"/>
          </ac:spMkLst>
        </pc:spChg>
        <pc:spChg chg="del">
          <ac:chgData name="Sachin Rajbhar" userId="0f67eaef7525b5e7" providerId="LiveId" clId="{6A3B1C74-CEF6-422F-A7A8-75F40E98C7BF}" dt="2023-04-23T17:52:40.979" v="5" actId="478"/>
          <ac:spMkLst>
            <pc:docMk/>
            <pc:sldMk cId="0" sldId="257"/>
            <ac:spMk id="3" creationId="{00000000-0000-0000-0000-000000000000}"/>
          </ac:spMkLst>
        </pc:spChg>
      </pc:sldChg>
      <pc:sldChg chg="delSp mod">
        <pc:chgData name="Sachin Rajbhar" userId="0f67eaef7525b5e7" providerId="LiveId" clId="{6A3B1C74-CEF6-422F-A7A8-75F40E98C7BF}" dt="2023-04-23T17:52:36.513" v="4" actId="478"/>
        <pc:sldMkLst>
          <pc:docMk/>
          <pc:sldMk cId="0" sldId="258"/>
        </pc:sldMkLst>
        <pc:spChg chg="del">
          <ac:chgData name="Sachin Rajbhar" userId="0f67eaef7525b5e7" providerId="LiveId" clId="{6A3B1C74-CEF6-422F-A7A8-75F40E98C7BF}" dt="2023-04-23T17:52:32.724" v="3" actId="478"/>
          <ac:spMkLst>
            <pc:docMk/>
            <pc:sldMk cId="0" sldId="258"/>
            <ac:spMk id="2" creationId="{00000000-0000-0000-0000-000000000000}"/>
          </ac:spMkLst>
        </pc:spChg>
        <pc:spChg chg="del">
          <ac:chgData name="Sachin Rajbhar" userId="0f67eaef7525b5e7" providerId="LiveId" clId="{6A3B1C74-CEF6-422F-A7A8-75F40E98C7BF}" dt="2023-04-23T17:52:36.513" v="4" actId="478"/>
          <ac:spMkLst>
            <pc:docMk/>
            <pc:sldMk cId="0" sldId="258"/>
            <ac:spMk id="3" creationId="{00000000-0000-0000-0000-000000000000}"/>
          </ac:spMkLst>
        </pc:spChg>
      </pc:sldChg>
      <pc:sldChg chg="delSp mod">
        <pc:chgData name="Sachin Rajbhar" userId="0f67eaef7525b5e7" providerId="LiveId" clId="{6A3B1C74-CEF6-422F-A7A8-75F40E98C7BF}" dt="2023-04-23T17:52:45.652" v="7" actId="478"/>
        <pc:sldMkLst>
          <pc:docMk/>
          <pc:sldMk cId="0" sldId="259"/>
        </pc:sldMkLst>
        <pc:spChg chg="del">
          <ac:chgData name="Sachin Rajbhar" userId="0f67eaef7525b5e7" providerId="LiveId" clId="{6A3B1C74-CEF6-422F-A7A8-75F40E98C7BF}" dt="2023-04-23T17:52:45.652" v="7" actId="478"/>
          <ac:spMkLst>
            <pc:docMk/>
            <pc:sldMk cId="0" sldId="259"/>
            <ac:spMk id="2" creationId="{00000000-0000-0000-0000-000000000000}"/>
          </ac:spMkLst>
        </pc:spChg>
        <pc:spChg chg="del">
          <ac:chgData name="Sachin Rajbhar" userId="0f67eaef7525b5e7" providerId="LiveId" clId="{6A3B1C74-CEF6-422F-A7A8-75F40E98C7BF}" dt="2023-04-23T17:52:43.571" v="6" actId="478"/>
          <ac:spMkLst>
            <pc:docMk/>
            <pc:sldMk cId="0" sldId="259"/>
            <ac:spMk id="3" creationId="{00000000-0000-0000-0000-000000000000}"/>
          </ac:spMkLst>
        </pc:spChg>
      </pc:sldChg>
      <pc:sldChg chg="delSp mod">
        <pc:chgData name="Sachin Rajbhar" userId="0f67eaef7525b5e7" providerId="LiveId" clId="{6A3B1C74-CEF6-422F-A7A8-75F40E98C7BF}" dt="2023-04-23T17:52:52.228" v="9" actId="478"/>
        <pc:sldMkLst>
          <pc:docMk/>
          <pc:sldMk cId="0" sldId="260"/>
        </pc:sldMkLst>
        <pc:spChg chg="del">
          <ac:chgData name="Sachin Rajbhar" userId="0f67eaef7525b5e7" providerId="LiveId" clId="{6A3B1C74-CEF6-422F-A7A8-75F40E98C7BF}" dt="2023-04-23T17:52:49.892" v="8" actId="478"/>
          <ac:spMkLst>
            <pc:docMk/>
            <pc:sldMk cId="0" sldId="260"/>
            <ac:spMk id="2" creationId="{00000000-0000-0000-0000-000000000000}"/>
          </ac:spMkLst>
        </pc:spChg>
        <pc:spChg chg="del">
          <ac:chgData name="Sachin Rajbhar" userId="0f67eaef7525b5e7" providerId="LiveId" clId="{6A3B1C74-CEF6-422F-A7A8-75F40E98C7BF}" dt="2023-04-23T17:52:52.228" v="9" actId="478"/>
          <ac:spMkLst>
            <pc:docMk/>
            <pc:sldMk cId="0" sldId="260"/>
            <ac:spMk id="3" creationId="{00000000-0000-0000-0000-000000000000}"/>
          </ac:spMkLst>
        </pc:spChg>
      </pc:sldChg>
      <pc:sldChg chg="delSp mod">
        <pc:chgData name="Sachin Rajbhar" userId="0f67eaef7525b5e7" providerId="LiveId" clId="{6A3B1C74-CEF6-422F-A7A8-75F40E98C7BF}" dt="2023-04-23T17:52:57.235" v="11" actId="478"/>
        <pc:sldMkLst>
          <pc:docMk/>
          <pc:sldMk cId="0" sldId="261"/>
        </pc:sldMkLst>
        <pc:spChg chg="del">
          <ac:chgData name="Sachin Rajbhar" userId="0f67eaef7525b5e7" providerId="LiveId" clId="{6A3B1C74-CEF6-422F-A7A8-75F40E98C7BF}" dt="2023-04-23T17:52:54.940" v="10" actId="478"/>
          <ac:spMkLst>
            <pc:docMk/>
            <pc:sldMk cId="0" sldId="261"/>
            <ac:spMk id="2" creationId="{00000000-0000-0000-0000-000000000000}"/>
          </ac:spMkLst>
        </pc:spChg>
        <pc:spChg chg="del">
          <ac:chgData name="Sachin Rajbhar" userId="0f67eaef7525b5e7" providerId="LiveId" clId="{6A3B1C74-CEF6-422F-A7A8-75F40E98C7BF}" dt="2023-04-23T17:52:57.235" v="11" actId="478"/>
          <ac:spMkLst>
            <pc:docMk/>
            <pc:sldMk cId="0" sldId="261"/>
            <ac:spMk id="3" creationId="{00000000-0000-0000-0000-000000000000}"/>
          </ac:spMkLst>
        </pc:spChg>
      </pc:sldChg>
      <pc:sldChg chg="delSp mod">
        <pc:chgData name="Sachin Rajbhar" userId="0f67eaef7525b5e7" providerId="LiveId" clId="{6A3B1C74-CEF6-422F-A7A8-75F40E98C7BF}" dt="2023-04-23T17:53:01.812" v="13" actId="478"/>
        <pc:sldMkLst>
          <pc:docMk/>
          <pc:sldMk cId="0" sldId="262"/>
        </pc:sldMkLst>
        <pc:spChg chg="del">
          <ac:chgData name="Sachin Rajbhar" userId="0f67eaef7525b5e7" providerId="LiveId" clId="{6A3B1C74-CEF6-422F-A7A8-75F40E98C7BF}" dt="2023-04-23T17:53:01.812" v="13" actId="478"/>
          <ac:spMkLst>
            <pc:docMk/>
            <pc:sldMk cId="0" sldId="262"/>
            <ac:spMk id="2" creationId="{00000000-0000-0000-0000-000000000000}"/>
          </ac:spMkLst>
        </pc:spChg>
        <pc:spChg chg="del">
          <ac:chgData name="Sachin Rajbhar" userId="0f67eaef7525b5e7" providerId="LiveId" clId="{6A3B1C74-CEF6-422F-A7A8-75F40E98C7BF}" dt="2023-04-23T17:53:00.389" v="12" actId="478"/>
          <ac:spMkLst>
            <pc:docMk/>
            <pc:sldMk cId="0" sldId="262"/>
            <ac:spMk id="3" creationId="{00000000-0000-0000-0000-000000000000}"/>
          </ac:spMkLst>
        </pc:spChg>
      </pc:sldChg>
      <pc:sldChg chg="delSp mod">
        <pc:chgData name="Sachin Rajbhar" userId="0f67eaef7525b5e7" providerId="LiveId" clId="{6A3B1C74-CEF6-422F-A7A8-75F40E98C7BF}" dt="2023-04-23T17:53:06.821" v="15" actId="478"/>
        <pc:sldMkLst>
          <pc:docMk/>
          <pc:sldMk cId="0" sldId="263"/>
        </pc:sldMkLst>
        <pc:spChg chg="del">
          <ac:chgData name="Sachin Rajbhar" userId="0f67eaef7525b5e7" providerId="LiveId" clId="{6A3B1C74-CEF6-422F-A7A8-75F40E98C7BF}" dt="2023-04-23T17:53:04.035" v="14" actId="478"/>
          <ac:spMkLst>
            <pc:docMk/>
            <pc:sldMk cId="0" sldId="263"/>
            <ac:spMk id="2" creationId="{00000000-0000-0000-0000-000000000000}"/>
          </ac:spMkLst>
        </pc:spChg>
        <pc:spChg chg="del">
          <ac:chgData name="Sachin Rajbhar" userId="0f67eaef7525b5e7" providerId="LiveId" clId="{6A3B1C74-CEF6-422F-A7A8-75F40E98C7BF}" dt="2023-04-23T17:53:06.821" v="15" actId="478"/>
          <ac:spMkLst>
            <pc:docMk/>
            <pc:sldMk cId="0" sldId="263"/>
            <ac:spMk id="3" creationId="{00000000-0000-0000-0000-000000000000}"/>
          </ac:spMkLst>
        </pc:spChg>
      </pc:sldChg>
      <pc:sldChg chg="delSp mod">
        <pc:chgData name="Sachin Rajbhar" userId="0f67eaef7525b5e7" providerId="LiveId" clId="{6A3B1C74-CEF6-422F-A7A8-75F40E98C7BF}" dt="2023-04-23T17:53:13.421" v="17" actId="478"/>
        <pc:sldMkLst>
          <pc:docMk/>
          <pc:sldMk cId="0" sldId="264"/>
        </pc:sldMkLst>
        <pc:spChg chg="del">
          <ac:chgData name="Sachin Rajbhar" userId="0f67eaef7525b5e7" providerId="LiveId" clId="{6A3B1C74-CEF6-422F-A7A8-75F40E98C7BF}" dt="2023-04-23T17:53:10.884" v="16" actId="478"/>
          <ac:spMkLst>
            <pc:docMk/>
            <pc:sldMk cId="0" sldId="264"/>
            <ac:spMk id="2" creationId="{00000000-0000-0000-0000-000000000000}"/>
          </ac:spMkLst>
        </pc:spChg>
        <pc:spChg chg="del">
          <ac:chgData name="Sachin Rajbhar" userId="0f67eaef7525b5e7" providerId="LiveId" clId="{6A3B1C74-CEF6-422F-A7A8-75F40E98C7BF}" dt="2023-04-23T17:53:13.421" v="17" actId="478"/>
          <ac:spMkLst>
            <pc:docMk/>
            <pc:sldMk cId="0" sldId="264"/>
            <ac:spMk id="3" creationId="{00000000-0000-0000-0000-000000000000}"/>
          </ac:spMkLst>
        </pc:spChg>
      </pc:sldChg>
      <pc:sldChg chg="delSp mod">
        <pc:chgData name="Sachin Rajbhar" userId="0f67eaef7525b5e7" providerId="LiveId" clId="{6A3B1C74-CEF6-422F-A7A8-75F40E98C7BF}" dt="2023-04-23T17:53:19.204" v="19" actId="478"/>
        <pc:sldMkLst>
          <pc:docMk/>
          <pc:sldMk cId="0" sldId="265"/>
        </pc:sldMkLst>
        <pc:spChg chg="del">
          <ac:chgData name="Sachin Rajbhar" userId="0f67eaef7525b5e7" providerId="LiveId" clId="{6A3B1C74-CEF6-422F-A7A8-75F40E98C7BF}" dt="2023-04-23T17:53:15.644" v="18" actId="478"/>
          <ac:spMkLst>
            <pc:docMk/>
            <pc:sldMk cId="0" sldId="265"/>
            <ac:spMk id="2" creationId="{00000000-0000-0000-0000-000000000000}"/>
          </ac:spMkLst>
        </pc:spChg>
        <pc:spChg chg="del">
          <ac:chgData name="Sachin Rajbhar" userId="0f67eaef7525b5e7" providerId="LiveId" clId="{6A3B1C74-CEF6-422F-A7A8-75F40E98C7BF}" dt="2023-04-23T17:53:19.204" v="19" actId="478"/>
          <ac:spMkLst>
            <pc:docMk/>
            <pc:sldMk cId="0" sldId="265"/>
            <ac:spMk id="3" creationId="{00000000-0000-0000-0000-000000000000}"/>
          </ac:spMkLst>
        </pc:spChg>
      </pc:sldChg>
      <pc:sldChg chg="delSp mod">
        <pc:chgData name="Sachin Rajbhar" userId="0f67eaef7525b5e7" providerId="LiveId" clId="{6A3B1C74-CEF6-422F-A7A8-75F40E98C7BF}" dt="2023-04-23T17:53:23.645" v="21" actId="478"/>
        <pc:sldMkLst>
          <pc:docMk/>
          <pc:sldMk cId="0" sldId="266"/>
        </pc:sldMkLst>
        <pc:spChg chg="del">
          <ac:chgData name="Sachin Rajbhar" userId="0f67eaef7525b5e7" providerId="LiveId" clId="{6A3B1C74-CEF6-422F-A7A8-75F40E98C7BF}" dt="2023-04-23T17:53:21.637" v="20" actId="478"/>
          <ac:spMkLst>
            <pc:docMk/>
            <pc:sldMk cId="0" sldId="266"/>
            <ac:spMk id="2" creationId="{00000000-0000-0000-0000-000000000000}"/>
          </ac:spMkLst>
        </pc:spChg>
        <pc:spChg chg="del">
          <ac:chgData name="Sachin Rajbhar" userId="0f67eaef7525b5e7" providerId="LiveId" clId="{6A3B1C74-CEF6-422F-A7A8-75F40E98C7BF}" dt="2023-04-23T17:53:23.645" v="21" actId="478"/>
          <ac:spMkLst>
            <pc:docMk/>
            <pc:sldMk cId="0" sldId="266"/>
            <ac:spMk id="3" creationId="{00000000-0000-0000-0000-000000000000}"/>
          </ac:spMkLst>
        </pc:spChg>
      </pc:sldChg>
      <pc:sldChg chg="delSp mod">
        <pc:chgData name="Sachin Rajbhar" userId="0f67eaef7525b5e7" providerId="LiveId" clId="{6A3B1C74-CEF6-422F-A7A8-75F40E98C7BF}" dt="2023-04-23T17:53:26.189" v="22" actId="478"/>
        <pc:sldMkLst>
          <pc:docMk/>
          <pc:sldMk cId="0" sldId="267"/>
        </pc:sldMkLst>
        <pc:spChg chg="del">
          <ac:chgData name="Sachin Rajbhar" userId="0f67eaef7525b5e7" providerId="LiveId" clId="{6A3B1C74-CEF6-422F-A7A8-75F40E98C7BF}" dt="2023-04-23T17:53:26.189" v="22" actId="478"/>
          <ac:spMkLst>
            <pc:docMk/>
            <pc:sldMk cId="0" sldId="267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F3D48B-5963-1BCE-C880-E202BAD86C77}"/>
              </a:ext>
            </a:extLst>
          </p:cNvPr>
          <p:cNvSpPr/>
          <p:nvPr/>
        </p:nvSpPr>
        <p:spPr>
          <a:xfrm>
            <a:off x="517821" y="2733701"/>
            <a:ext cx="5041308" cy="263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C3A198-CDC5-6DAF-1868-E899D6223394}"/>
              </a:ext>
            </a:extLst>
          </p:cNvPr>
          <p:cNvSpPr txBox="1"/>
          <p:nvPr/>
        </p:nvSpPr>
        <p:spPr>
          <a:xfrm>
            <a:off x="749085" y="2789695"/>
            <a:ext cx="4282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Roll No: 41221139			SACHIN RAJBHAR			Seminar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</Words>
  <Application>Microsoft Office PowerPoint</Application>
  <PresentationFormat>Custom</PresentationFormat>
  <Paragraphs>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Sachin Rajbhar</dc:creator>
  <cp:keywords/>
  <dc:description>generated using python-pptx</dc:description>
  <cp:lastModifiedBy>Sachin Rajbhar</cp:lastModifiedBy>
  <cp:revision>2</cp:revision>
  <dcterms:created xsi:type="dcterms:W3CDTF">2013-01-27T09:14:16Z</dcterms:created>
  <dcterms:modified xsi:type="dcterms:W3CDTF">2023-04-23T17:53:28Z</dcterms:modified>
  <cp:category/>
</cp:coreProperties>
</file>