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1DEBD1-C40C-444E-B18E-F7F54B352311}"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1668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91110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1941703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880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323512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1DEBD1-C40C-444E-B18E-F7F54B352311}"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222659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1DEBD1-C40C-444E-B18E-F7F54B352311}"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2558032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DEBD1-C40C-444E-B18E-F7F54B352311}"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603770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DEBD1-C40C-444E-B18E-F7F54B352311}"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131581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1DEBD1-C40C-444E-B18E-F7F54B352311}"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225730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DEBD1-C40C-444E-B18E-F7F54B352311}"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934576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188979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1DEBD1-C40C-444E-B18E-F7F54B352311}"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411837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1DEBD1-C40C-444E-B18E-F7F54B352311}"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223472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1DEBD1-C40C-444E-B18E-F7F54B352311}"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96559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637175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1DEBD1-C40C-444E-B18E-F7F54B352311}"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6F751-ACF5-4DD2-8F60-139AA3FE0882}" type="slidenum">
              <a:rPr lang="en-US" smtClean="0"/>
              <a:t>‹#›</a:t>
            </a:fld>
            <a:endParaRPr lang="en-US"/>
          </a:p>
        </p:txBody>
      </p:sp>
    </p:spTree>
    <p:extLst>
      <p:ext uri="{BB962C8B-B14F-4D97-AF65-F5344CB8AC3E}">
        <p14:creationId xmlns:p14="http://schemas.microsoft.com/office/powerpoint/2010/main" val="268452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61DEBD1-C40C-444E-B18E-F7F54B352311}" type="datetimeFigureOut">
              <a:rPr lang="en-US" smtClean="0"/>
              <a:t>5/13/2024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F6F751-ACF5-4DD2-8F60-139AA3FE0882}" type="slidenum">
              <a:rPr lang="en-US" smtClean="0"/>
              <a:t>‹#›</a:t>
            </a:fld>
            <a:endParaRPr lang="en-US"/>
          </a:p>
        </p:txBody>
      </p:sp>
    </p:spTree>
    <p:extLst>
      <p:ext uri="{BB962C8B-B14F-4D97-AF65-F5344CB8AC3E}">
        <p14:creationId xmlns:p14="http://schemas.microsoft.com/office/powerpoint/2010/main" val="76780599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329CBC-0615-C3FC-66EC-36177939A91A}"/>
              </a:ext>
            </a:extLst>
          </p:cNvPr>
          <p:cNvSpPr>
            <a:spLocks noGrp="1"/>
          </p:cNvSpPr>
          <p:nvPr>
            <p:ph type="ctrTitle"/>
          </p:nvPr>
        </p:nvSpPr>
        <p:spPr>
          <a:xfrm>
            <a:off x="2299063" y="264813"/>
            <a:ext cx="9170126" cy="1407234"/>
          </a:xfrm>
        </p:spPr>
        <p:txBody>
          <a:bodyPr>
            <a:normAutofit/>
          </a:bodyPr>
          <a:lstStyle/>
          <a:p>
            <a:r>
              <a:rPr lang="en-US" sz="4000" dirty="0">
                <a:latin typeface="Times New Roman" panose="02020603050405020304" pitchFamily="18" charset="0"/>
                <a:cs typeface="Times New Roman" panose="02020603050405020304" pitchFamily="18" charset="0"/>
              </a:rPr>
              <a:t>Bangladesh University of Business &amp; Technology</a:t>
            </a:r>
          </a:p>
        </p:txBody>
      </p:sp>
      <p:sp>
        <p:nvSpPr>
          <p:cNvPr id="3" name="Subtitle 2">
            <a:extLst>
              <a:ext uri="{FF2B5EF4-FFF2-40B4-BE49-F238E27FC236}">
                <a16:creationId xmlns:a16="http://schemas.microsoft.com/office/drawing/2014/main" id="{F93AE0E2-1455-E98D-7418-CDB7794AA0DA}"/>
              </a:ext>
            </a:extLst>
          </p:cNvPr>
          <p:cNvSpPr>
            <a:spLocks noGrp="1"/>
          </p:cNvSpPr>
          <p:nvPr>
            <p:ph type="subTitle" idx="1"/>
          </p:nvPr>
        </p:nvSpPr>
        <p:spPr>
          <a:xfrm>
            <a:off x="1262743" y="2264229"/>
            <a:ext cx="9612662" cy="4267199"/>
          </a:xfrm>
        </p:spPr>
        <p:txBody>
          <a:bodyPr>
            <a:noAutofit/>
          </a:bodyPr>
          <a:lstStyle/>
          <a:p>
            <a:r>
              <a:rPr lang="en-US" dirty="0">
                <a:effectLst/>
                <a:latin typeface="Times New Roman" panose="02020603050405020304" pitchFamily="18" charset="0"/>
                <a:cs typeface="Times New Roman" panose="02020603050405020304" pitchFamily="18" charset="0"/>
              </a:rPr>
              <a:t>PRESENTATION ON</a:t>
            </a:r>
          </a:p>
          <a:p>
            <a:r>
              <a:rPr lang="en-US" sz="3200" dirty="0">
                <a:effectLst/>
                <a:latin typeface="Times New Roman" panose="02020603050405020304" pitchFamily="18" charset="0"/>
                <a:cs typeface="Times New Roman" panose="02020603050405020304" pitchFamily="18" charset="0"/>
              </a:rPr>
              <a:t>pH Indicator With Auto Draining System</a:t>
            </a:r>
          </a:p>
          <a:p>
            <a:endParaRPr lang="en-US" sz="120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Presented By</a:t>
            </a:r>
          </a:p>
          <a:p>
            <a:pPr>
              <a:lnSpc>
                <a:spcPct val="100000"/>
              </a:lnSpc>
            </a:pPr>
            <a:r>
              <a:rPr lang="en-US" sz="2000" dirty="0">
                <a:latin typeface="Times New Roman" panose="02020603050405020304" pitchFamily="18" charset="0"/>
                <a:cs typeface="Times New Roman" panose="02020603050405020304" pitchFamily="18" charset="0"/>
              </a:rPr>
              <a:t>Rajbir Ahmed (21225103170)</a:t>
            </a:r>
          </a:p>
          <a:p>
            <a:pPr>
              <a:lnSpc>
                <a:spcPct val="100000"/>
              </a:lnSpc>
            </a:pPr>
            <a:r>
              <a:rPr lang="en-US" sz="2000" dirty="0">
                <a:latin typeface="Times New Roman" panose="02020603050405020304" pitchFamily="18" charset="0"/>
                <a:cs typeface="Times New Roman" panose="02020603050405020304" pitchFamily="18" charset="0"/>
              </a:rPr>
              <a:t>Md. Abu </a:t>
            </a:r>
            <a:r>
              <a:rPr lang="en-US" sz="2000" dirty="0" err="1">
                <a:latin typeface="Times New Roman" panose="02020603050405020304" pitchFamily="18" charset="0"/>
                <a:cs typeface="Times New Roman" panose="02020603050405020304" pitchFamily="18" charset="0"/>
              </a:rPr>
              <a:t>Sayem</a:t>
            </a:r>
            <a:r>
              <a:rPr lang="en-US" sz="2000" dirty="0">
                <a:latin typeface="Times New Roman" panose="02020603050405020304" pitchFamily="18" charset="0"/>
                <a:cs typeface="Times New Roman" panose="02020603050405020304" pitchFamily="18" charset="0"/>
              </a:rPr>
              <a:t> (21225103140)</a:t>
            </a:r>
          </a:p>
          <a:p>
            <a:pPr>
              <a:lnSpc>
                <a:spcPct val="100000"/>
              </a:lnSpc>
            </a:pPr>
            <a:r>
              <a:rPr lang="en-US" sz="2000" dirty="0">
                <a:latin typeface="Times New Roman" panose="02020603050405020304" pitchFamily="18" charset="0"/>
                <a:cs typeface="Times New Roman" panose="02020603050405020304" pitchFamily="18" charset="0"/>
              </a:rPr>
              <a:t>Fahim Al Farid (21225103155)</a:t>
            </a:r>
          </a:p>
          <a:p>
            <a:pPr>
              <a:lnSpc>
                <a:spcPct val="100000"/>
              </a:lnSpc>
            </a:pPr>
            <a:r>
              <a:rPr lang="en-US" sz="2000" dirty="0">
                <a:latin typeface="Times New Roman" panose="02020603050405020304" pitchFamily="18" charset="0"/>
                <a:cs typeface="Times New Roman" panose="02020603050405020304" pitchFamily="18" charset="0"/>
              </a:rPr>
              <a:t>Md. Shahariar Nabi (21225103164)</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1C81C3-9BA4-1232-E2DF-4D3E7A22B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99" y="326572"/>
            <a:ext cx="1975322" cy="2198914"/>
          </a:xfrm>
          <a:prstGeom prst="rect">
            <a:avLst/>
          </a:prstGeom>
        </p:spPr>
      </p:pic>
    </p:spTree>
    <p:extLst>
      <p:ext uri="{BB962C8B-B14F-4D97-AF65-F5344CB8AC3E}">
        <p14:creationId xmlns:p14="http://schemas.microsoft.com/office/powerpoint/2010/main" val="72930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D8AF-9296-18E0-A107-3AFFC3660AE7}"/>
              </a:ext>
            </a:extLst>
          </p:cNvPr>
          <p:cNvSpPr>
            <a:spLocks noGrp="1"/>
          </p:cNvSpPr>
          <p:nvPr>
            <p:ph type="title"/>
          </p:nvPr>
        </p:nvSpPr>
        <p:spPr>
          <a:xfrm>
            <a:off x="919119" y="992777"/>
            <a:ext cx="10353761" cy="4467498"/>
          </a:xfrm>
        </p:spPr>
        <p:txBody>
          <a:bodyPr/>
          <a:lstStyle/>
          <a:p>
            <a:r>
              <a:rPr lang="en-US"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15727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0DF8-C728-7B32-543A-92A5A5C54DE7}"/>
              </a:ext>
            </a:extLst>
          </p:cNvPr>
          <p:cNvSpPr>
            <a:spLocks noGrp="1"/>
          </p:cNvSpPr>
          <p:nvPr>
            <p:ph type="title"/>
          </p:nvPr>
        </p:nvSpPr>
        <p:spPr>
          <a:xfrm>
            <a:off x="913795" y="609601"/>
            <a:ext cx="10353761" cy="949234"/>
          </a:xfrm>
        </p:spPr>
        <p:txBody>
          <a:bodyPr/>
          <a:lstStyle/>
          <a:p>
            <a:pPr algn="l"/>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1F68048-7C5B-E23C-9E9C-0D375C012F63}"/>
              </a:ext>
            </a:extLst>
          </p:cNvPr>
          <p:cNvSpPr>
            <a:spLocks noGrp="1"/>
          </p:cNvSpPr>
          <p:nvPr>
            <p:ph idx="1"/>
          </p:nvPr>
        </p:nvSpPr>
        <p:spPr>
          <a:xfrm>
            <a:off x="913795" y="2255520"/>
            <a:ext cx="10353762" cy="2656114"/>
          </a:xfrm>
        </p:spPr>
        <p:txBody>
          <a:bodyPr/>
          <a:lstStyle/>
          <a:p>
            <a:pPr marL="0" indent="0" algn="just">
              <a:buNone/>
            </a:pPr>
            <a:r>
              <a:rPr lang="en-US" sz="2000" dirty="0">
                <a:effectLst/>
                <a:latin typeface="Times New Roman" panose="02020603050405020304" pitchFamily="18" charset="0"/>
                <a:cs typeface="Times New Roman" panose="02020603050405020304" pitchFamily="18" charset="0"/>
              </a:rPr>
              <a:t>pH Indicator With Auto Draining System is an automated system that indicates the pH value of stagnant water and drains the water with the motor as pH value. There are three draining motor which drains water respectively below pH 5 as acidic, upper pH 10 as base, and from pH 5.1 to pH 9.5 as neutral. It is mainly developed for agricultural uses as Bangladesh is an agrarian country. It is used for Fisheries and Cultivation of Crops because the acidic and base water is harmful to plants and animal.</a:t>
            </a:r>
          </a:p>
        </p:txBody>
      </p:sp>
    </p:spTree>
    <p:extLst>
      <p:ext uri="{BB962C8B-B14F-4D97-AF65-F5344CB8AC3E}">
        <p14:creationId xmlns:p14="http://schemas.microsoft.com/office/powerpoint/2010/main" val="90883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B3A-BBA6-FE4F-896F-1280ECE6541C}"/>
              </a:ext>
            </a:extLst>
          </p:cNvPr>
          <p:cNvSpPr>
            <a:spLocks noGrp="1"/>
          </p:cNvSpPr>
          <p:nvPr>
            <p:ph type="title"/>
          </p:nvPr>
        </p:nvSpPr>
        <p:spPr/>
        <p:txBody>
          <a:bodyPr/>
          <a:lstStyle/>
          <a:p>
            <a:pPr algn="l"/>
            <a:r>
              <a:rPr lang="en-US" dirty="0"/>
              <a:t>motivation</a:t>
            </a:r>
          </a:p>
        </p:txBody>
      </p:sp>
      <p:sp>
        <p:nvSpPr>
          <p:cNvPr id="3" name="Content Placeholder 2">
            <a:extLst>
              <a:ext uri="{FF2B5EF4-FFF2-40B4-BE49-F238E27FC236}">
                <a16:creationId xmlns:a16="http://schemas.microsoft.com/office/drawing/2014/main" id="{E6A7A136-BC3B-F7E9-48E7-CD49A0A2D0F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Many areas in our country still do not have clean water. And even if water is available, many places do not know whether it is clean or drinkable. We want to do something to solve this problem. Our project is to inform the people whether the water is fit for drinking or use through this system and provide a clean water system. We also want to have a safer agricultural approach.</a:t>
            </a:r>
          </a:p>
        </p:txBody>
      </p:sp>
    </p:spTree>
    <p:extLst>
      <p:ext uri="{BB962C8B-B14F-4D97-AF65-F5344CB8AC3E}">
        <p14:creationId xmlns:p14="http://schemas.microsoft.com/office/powerpoint/2010/main" val="1612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5779-96F9-0541-D298-0F7AA54F4861}"/>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0449A3B-F034-1693-ADEC-19427F932C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measure pH value.</a:t>
            </a:r>
          </a:p>
          <a:p>
            <a:r>
              <a:rPr lang="en-US" dirty="0">
                <a:latin typeface="Times New Roman" panose="02020603050405020304" pitchFamily="18" charset="0"/>
                <a:cs typeface="Times New Roman" panose="02020603050405020304" pitchFamily="18" charset="0"/>
              </a:rPr>
              <a:t>To Use water as pH value.</a:t>
            </a:r>
          </a:p>
          <a:p>
            <a:r>
              <a:rPr lang="en-US" dirty="0">
                <a:latin typeface="Times New Roman" panose="02020603050405020304" pitchFamily="18" charset="0"/>
                <a:cs typeface="Times New Roman" panose="02020603050405020304" pitchFamily="18" charset="0"/>
              </a:rPr>
              <a:t>To know the pollution level.</a:t>
            </a:r>
          </a:p>
          <a:p>
            <a:r>
              <a:rPr lang="en-US" dirty="0">
                <a:latin typeface="Times New Roman" panose="02020603050405020304" pitchFamily="18" charset="0"/>
                <a:cs typeface="Times New Roman" panose="02020603050405020304" pitchFamily="18" charset="0"/>
              </a:rPr>
              <a:t>Drain the acidic and base water to a different chamber.</a:t>
            </a:r>
          </a:p>
          <a:p>
            <a:r>
              <a:rPr lang="en-US" dirty="0">
                <a:latin typeface="Times New Roman" panose="02020603050405020304" pitchFamily="18" charset="0"/>
                <a:cs typeface="Times New Roman" panose="02020603050405020304" pitchFamily="18" charset="0"/>
              </a:rPr>
              <a:t>Drain the normal water into fish farming pond or into paddy field.</a:t>
            </a:r>
          </a:p>
          <a:p>
            <a:r>
              <a:rPr lang="en-US" dirty="0">
                <a:latin typeface="Times New Roman" panose="02020603050405020304" pitchFamily="18" charset="0"/>
                <a:cs typeface="Times New Roman" panose="02020603050405020304" pitchFamily="18" charset="0"/>
              </a:rPr>
              <a:t>To save fisheries and paddy field.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06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A42A-66B9-B902-0285-6037A91C8541}"/>
              </a:ext>
            </a:extLst>
          </p:cNvPr>
          <p:cNvSpPr>
            <a:spLocks noGrp="1"/>
          </p:cNvSpPr>
          <p:nvPr>
            <p:ph type="title"/>
          </p:nvPr>
        </p:nvSpPr>
        <p:spPr/>
        <p:txBody>
          <a:bodyPr/>
          <a:lstStyle/>
          <a:p>
            <a:pPr algn="l"/>
            <a:r>
              <a:rPr lang="en-US" dirty="0"/>
              <a:t> EQUIPMENT </a:t>
            </a:r>
          </a:p>
        </p:txBody>
      </p:sp>
      <p:sp>
        <p:nvSpPr>
          <p:cNvPr id="3" name="Content Placeholder 2">
            <a:extLst>
              <a:ext uri="{FF2B5EF4-FFF2-40B4-BE49-F238E27FC236}">
                <a16:creationId xmlns:a16="http://schemas.microsoft.com/office/drawing/2014/main" id="{6855D6E5-51B5-C5B5-106F-02F42CC8AE59}"/>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Arduino uno</a:t>
            </a:r>
          </a:p>
          <a:p>
            <a:r>
              <a:rPr lang="en-US" dirty="0">
                <a:latin typeface="Times New Roman" panose="02020603050405020304" pitchFamily="18" charset="0"/>
                <a:cs typeface="Times New Roman" panose="02020603050405020304" pitchFamily="18" charset="0"/>
              </a:rPr>
              <a:t>pH sensor</a:t>
            </a:r>
          </a:p>
          <a:p>
            <a:r>
              <a:rPr lang="en-US" dirty="0">
                <a:latin typeface="Times New Roman" panose="02020603050405020304" pitchFamily="18" charset="0"/>
                <a:cs typeface="Times New Roman" panose="02020603050405020304" pitchFamily="18" charset="0"/>
              </a:rPr>
              <a:t>pH sensor module</a:t>
            </a:r>
          </a:p>
          <a:p>
            <a:r>
              <a:rPr lang="en-US" dirty="0">
                <a:latin typeface="Times New Roman" panose="02020603050405020304" pitchFamily="18" charset="0"/>
                <a:cs typeface="Times New Roman" panose="02020603050405020304" pitchFamily="18" charset="0"/>
              </a:rPr>
              <a:t>6v water motor</a:t>
            </a:r>
          </a:p>
          <a:p>
            <a:r>
              <a:rPr lang="en-US" dirty="0">
                <a:latin typeface="Times New Roman" panose="02020603050405020304" pitchFamily="18" charset="0"/>
                <a:cs typeface="Times New Roman" panose="02020603050405020304" pitchFamily="18" charset="0"/>
              </a:rPr>
              <a:t>Motor Driver</a:t>
            </a:r>
          </a:p>
          <a:p>
            <a:r>
              <a:rPr lang="en-US" dirty="0">
                <a:latin typeface="Times New Roman" panose="02020603050405020304" pitchFamily="18" charset="0"/>
                <a:cs typeface="Times New Roman" panose="02020603050405020304" pitchFamily="18" charset="0"/>
              </a:rPr>
              <a:t>LED</a:t>
            </a:r>
          </a:p>
        </p:txBody>
      </p:sp>
      <p:sp>
        <p:nvSpPr>
          <p:cNvPr id="12" name="Content Placeholder 11">
            <a:extLst>
              <a:ext uri="{FF2B5EF4-FFF2-40B4-BE49-F238E27FC236}">
                <a16:creationId xmlns:a16="http://schemas.microsoft.com/office/drawing/2014/main" id="{EFFBE275-C5B6-BC22-A915-AAC040AF9EB8}"/>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Resistor</a:t>
            </a:r>
          </a:p>
          <a:p>
            <a:r>
              <a:rPr lang="en-US" dirty="0">
                <a:latin typeface="Times New Roman" panose="02020603050405020304" pitchFamily="18" charset="0"/>
                <a:cs typeface="Times New Roman" panose="02020603050405020304" pitchFamily="18" charset="0"/>
              </a:rPr>
              <a:t>Power supply converter</a:t>
            </a:r>
          </a:p>
          <a:p>
            <a:r>
              <a:rPr lang="en-US" dirty="0">
                <a:latin typeface="Times New Roman" panose="02020603050405020304" pitchFamily="18" charset="0"/>
                <a:cs typeface="Times New Roman" panose="02020603050405020304" pitchFamily="18" charset="0"/>
              </a:rPr>
              <a:t>Power supply</a:t>
            </a:r>
          </a:p>
          <a:p>
            <a:r>
              <a:rPr lang="en-US" dirty="0">
                <a:latin typeface="Times New Roman" panose="02020603050405020304" pitchFamily="18" charset="0"/>
                <a:cs typeface="Times New Roman" panose="02020603050405020304" pitchFamily="18" charset="0"/>
              </a:rPr>
              <a:t>Buck converter</a:t>
            </a:r>
          </a:p>
          <a:p>
            <a:r>
              <a:rPr lang="en-US" dirty="0">
                <a:latin typeface="Times New Roman" panose="02020603050405020304" pitchFamily="18" charset="0"/>
                <a:cs typeface="Times New Roman" panose="02020603050405020304" pitchFamily="18" charset="0"/>
              </a:rPr>
              <a:t>10 k potentiometer</a:t>
            </a:r>
          </a:p>
          <a:p>
            <a:r>
              <a:rPr lang="en-US" dirty="0">
                <a:latin typeface="Times New Roman" panose="02020603050405020304" pitchFamily="18" charset="0"/>
                <a:cs typeface="Times New Roman" panose="02020603050405020304" pitchFamily="18" charset="0"/>
              </a:rPr>
              <a:t>Switch</a:t>
            </a:r>
          </a:p>
          <a:p>
            <a:endParaRPr lang="en-US" dirty="0"/>
          </a:p>
        </p:txBody>
      </p:sp>
    </p:spTree>
    <p:extLst>
      <p:ext uri="{BB962C8B-B14F-4D97-AF65-F5344CB8AC3E}">
        <p14:creationId xmlns:p14="http://schemas.microsoft.com/office/powerpoint/2010/main" val="97389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09236D-F692-AFC3-28F4-F133E66EAAB0}"/>
              </a:ext>
            </a:extLst>
          </p:cNvPr>
          <p:cNvSpPr>
            <a:spLocks noGrp="1"/>
          </p:cNvSpPr>
          <p:nvPr>
            <p:ph type="title"/>
          </p:nvPr>
        </p:nvSpPr>
        <p:spPr>
          <a:xfrm>
            <a:off x="913795" y="226424"/>
            <a:ext cx="10353761" cy="1114696"/>
          </a:xfrm>
        </p:spPr>
        <p:txBody>
          <a:bodyPr/>
          <a:lstStyle/>
          <a:p>
            <a:pPr algn="l"/>
            <a:r>
              <a:rPr lang="en-US" dirty="0"/>
              <a:t>Diagram</a:t>
            </a:r>
          </a:p>
        </p:txBody>
      </p:sp>
      <p:pic>
        <p:nvPicPr>
          <p:cNvPr id="8" name="Content Placeholder 7">
            <a:extLst>
              <a:ext uri="{FF2B5EF4-FFF2-40B4-BE49-F238E27FC236}">
                <a16:creationId xmlns:a16="http://schemas.microsoft.com/office/drawing/2014/main" id="{FE5E5259-BA45-A773-0F2A-DCB3E5867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582" y="1341120"/>
            <a:ext cx="9379131" cy="5206872"/>
          </a:xfrm>
        </p:spPr>
      </p:pic>
    </p:spTree>
    <p:extLst>
      <p:ext uri="{BB962C8B-B14F-4D97-AF65-F5344CB8AC3E}">
        <p14:creationId xmlns:p14="http://schemas.microsoft.com/office/powerpoint/2010/main" val="16393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2B6E-E27C-0912-FF00-6BED5E5BAABF}"/>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id="{F0A5EF60-AAF8-9AC7-AB69-5A54A638B09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An Arduino Uno-based pH meter measures the acidity or alkalinity of a liquid solution using a gravity pH sensor. The pH sensor consists of a glass membrane rod filled with a buffer solution. When immersed in a liquid, hydrogen ions exchange with the positively charged ions inside the bulb. This creates an electrochemical difference, which the electronic amplifier interprets. The difference is then converted into pH units, and the pH meter sends the final pH values to the Arduino board. The Arduino Uno reads the analog output from the pH sensor. It processes this data and displays the pH value on an LCD screen or other output devices. Then the Arduino uno start the motor using the pH reading. Different motor starts on different pH value.</a:t>
            </a:r>
          </a:p>
        </p:txBody>
      </p:sp>
    </p:spTree>
    <p:extLst>
      <p:ext uri="{BB962C8B-B14F-4D97-AF65-F5344CB8AC3E}">
        <p14:creationId xmlns:p14="http://schemas.microsoft.com/office/powerpoint/2010/main" val="165128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19B4-4DFE-AC93-E317-D6FE710CD52C}"/>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00C16621-87C0-1A86-0668-7F99832C5CB6}"/>
              </a:ext>
            </a:extLst>
          </p:cNvPr>
          <p:cNvSpPr>
            <a:spLocks noGrp="1"/>
          </p:cNvSpPr>
          <p:nvPr>
            <p:ph idx="1"/>
          </p:nvPr>
        </p:nvSpPr>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We will work on if the water is dirty or not usable for normal work then it will be usable.</a:t>
            </a:r>
          </a:p>
          <a:p>
            <a:r>
              <a:rPr lang="en-US" dirty="0">
                <a:latin typeface="Times New Roman" panose="02020603050405020304" pitchFamily="18" charset="0"/>
                <a:cs typeface="Times New Roman" panose="02020603050405020304" pitchFamily="18" charset="0"/>
              </a:rPr>
              <a:t>Add water depth measuring machine.</a:t>
            </a:r>
          </a:p>
          <a:p>
            <a:r>
              <a:rPr lang="en-US" dirty="0">
                <a:latin typeface="Times New Roman" panose="02020603050405020304" pitchFamily="18" charset="0"/>
                <a:cs typeface="Times New Roman" panose="02020603050405020304" pitchFamily="18" charset="0"/>
              </a:rPr>
              <a:t>Add iron measuring machine.</a:t>
            </a:r>
          </a:p>
          <a:p>
            <a:r>
              <a:rPr lang="en-US" dirty="0">
                <a:latin typeface="Times New Roman" panose="02020603050405020304" pitchFamily="18" charset="0"/>
                <a:cs typeface="Times New Roman" panose="02020603050405020304" pitchFamily="18" charset="0"/>
              </a:rPr>
              <a:t>Make a fully AI based software for this project.</a:t>
            </a:r>
          </a:p>
        </p:txBody>
      </p:sp>
    </p:spTree>
    <p:extLst>
      <p:ext uri="{BB962C8B-B14F-4D97-AF65-F5344CB8AC3E}">
        <p14:creationId xmlns:p14="http://schemas.microsoft.com/office/powerpoint/2010/main" val="393540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E7AF-D149-A438-D0CE-539826F9EE68}"/>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3A5F5A0-E5CD-EAE6-57F4-F0B7FA34BAFC}"/>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 the conclusion we can say that our system is able to provide save water for living Being. It also  help in agriculture like fisheries and paddy field. It also help to save our environment from pollution. </a:t>
            </a:r>
          </a:p>
        </p:txBody>
      </p:sp>
    </p:spTree>
    <p:extLst>
      <p:ext uri="{BB962C8B-B14F-4D97-AF65-F5344CB8AC3E}">
        <p14:creationId xmlns:p14="http://schemas.microsoft.com/office/powerpoint/2010/main" val="2819349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178</TotalTime>
  <Words>521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Bangladesh University of Business &amp; Technology</vt:lpstr>
      <vt:lpstr>Introduction</vt:lpstr>
      <vt:lpstr>motivation</vt:lpstr>
      <vt:lpstr>Objectives</vt:lpstr>
      <vt:lpstr> EQUIPMENT </vt:lpstr>
      <vt:lpstr>Diagram</vt:lpstr>
      <vt:lpstr>Procedure</vt:lpstr>
      <vt:lpstr>Future Work</vt:lpstr>
      <vt:lpstr>Conclusion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University of Business &amp; Technology</dc:title>
  <dc:creator>Shahariar Mahim</dc:creator>
  <cp:lastModifiedBy>Shahariar Mahim</cp:lastModifiedBy>
  <cp:revision>1</cp:revision>
  <dcterms:created xsi:type="dcterms:W3CDTF">2024-05-13T17:29:53Z</dcterms:created>
  <dcterms:modified xsi:type="dcterms:W3CDTF">2024-05-13T20:27:57Z</dcterms:modified>
</cp:coreProperties>
</file>