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7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80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8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53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9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3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8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9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5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6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875ED3-9D81-4EBF-9E4C-4F6C5B8B9613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D1CBC8-1B58-49BC-A19D-00E7E5B4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9520-FFC8-414D-ABB2-BF1F28E7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1" y="-73890"/>
            <a:ext cx="5532582" cy="969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MINI PROJECT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6379-79AD-40E6-9332-264852DE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1" y="1100667"/>
            <a:ext cx="5892799" cy="118071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JUMBLED WORD GAME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68EDD2-B275-43B5-892A-AE9326EC3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6" y="2367443"/>
            <a:ext cx="3389890" cy="33898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D2E89D-FBE2-4843-8E9D-05C5736B6BF2}"/>
              </a:ext>
            </a:extLst>
          </p:cNvPr>
          <p:cNvSpPr/>
          <p:nvPr/>
        </p:nvSpPr>
        <p:spPr>
          <a:xfrm>
            <a:off x="7065596" y="3328086"/>
            <a:ext cx="660422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AJAY KUMAR</a:t>
            </a:r>
          </a:p>
          <a:p>
            <a:pPr algn="ctr"/>
            <a:r>
              <a:rPr lang="en-US" sz="1800" b="1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1602-20-737-002</a:t>
            </a:r>
            <a:endParaRPr lang="en-US" b="1" spc="-2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Raj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Reddy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1602-20-737-029</a:t>
            </a:r>
            <a:endParaRPr lang="en-US" b="1" spc="-2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Irfan</a:t>
            </a:r>
            <a:endParaRPr lang="en-IN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1602-20-737-052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84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683B-E632-4ABE-A079-2626B54F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4E0B-B6EB-437D-B2A6-D65A7974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7BC192E0-4561-4303-BB14-9129DF923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0847" y="979891"/>
            <a:ext cx="4404995" cy="43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C755-5F45-4D9B-BD19-0B906DC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30" y="0"/>
            <a:ext cx="8534400" cy="1507067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 AND FUTURE WORK: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42E0-1253-4CF1-A26C-4F64AAA4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39" y="144395"/>
            <a:ext cx="10537970" cy="3615267"/>
          </a:xfrm>
        </p:spPr>
        <p:txBody>
          <a:bodyPr/>
          <a:lstStyle/>
          <a:p>
            <a:pPr marL="419735" marR="447040" indent="0">
              <a:lnSpc>
                <a:spcPct val="93000"/>
              </a:lnSpc>
              <a:spcBef>
                <a:spcPts val="146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To</a:t>
            </a:r>
            <a:r>
              <a:rPr lang="en-US" sz="2400" spc="-27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conclude,</a:t>
            </a:r>
            <a:r>
              <a:rPr lang="en-US" sz="2400" spc="-2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this</a:t>
            </a:r>
            <a:r>
              <a:rPr lang="en-US" sz="2400" spc="-2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game</a:t>
            </a:r>
            <a:r>
              <a:rPr lang="en-US" sz="2400" spc="-2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lets</a:t>
            </a:r>
            <a:r>
              <a:rPr lang="en-US" sz="2400" spc="-2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children</a:t>
            </a:r>
            <a:r>
              <a:rPr lang="en-US" sz="2400" spc="-27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have</a:t>
            </a:r>
            <a:r>
              <a:rPr lang="en-US" sz="2400" spc="-2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fun</a:t>
            </a:r>
            <a:r>
              <a:rPr lang="en-US" sz="2400" spc="-2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while</a:t>
            </a:r>
            <a:r>
              <a:rPr lang="en-US" sz="2400" spc="-2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also       increasing</a:t>
            </a:r>
            <a:r>
              <a:rPr lang="en-US" sz="2400" spc="-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their</a:t>
            </a:r>
            <a:r>
              <a:rPr lang="en-US" sz="2400" spc="-9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IQ.</a:t>
            </a:r>
            <a:r>
              <a:rPr lang="en-US" sz="2400" spc="-18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We</a:t>
            </a:r>
            <a:r>
              <a:rPr lang="en-US" sz="2400" spc="-9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wish</a:t>
            </a:r>
            <a:r>
              <a:rPr lang="en-US" sz="2400" spc="-9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to</a:t>
            </a:r>
            <a:r>
              <a:rPr lang="en-US" sz="2400" spc="-9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carry</a:t>
            </a:r>
            <a:r>
              <a:rPr lang="en-US" sz="2400" spc="-10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this</a:t>
            </a:r>
            <a:r>
              <a:rPr lang="en-US" sz="2400" spc="-9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spirit</a:t>
            </a:r>
            <a:r>
              <a:rPr lang="en-US" sz="2400" spc="-9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and</a:t>
            </a:r>
            <a:r>
              <a:rPr lang="en-US" sz="2400" spc="-8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work</a:t>
            </a:r>
            <a:r>
              <a:rPr lang="en-US" sz="2400" spc="-10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on many</a:t>
            </a:r>
            <a:r>
              <a:rPr lang="en-US" sz="2400" spc="-14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more</a:t>
            </a:r>
            <a:r>
              <a:rPr lang="en-US" sz="2400" spc="-13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projects</a:t>
            </a:r>
            <a:r>
              <a:rPr lang="en-US" sz="2400" spc="-13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in</a:t>
            </a:r>
            <a:r>
              <a:rPr lang="en-US" sz="2400" spc="-165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future</a:t>
            </a:r>
            <a:r>
              <a:rPr lang="en-US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" indent="0"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7623E-0FF1-4144-89E0-43681758C5E3}"/>
              </a:ext>
            </a:extLst>
          </p:cNvPr>
          <p:cNvSpPr txBox="1"/>
          <p:nvPr/>
        </p:nvSpPr>
        <p:spPr>
          <a:xfrm>
            <a:off x="1053486" y="2341571"/>
            <a:ext cx="9559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We gained so much information about how various modules work and how various packages are used to implement GUI. 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C2F5F-C7D1-455A-B4B6-D3713BCF30C7}"/>
              </a:ext>
            </a:extLst>
          </p:cNvPr>
          <p:cNvSpPr txBox="1"/>
          <p:nvPr/>
        </p:nvSpPr>
        <p:spPr>
          <a:xfrm>
            <a:off x="1053486" y="3760122"/>
            <a:ext cx="9291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To conclude, this game lets 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childrenhave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fun. We wish to carry this spirit and work on many more projects in future.</a:t>
            </a:r>
          </a:p>
        </p:txBody>
      </p:sp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05A325CC-968D-4919-AFB1-075187C0D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6182" y="853286"/>
            <a:ext cx="914400" cy="914400"/>
          </a:xfrm>
          <a:prstGeom prst="rect">
            <a:avLst/>
          </a:prstGeom>
        </p:spPr>
      </p:pic>
      <p:pic>
        <p:nvPicPr>
          <p:cNvPr id="10" name="Graphic 9" descr="Arrow Slight curve">
            <a:extLst>
              <a:ext uri="{FF2B5EF4-FFF2-40B4-BE49-F238E27FC236}">
                <a16:creationId xmlns:a16="http://schemas.microsoft.com/office/drawing/2014/main" id="{7120D654-DACA-48A9-A323-2E894D081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86" y="2045855"/>
            <a:ext cx="914400" cy="914400"/>
          </a:xfrm>
          <a:prstGeom prst="rect">
            <a:avLst/>
          </a:prstGeom>
        </p:spPr>
      </p:pic>
      <p:pic>
        <p:nvPicPr>
          <p:cNvPr id="11" name="Graphic 10" descr="Arrow Slight curve">
            <a:extLst>
              <a:ext uri="{FF2B5EF4-FFF2-40B4-BE49-F238E27FC236}">
                <a16:creationId xmlns:a16="http://schemas.microsoft.com/office/drawing/2014/main" id="{125C5BBA-A2B1-482D-8EE1-9AF3D44CE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2" y="3541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2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1971-2974-4369-AB75-B8A7AD26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831" y="3463896"/>
            <a:ext cx="8534400" cy="1507067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THANK YOU</a:t>
            </a:r>
            <a:endParaRPr lang="en-IN" sz="72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BF90-13BB-4A3F-8A30-0F0746A9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27" y="563034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Level Extension</a:t>
            </a:r>
          </a:p>
          <a:p>
            <a:r>
              <a:rPr lang="en-IN" dirty="0">
                <a:solidFill>
                  <a:schemeClr val="bg1"/>
                </a:solidFill>
              </a:rPr>
              <a:t>Improve Graphical Representation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Introduce new game features</a:t>
            </a:r>
          </a:p>
          <a:p>
            <a:r>
              <a:rPr lang="en-IN" dirty="0">
                <a:solidFill>
                  <a:schemeClr val="bg1"/>
                </a:solidFill>
              </a:rPr>
              <a:t>Take user responses through website and produce web rank list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E8C23-5611-48B3-A7D9-507D7E529CE5}"/>
              </a:ext>
            </a:extLst>
          </p:cNvPr>
          <p:cNvSpPr txBox="1"/>
          <p:nvPr/>
        </p:nvSpPr>
        <p:spPr>
          <a:xfrm>
            <a:off x="819727" y="685800"/>
            <a:ext cx="6109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FUTURE SCOPE:</a:t>
            </a:r>
          </a:p>
        </p:txBody>
      </p:sp>
    </p:spTree>
    <p:extLst>
      <p:ext uri="{BB962C8B-B14F-4D97-AF65-F5344CB8AC3E}">
        <p14:creationId xmlns:p14="http://schemas.microsoft.com/office/powerpoint/2010/main" val="303766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0D89-BB3B-46AA-A4D5-1D96773C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517236"/>
            <a:ext cx="3537527" cy="102523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ABSTRACT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585D-FB58-4B32-8E2E-2B6F49221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449" y="1117599"/>
            <a:ext cx="10316296" cy="3851564"/>
          </a:xfrm>
        </p:spPr>
        <p:txBody>
          <a:bodyPr/>
          <a:lstStyle/>
          <a:p>
            <a:pPr marL="139700" marR="202565">
              <a:lnSpc>
                <a:spcPct val="112000"/>
              </a:lnSpc>
              <a:spcBef>
                <a:spcPts val="1425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This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is</a:t>
            </a:r>
            <a:r>
              <a:rPr lang="en-US" spc="-25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en-US" spc="-25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GUI</a:t>
            </a:r>
            <a:r>
              <a:rPr lang="en-US" spc="-25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application.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user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will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have</a:t>
            </a:r>
            <a:r>
              <a:rPr lang="en-US" spc="-25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multiple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categories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of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words to</a:t>
            </a:r>
            <a:r>
              <a:rPr lang="en-US" spc="-19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choose.</a:t>
            </a:r>
            <a:r>
              <a:rPr lang="en-US" spc="-2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Based</a:t>
            </a:r>
            <a:r>
              <a:rPr lang="en-US" spc="-2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on</a:t>
            </a:r>
            <a:r>
              <a:rPr lang="en-US" spc="-2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2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category</a:t>
            </a:r>
            <a:r>
              <a:rPr lang="en-US" spc="-19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they</a:t>
            </a:r>
            <a:r>
              <a:rPr lang="en-US" spc="-2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select</a:t>
            </a:r>
            <a:r>
              <a:rPr lang="en-US" spc="-2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2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jumbled</a:t>
            </a:r>
            <a:r>
              <a:rPr lang="en-US" spc="-2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words</a:t>
            </a:r>
            <a:r>
              <a:rPr lang="en-US" spc="-2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will</a:t>
            </a:r>
            <a:r>
              <a:rPr lang="en-US" spc="-22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be displayed</a:t>
            </a:r>
            <a:r>
              <a:rPr lang="en-US" spc="-24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for</a:t>
            </a:r>
            <a:r>
              <a:rPr lang="en-US" spc="-23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which</a:t>
            </a:r>
            <a:r>
              <a:rPr lang="en-US" spc="-23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they</a:t>
            </a:r>
            <a:r>
              <a:rPr lang="en-US" spc="-24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will</a:t>
            </a:r>
            <a:r>
              <a:rPr lang="en-US" spc="-23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have</a:t>
            </a:r>
            <a:r>
              <a:rPr lang="en-US" spc="-23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to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type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their</a:t>
            </a:r>
            <a:r>
              <a:rPr lang="en-US" spc="-24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answers</a:t>
            </a:r>
            <a:r>
              <a:rPr lang="en-US" spc="-21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in</a:t>
            </a:r>
            <a:r>
              <a:rPr lang="en-US" spc="-21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21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entry</a:t>
            </a:r>
            <a:r>
              <a:rPr lang="en-US" spc="-22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box. On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submitting</a:t>
            </a:r>
            <a:r>
              <a:rPr lang="en-US" spc="-1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1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answer,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they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will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get</a:t>
            </a:r>
            <a:r>
              <a:rPr lang="en-US" spc="-18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either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5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points</a:t>
            </a:r>
            <a:r>
              <a:rPr lang="en-US" spc="-1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or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0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points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added to</a:t>
            </a:r>
            <a:r>
              <a:rPr lang="en-US" spc="-28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their</a:t>
            </a:r>
            <a:r>
              <a:rPr lang="en-US" spc="-27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current</a:t>
            </a:r>
            <a:r>
              <a:rPr lang="en-US" spc="-28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score.</a:t>
            </a:r>
            <a:r>
              <a:rPr lang="en-US" spc="-27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In</a:t>
            </a:r>
            <a:r>
              <a:rPr lang="en-US" spc="-27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addition,</a:t>
            </a:r>
            <a:r>
              <a:rPr lang="en-US" spc="-27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27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pop-</a:t>
            </a:r>
            <a:r>
              <a:rPr lang="en-US" spc="-27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up</a:t>
            </a:r>
            <a:r>
              <a:rPr lang="en-US" spc="-27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shows</a:t>
            </a:r>
            <a:r>
              <a:rPr lang="en-US" spc="-27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if</a:t>
            </a:r>
            <a:r>
              <a:rPr lang="en-US" spc="-27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27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answer</a:t>
            </a:r>
            <a:r>
              <a:rPr lang="en-US" spc="-27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is correct</a:t>
            </a:r>
            <a:r>
              <a:rPr lang="en-US" spc="-29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or</a:t>
            </a:r>
            <a:r>
              <a:rPr lang="en-US" spc="-2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not.</a:t>
            </a:r>
            <a:r>
              <a:rPr lang="en-US" spc="-2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They</a:t>
            </a:r>
            <a:r>
              <a:rPr lang="en-US" spc="-2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can</a:t>
            </a:r>
            <a:r>
              <a:rPr lang="en-US" spc="-2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change</a:t>
            </a:r>
            <a:r>
              <a:rPr lang="en-US" spc="-2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their</a:t>
            </a:r>
            <a:r>
              <a:rPr lang="en-US" spc="-2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word</a:t>
            </a:r>
            <a:r>
              <a:rPr lang="en-US" spc="-3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if</a:t>
            </a:r>
            <a:r>
              <a:rPr lang="en-US" spc="-3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they</a:t>
            </a:r>
            <a:r>
              <a:rPr lang="en-US" spc="-3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want</a:t>
            </a:r>
            <a:r>
              <a:rPr lang="en-US" spc="-31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to.</a:t>
            </a:r>
            <a:r>
              <a:rPr lang="en-US" spc="-31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And</a:t>
            </a:r>
            <a:r>
              <a:rPr lang="en-US" spc="-31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if</a:t>
            </a:r>
            <a:r>
              <a:rPr lang="en-US" spc="-3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they opt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viewing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23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answer,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their</a:t>
            </a:r>
            <a:r>
              <a:rPr lang="en-US" spc="-24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score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will</a:t>
            </a:r>
            <a:r>
              <a:rPr lang="en-US" spc="-24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be</a:t>
            </a:r>
            <a:r>
              <a:rPr lang="en-US" spc="-2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reduced</a:t>
            </a:r>
            <a:r>
              <a:rPr lang="en-US" spc="-2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by</a:t>
            </a:r>
            <a:r>
              <a:rPr lang="en-US" spc="-21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5.</a:t>
            </a:r>
            <a:r>
              <a:rPr lang="en-US" spc="-20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It</a:t>
            </a:r>
            <a:r>
              <a:rPr lang="en-US" spc="-21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displays</a:t>
            </a:r>
            <a:r>
              <a:rPr lang="en-US" spc="-21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“not</a:t>
            </a:r>
            <a:endParaRPr lang="en-IN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139700" marR="382270">
              <a:lnSpc>
                <a:spcPct val="112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enough</a:t>
            </a:r>
            <a:r>
              <a:rPr lang="en-US" spc="-23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points”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if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score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is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not</a:t>
            </a:r>
            <a:r>
              <a:rPr lang="en-US" spc="-23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greater</a:t>
            </a:r>
            <a:r>
              <a:rPr lang="en-US" spc="-24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than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5.</a:t>
            </a:r>
            <a:r>
              <a:rPr lang="en-US" spc="-25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Furthermore,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pc="-26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user can</a:t>
            </a:r>
            <a:r>
              <a:rPr lang="en-US" spc="-22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go</a:t>
            </a:r>
            <a:r>
              <a:rPr lang="en-US" spc="-22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back</a:t>
            </a:r>
            <a:r>
              <a:rPr lang="en-US" spc="-22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to</a:t>
            </a:r>
            <a:r>
              <a:rPr lang="en-US" spc="-21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choose</a:t>
            </a:r>
            <a:r>
              <a:rPr lang="en-US" spc="-22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another</a:t>
            </a:r>
            <a:r>
              <a:rPr lang="en-US" spc="-18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category</a:t>
            </a:r>
            <a:r>
              <a:rPr lang="en-US" spc="-1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of</a:t>
            </a:r>
            <a:r>
              <a:rPr lang="en-US" spc="-1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words</a:t>
            </a:r>
            <a:r>
              <a:rPr lang="en-US" spc="-18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at</a:t>
            </a:r>
            <a:r>
              <a:rPr lang="en-US" spc="-19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any</a:t>
            </a:r>
            <a:r>
              <a:rPr lang="en-US" spc="-18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point</a:t>
            </a:r>
            <a:r>
              <a:rPr lang="en-US" spc="-18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of</a:t>
            </a:r>
            <a:r>
              <a:rPr lang="en-US" spc="-215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time</a:t>
            </a:r>
            <a:r>
              <a:rPr lang="en-US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5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6867-13FD-4EE6-BD5B-FC0CC51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599"/>
            <a:ext cx="8534401" cy="49206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4D0A-45E4-415F-B2FA-068CDDDB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631" y="265546"/>
            <a:ext cx="8534400" cy="1498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 CASE DIAGRAM</a:t>
            </a: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AB5BB-5213-4B1C-888A-98B4C496BB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02" y="1138439"/>
            <a:ext cx="7350616" cy="48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0E43-3A09-42E7-B9B5-CE7C5A6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01" y="344054"/>
            <a:ext cx="8534401" cy="2281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FF5F5-FC7C-413A-81D8-ADDFF662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0836"/>
            <a:ext cx="8534400" cy="5883564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Georgia" pitchFamily="18" charset="0"/>
              </a:rPr>
              <a:t>TECHNOLOGY USED: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itchFamily="18" charset="0"/>
              </a:rPr>
              <a:t>Hardware Requirements:</a:t>
            </a:r>
            <a:endParaRPr lang="en-US" sz="2000" dirty="0">
              <a:solidFill>
                <a:schemeClr val="bg1"/>
              </a:solidFill>
              <a:latin typeface="Georgia" pitchFamily="18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Georgia" pitchFamily="18" charset="0"/>
              </a:rPr>
              <a:t>Minimum Ram required: 512 mb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Georgia" pitchFamily="18" charset="0"/>
              </a:rPr>
              <a:t>Minimum Disk Space required: 50 mb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Georgia" pitchFamily="18" charset="0"/>
              </a:rPr>
              <a:t>Processor: core i3 or above</a:t>
            </a:r>
          </a:p>
          <a:p>
            <a:endParaRPr lang="en-US" sz="2000" b="1" dirty="0">
              <a:solidFill>
                <a:schemeClr val="bg1"/>
              </a:solidFill>
              <a:latin typeface="Georgia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Georgia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Georgia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eorgia" pitchFamily="18" charset="0"/>
              </a:rPr>
              <a:t>Software Requirements:</a:t>
            </a:r>
          </a:p>
          <a:p>
            <a:r>
              <a:rPr lang="en-US" sz="2000" dirty="0">
                <a:solidFill>
                  <a:schemeClr val="bg1"/>
                </a:solidFill>
                <a:latin typeface="Georgia" pitchFamily="18" charset="0"/>
              </a:rPr>
              <a:t> Python 3.9 Latest Build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Georgia" pitchFamily="18" charset="0"/>
              </a:rPr>
              <a:t>Windows  Desktop version (7/8/10/11) 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Georgia" pitchFamily="18" charset="0"/>
              </a:rPr>
              <a:t>PyCharm IDE for windows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59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8590-AC11-4669-A19A-481C8F95E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AFB67-85C2-4461-8E73-B179B5F6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1" y="195504"/>
            <a:ext cx="1643352" cy="6542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outputs</a:t>
            </a:r>
            <a:endParaRPr lang="en-IN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8.jpeg">
            <a:extLst>
              <a:ext uri="{FF2B5EF4-FFF2-40B4-BE49-F238E27FC236}">
                <a16:creationId xmlns:a16="http://schemas.microsoft.com/office/drawing/2014/main" id="{0BDE6BED-3C7E-4F2C-83C4-CC8ACD4153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5492" y="707465"/>
            <a:ext cx="6243784" cy="49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7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70B5-A4A0-434A-B378-CA197A0B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86279EA8-34C5-4352-BE2C-17B9E700F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49880" y="685799"/>
            <a:ext cx="5386119" cy="57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4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13EB-0F77-4B85-AB26-7932EF43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25653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92E7B2C3-C3D3-48A3-8D34-93B803FA2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9886" y="362527"/>
            <a:ext cx="3619423" cy="3850328"/>
          </a:xfrm>
          <a:prstGeom prst="rect">
            <a:avLst/>
          </a:prstGeom>
        </p:spPr>
      </p:pic>
      <p:pic>
        <p:nvPicPr>
          <p:cNvPr id="5" name="image11.png">
            <a:extLst>
              <a:ext uri="{FF2B5EF4-FFF2-40B4-BE49-F238E27FC236}">
                <a16:creationId xmlns:a16="http://schemas.microsoft.com/office/drawing/2014/main" id="{BFF9B0F0-7BC1-4943-AA7E-1813E19562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540" y="2382000"/>
            <a:ext cx="4448810" cy="37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3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21E-299B-49F4-89ED-7C6822A0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1AF93969-6CCF-41F8-ACD5-9ECFAB3A3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6422" y="187035"/>
            <a:ext cx="3636487" cy="3850739"/>
          </a:xfrm>
          <a:prstGeom prst="rect">
            <a:avLst/>
          </a:prstGeom>
        </p:spPr>
      </p:pic>
      <p:pic>
        <p:nvPicPr>
          <p:cNvPr id="5" name="image13.png">
            <a:extLst>
              <a:ext uri="{FF2B5EF4-FFF2-40B4-BE49-F238E27FC236}">
                <a16:creationId xmlns:a16="http://schemas.microsoft.com/office/drawing/2014/main" id="{2C70FD0A-F2F1-4B82-8F7E-0DA9C3392B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6130" y="2284211"/>
            <a:ext cx="4431665" cy="41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B76C-8BD0-41F9-8390-8ADD737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2566BF4E-45C2-4EF2-BEB3-17BCD64AC1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599" y="369992"/>
            <a:ext cx="4529455" cy="4117340"/>
          </a:xfrm>
          <a:prstGeom prst="rect">
            <a:avLst/>
          </a:prstGeom>
        </p:spPr>
      </p:pic>
      <p:pic>
        <p:nvPicPr>
          <p:cNvPr id="5" name="image15.png">
            <a:extLst>
              <a:ext uri="{FF2B5EF4-FFF2-40B4-BE49-F238E27FC236}">
                <a16:creationId xmlns:a16="http://schemas.microsoft.com/office/drawing/2014/main" id="{3AFDF072-23BA-42C7-8B8A-C53136C78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509737" y="2428661"/>
            <a:ext cx="3982771" cy="42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918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310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Black</vt:lpstr>
      <vt:lpstr>Arial Rounded MT Bold</vt:lpstr>
      <vt:lpstr>Bahnschrift</vt:lpstr>
      <vt:lpstr>Bahnschrift SemiBold SemiConden</vt:lpstr>
      <vt:lpstr>Century Gothic</vt:lpstr>
      <vt:lpstr>Georgia</vt:lpstr>
      <vt:lpstr>Times New Roman</vt:lpstr>
      <vt:lpstr>Wingdings 3</vt:lpstr>
      <vt:lpstr>Slice</vt:lpstr>
      <vt:lpstr>MINI PROJECT</vt:lpstr>
      <vt:lpstr>ABSTRACT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WORK: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20-737-029_BOLLAREDDY RAJ CHARAN REDDY</dc:creator>
  <cp:lastModifiedBy>20-737-029_BOLLAREDDY RAJ CHARAN REDDY</cp:lastModifiedBy>
  <cp:revision>1</cp:revision>
  <dcterms:created xsi:type="dcterms:W3CDTF">2022-01-26T13:02:37Z</dcterms:created>
  <dcterms:modified xsi:type="dcterms:W3CDTF">2022-01-26T13:34:28Z</dcterms:modified>
</cp:coreProperties>
</file>