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C868-841C-059B-CCD2-AA9976D71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FC3C0-DEBD-C843-95B7-B57BE9A4C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AE671-10B3-F795-5B21-7E66F42C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7B4-1ED6-4B0D-974E-61FB09DA95F0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5DCE9-902A-773D-C87B-553AC770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E6948-4F21-065D-F7EB-C7F5C7D5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0017-246E-4B64-B7E7-B8E21AE8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01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9ADA-76DA-6C0A-797C-EE8FB425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A2F5B0-3CE3-B0AF-3C3B-C12CDC8A8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5D8D9-595F-D403-C575-D55AD0375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7B4-1ED6-4B0D-974E-61FB09DA95F0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839C-9955-94A9-519C-3DCFDAE3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C9D8-281D-5C31-A3B6-31FEB495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0017-246E-4B64-B7E7-B8E21AE8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5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38964-E39E-A089-3E05-F3896DEC8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F0B2C-2EB6-C1B4-6A36-EFCA3E2A4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9EC05-29D6-5BFF-4C27-E165BC768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7B4-1ED6-4B0D-974E-61FB09DA95F0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05028-768D-C25B-F7D3-E090FA8C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E3A52-56AC-69F4-A4D9-454F8D07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0017-246E-4B64-B7E7-B8E21AE8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91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393D-DF02-4F49-6D4E-CBCAEDA1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0E9E3-7A09-7BCB-475B-481240AA3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BE82F-B5E9-100A-17BE-483E7039A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7B4-1ED6-4B0D-974E-61FB09DA95F0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5F641-7106-C31E-85A7-FA807F2C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A7BDE-ACDB-2B94-606C-A2E41B66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0017-246E-4B64-B7E7-B8E21AE8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98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9DC9-A56B-3965-3D12-B85B4980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FBA12-23A3-0FC9-30D1-C1EEBE70B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AEC3-26DD-35BC-AEBD-025CD756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7B4-1ED6-4B0D-974E-61FB09DA95F0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82F07-93CC-F728-9B7B-51F7A2F3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DCFD-50B4-6606-0787-99CC4CF5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0017-246E-4B64-B7E7-B8E21AE8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44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E14E0-3BDF-BD0A-46A9-361B433F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74ED0-C4E6-5939-548F-9E0D7093E2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CE013-8D22-A863-DE88-A334437DC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942F7-FEC4-CBA0-6E8D-B575EE66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7B4-1ED6-4B0D-974E-61FB09DA95F0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85FBE-B94C-BEA5-C90C-EE3E519B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A5473-6ECB-C4C2-647D-670037F1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0017-246E-4B64-B7E7-B8E21AE8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0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4251-6252-DDB5-20F0-EDEE08E5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334CE-817F-43C7-51DE-9541680F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0B914-26CB-BCC7-DC76-4C783D8F1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6100A-2236-D4AB-F2DF-99B558E4E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1B7E0-874C-3A7F-2664-D7B29F82C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2B4EB-2B32-708A-B1A2-FA40C90D2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7B4-1ED6-4B0D-974E-61FB09DA95F0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AA338F-7A59-6D49-343E-FBC9500B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6576C-C855-CD6F-7BDF-E45A05F2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0017-246E-4B64-B7E7-B8E21AE8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917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2E2D-3429-B026-0DBC-66CB7842A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85E153-B84D-00EA-7DB9-D56C64D2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7B4-1ED6-4B0D-974E-61FB09DA95F0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DF81A-052D-CD9F-A835-DF67D50F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5437A-5D8D-9DAB-D249-71545821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0017-246E-4B64-B7E7-B8E21AE8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275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B0186-1025-6DCC-B75B-9E427E1D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7B4-1ED6-4B0D-974E-61FB09DA95F0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1035CA-6A52-A8D4-6B77-8DEAB65D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F18E5-8804-57EF-E6D6-482A62CA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0017-246E-4B64-B7E7-B8E21AE8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33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09A8-2291-D2F8-A8DD-F30B3102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A1ACC-6327-5D0D-2C57-FE4E58321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8A6DE-78CB-0577-7EF1-161B88A5E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6CAC6-0697-8759-75C6-78D1EFAE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7B4-1ED6-4B0D-974E-61FB09DA95F0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7B2A-43E4-D33A-B98D-D120D25F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5B130-9BA4-BAB7-C7B0-B99D730F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0017-246E-4B64-B7E7-B8E21AE8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98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17006-B55A-084B-B84E-8A2D0C9AA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1E1A31-CFCC-1AF5-0CD1-4C92140A72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BA770-E905-0B32-904D-2147FDD47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7A04-8BB6-CBF1-B7CB-929F5174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B47B4-1ED6-4B0D-974E-61FB09DA95F0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B7ACE-935A-6F00-9662-B7A713BD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D86AA-D30A-6861-68C6-72151A1C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60017-246E-4B64-B7E7-B8E21AE8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815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9C329-E070-9757-CC7A-737CE888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44363-C936-2290-C97C-28D651300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B3105-6819-36E8-FD0F-60D0835CE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B47B4-1ED6-4B0D-974E-61FB09DA95F0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83F97-90C1-BF06-CFC0-E6788A899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3445C-42A5-AD59-8609-92CCA063B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60017-246E-4B64-B7E7-B8E21AE8CE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461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493B-3893-F989-0EFF-BFEA10B18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8167"/>
            <a:ext cx="9144000" cy="1103647"/>
          </a:xfrm>
        </p:spPr>
        <p:txBody>
          <a:bodyPr>
            <a:normAutofit/>
          </a:bodyPr>
          <a:lstStyle/>
          <a:p>
            <a:r>
              <a:rPr lang="en-IN" sz="4400" dirty="0"/>
              <a:t>Supply chain FMCG domain</a:t>
            </a:r>
          </a:p>
        </p:txBody>
      </p:sp>
    </p:spTree>
    <p:extLst>
      <p:ext uri="{BB962C8B-B14F-4D97-AF65-F5344CB8AC3E}">
        <p14:creationId xmlns:p14="http://schemas.microsoft.com/office/powerpoint/2010/main" val="419522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E1CF0D-8E63-54EB-99F4-2679DFBD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51" y="502212"/>
            <a:ext cx="11056929" cy="5041804"/>
          </a:xfrm>
          <a:prstGeom prst="rect">
            <a:avLst/>
          </a:prstGeom>
        </p:spPr>
      </p:pic>
      <p:sp>
        <p:nvSpPr>
          <p:cNvPr id="10" name="Graphic 6" descr="Close with solid fill">
            <a:extLst>
              <a:ext uri="{FF2B5EF4-FFF2-40B4-BE49-F238E27FC236}">
                <a16:creationId xmlns:a16="http://schemas.microsoft.com/office/drawing/2014/main" id="{C8E016B9-49FE-2EA7-A284-A9723D40BD68}"/>
              </a:ext>
            </a:extLst>
          </p:cNvPr>
          <p:cNvSpPr/>
          <p:nvPr/>
        </p:nvSpPr>
        <p:spPr>
          <a:xfrm>
            <a:off x="7200232" y="6252845"/>
            <a:ext cx="657726" cy="605155"/>
          </a:xfrm>
          <a:custGeom>
            <a:avLst/>
            <a:gdLst>
              <a:gd name="connsiteX0" fmla="*/ 674370 w 674370"/>
              <a:gd name="connsiteY0" fmla="*/ 80963 h 674370"/>
              <a:gd name="connsiteX1" fmla="*/ 593408 w 674370"/>
              <a:gd name="connsiteY1" fmla="*/ 0 h 674370"/>
              <a:gd name="connsiteX2" fmla="*/ 337185 w 674370"/>
              <a:gd name="connsiteY2" fmla="*/ 256223 h 674370"/>
              <a:gd name="connsiteX3" fmla="*/ 80963 w 674370"/>
              <a:gd name="connsiteY3" fmla="*/ 0 h 674370"/>
              <a:gd name="connsiteX4" fmla="*/ 0 w 674370"/>
              <a:gd name="connsiteY4" fmla="*/ 80963 h 674370"/>
              <a:gd name="connsiteX5" fmla="*/ 256223 w 674370"/>
              <a:gd name="connsiteY5" fmla="*/ 337185 h 674370"/>
              <a:gd name="connsiteX6" fmla="*/ 0 w 674370"/>
              <a:gd name="connsiteY6" fmla="*/ 593408 h 674370"/>
              <a:gd name="connsiteX7" fmla="*/ 80963 w 674370"/>
              <a:gd name="connsiteY7" fmla="*/ 674370 h 674370"/>
              <a:gd name="connsiteX8" fmla="*/ 337185 w 674370"/>
              <a:gd name="connsiteY8" fmla="*/ 418148 h 674370"/>
              <a:gd name="connsiteX9" fmla="*/ 593408 w 674370"/>
              <a:gd name="connsiteY9" fmla="*/ 674370 h 674370"/>
              <a:gd name="connsiteX10" fmla="*/ 674370 w 674370"/>
              <a:gd name="connsiteY10" fmla="*/ 593408 h 674370"/>
              <a:gd name="connsiteX11" fmla="*/ 418148 w 674370"/>
              <a:gd name="connsiteY11" fmla="*/ 337185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4370" h="674370">
                <a:moveTo>
                  <a:pt x="674370" y="80963"/>
                </a:moveTo>
                <a:lnTo>
                  <a:pt x="593408" y="0"/>
                </a:lnTo>
                <a:lnTo>
                  <a:pt x="337185" y="256223"/>
                </a:lnTo>
                <a:lnTo>
                  <a:pt x="80963" y="0"/>
                </a:lnTo>
                <a:lnTo>
                  <a:pt x="0" y="80963"/>
                </a:lnTo>
                <a:lnTo>
                  <a:pt x="256223" y="337185"/>
                </a:lnTo>
                <a:lnTo>
                  <a:pt x="0" y="593408"/>
                </a:lnTo>
                <a:lnTo>
                  <a:pt x="80963" y="674370"/>
                </a:lnTo>
                <a:lnTo>
                  <a:pt x="337185" y="418148"/>
                </a:lnTo>
                <a:lnTo>
                  <a:pt x="593408" y="674370"/>
                </a:lnTo>
                <a:lnTo>
                  <a:pt x="674370" y="593408"/>
                </a:lnTo>
                <a:lnTo>
                  <a:pt x="418148" y="337185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1" name="Graphic 8" descr="Checkmark with solid fill">
            <a:extLst>
              <a:ext uri="{FF2B5EF4-FFF2-40B4-BE49-F238E27FC236}">
                <a16:creationId xmlns:a16="http://schemas.microsoft.com/office/drawing/2014/main" id="{14B1684C-83E1-1A85-F567-6563047E3D76}"/>
              </a:ext>
            </a:extLst>
          </p:cNvPr>
          <p:cNvSpPr/>
          <p:nvPr/>
        </p:nvSpPr>
        <p:spPr>
          <a:xfrm>
            <a:off x="3648081" y="1150543"/>
            <a:ext cx="450175" cy="310460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3" name="Graphic 8" descr="Checkmark with solid fill">
            <a:extLst>
              <a:ext uri="{FF2B5EF4-FFF2-40B4-BE49-F238E27FC236}">
                <a16:creationId xmlns:a16="http://schemas.microsoft.com/office/drawing/2014/main" id="{40C4C669-BCE7-5A73-A367-6AE7E8D1A2A3}"/>
              </a:ext>
            </a:extLst>
          </p:cNvPr>
          <p:cNvSpPr/>
          <p:nvPr/>
        </p:nvSpPr>
        <p:spPr>
          <a:xfrm>
            <a:off x="3608083" y="1687038"/>
            <a:ext cx="450175" cy="310460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" name="Graphic 8" descr="Checkmark with solid fill">
            <a:extLst>
              <a:ext uri="{FF2B5EF4-FFF2-40B4-BE49-F238E27FC236}">
                <a16:creationId xmlns:a16="http://schemas.microsoft.com/office/drawing/2014/main" id="{A444AED1-A349-123F-E1D4-3751C52E66C7}"/>
              </a:ext>
            </a:extLst>
          </p:cNvPr>
          <p:cNvSpPr/>
          <p:nvPr/>
        </p:nvSpPr>
        <p:spPr>
          <a:xfrm>
            <a:off x="3608083" y="2060336"/>
            <a:ext cx="450175" cy="310460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5" name="Graphic 8" descr="Checkmark with solid fill">
            <a:extLst>
              <a:ext uri="{FF2B5EF4-FFF2-40B4-BE49-F238E27FC236}">
                <a16:creationId xmlns:a16="http://schemas.microsoft.com/office/drawing/2014/main" id="{252F5004-A5A1-C455-633B-46B867E4B3C5}"/>
              </a:ext>
            </a:extLst>
          </p:cNvPr>
          <p:cNvSpPr/>
          <p:nvPr/>
        </p:nvSpPr>
        <p:spPr>
          <a:xfrm>
            <a:off x="3621376" y="2397347"/>
            <a:ext cx="450175" cy="310460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6" name="Graphic 8" descr="Checkmark with solid fill">
            <a:extLst>
              <a:ext uri="{FF2B5EF4-FFF2-40B4-BE49-F238E27FC236}">
                <a16:creationId xmlns:a16="http://schemas.microsoft.com/office/drawing/2014/main" id="{E5640FFA-7B70-F3DC-7DDF-024D85E01C49}"/>
              </a:ext>
            </a:extLst>
          </p:cNvPr>
          <p:cNvSpPr/>
          <p:nvPr/>
        </p:nvSpPr>
        <p:spPr>
          <a:xfrm>
            <a:off x="3648080" y="2979903"/>
            <a:ext cx="450175" cy="310460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7" name="Graphic 8" descr="Checkmark with solid fill">
            <a:extLst>
              <a:ext uri="{FF2B5EF4-FFF2-40B4-BE49-F238E27FC236}">
                <a16:creationId xmlns:a16="http://schemas.microsoft.com/office/drawing/2014/main" id="{EDD2280F-EDC7-5DE8-BAA2-DD80BBBB454B}"/>
              </a:ext>
            </a:extLst>
          </p:cNvPr>
          <p:cNvSpPr/>
          <p:nvPr/>
        </p:nvSpPr>
        <p:spPr>
          <a:xfrm>
            <a:off x="3621376" y="3616256"/>
            <a:ext cx="450175" cy="310460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8" name="Graphic 8" descr="Checkmark with solid fill">
            <a:extLst>
              <a:ext uri="{FF2B5EF4-FFF2-40B4-BE49-F238E27FC236}">
                <a16:creationId xmlns:a16="http://schemas.microsoft.com/office/drawing/2014/main" id="{528ED9AE-141C-2662-F16A-B3E2CE0ABBAC}"/>
              </a:ext>
            </a:extLst>
          </p:cNvPr>
          <p:cNvSpPr/>
          <p:nvPr/>
        </p:nvSpPr>
        <p:spPr>
          <a:xfrm>
            <a:off x="3648079" y="4587852"/>
            <a:ext cx="450175" cy="310460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19" name="Graphic 8" descr="Checkmark with solid fill">
            <a:extLst>
              <a:ext uri="{FF2B5EF4-FFF2-40B4-BE49-F238E27FC236}">
                <a16:creationId xmlns:a16="http://schemas.microsoft.com/office/drawing/2014/main" id="{2BA960EA-0B59-DB41-D2A4-ED10FD4B771A}"/>
              </a:ext>
            </a:extLst>
          </p:cNvPr>
          <p:cNvSpPr/>
          <p:nvPr/>
        </p:nvSpPr>
        <p:spPr>
          <a:xfrm>
            <a:off x="3623586" y="4252609"/>
            <a:ext cx="450175" cy="310460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0" name="Graphic 8" descr="Checkmark with solid fill">
            <a:extLst>
              <a:ext uri="{FF2B5EF4-FFF2-40B4-BE49-F238E27FC236}">
                <a16:creationId xmlns:a16="http://schemas.microsoft.com/office/drawing/2014/main" id="{55D06297-577B-C3F2-9388-8B49E4321B3A}"/>
              </a:ext>
            </a:extLst>
          </p:cNvPr>
          <p:cNvSpPr/>
          <p:nvPr/>
        </p:nvSpPr>
        <p:spPr>
          <a:xfrm>
            <a:off x="3648079" y="5011838"/>
            <a:ext cx="217865" cy="176136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  <p:sp>
        <p:nvSpPr>
          <p:cNvPr id="21" name="Graphic 8" descr="Checkmark with solid fill">
            <a:extLst>
              <a:ext uri="{FF2B5EF4-FFF2-40B4-BE49-F238E27FC236}">
                <a16:creationId xmlns:a16="http://schemas.microsoft.com/office/drawing/2014/main" id="{F578CE8C-CEEA-B847-4A8E-2B4432D59514}"/>
              </a:ext>
            </a:extLst>
          </p:cNvPr>
          <p:cNvSpPr/>
          <p:nvPr/>
        </p:nvSpPr>
        <p:spPr>
          <a:xfrm>
            <a:off x="4058258" y="5187974"/>
            <a:ext cx="450175" cy="310460"/>
          </a:xfrm>
          <a:custGeom>
            <a:avLst/>
            <a:gdLst>
              <a:gd name="connsiteX0" fmla="*/ 802958 w 880109"/>
              <a:gd name="connsiteY0" fmla="*/ 0 h 618172"/>
              <a:gd name="connsiteX1" fmla="*/ 315278 w 880109"/>
              <a:gd name="connsiteY1" fmla="*/ 461010 h 618172"/>
              <a:gd name="connsiteX2" fmla="*/ 80963 w 880109"/>
              <a:gd name="connsiteY2" fmla="*/ 220980 h 618172"/>
              <a:gd name="connsiteX3" fmla="*/ 0 w 880109"/>
              <a:gd name="connsiteY3" fmla="*/ 298132 h 618172"/>
              <a:gd name="connsiteX4" fmla="*/ 311468 w 880109"/>
              <a:gd name="connsiteY4" fmla="*/ 618173 h 618172"/>
              <a:gd name="connsiteX5" fmla="*/ 393383 w 880109"/>
              <a:gd name="connsiteY5" fmla="*/ 541973 h 618172"/>
              <a:gd name="connsiteX6" fmla="*/ 880110 w 880109"/>
              <a:gd name="connsiteY6" fmla="*/ 80010 h 61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0109" h="618172">
                <a:moveTo>
                  <a:pt x="802958" y="0"/>
                </a:moveTo>
                <a:lnTo>
                  <a:pt x="315278" y="461010"/>
                </a:lnTo>
                <a:lnTo>
                  <a:pt x="80963" y="220980"/>
                </a:lnTo>
                <a:lnTo>
                  <a:pt x="0" y="298132"/>
                </a:lnTo>
                <a:lnTo>
                  <a:pt x="311468" y="618173"/>
                </a:lnTo>
                <a:lnTo>
                  <a:pt x="393383" y="541973"/>
                </a:lnTo>
                <a:lnTo>
                  <a:pt x="880110" y="8001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75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8EF7E4-69A8-9F9D-D79D-2E4C5C959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2" y="523514"/>
            <a:ext cx="8058421" cy="581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3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55C6B8-3FAC-CD2D-0BE0-90DF4679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0" y="920322"/>
            <a:ext cx="9683567" cy="439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82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A50470-3EE4-5AB0-D9F1-8AA4D27C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65" y="247530"/>
            <a:ext cx="9006611" cy="600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9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74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Supply chain FMCG domain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Rajdeep Kumar</dc:creator>
  <cp:lastModifiedBy>Rajdeep Kumar</cp:lastModifiedBy>
  <cp:revision>1</cp:revision>
  <dcterms:created xsi:type="dcterms:W3CDTF">2025-04-18T07:48:39Z</dcterms:created>
  <dcterms:modified xsi:type="dcterms:W3CDTF">2025-04-19T07:33:00Z</dcterms:modified>
</cp:coreProperties>
</file>