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0781-C8B2-45B4-8847-BAC22E1F01D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35AC22-D79E-4ACF-9EC3-4630F270E8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2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0781-C8B2-45B4-8847-BAC22E1F01D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AC22-D79E-4ACF-9EC3-4630F270E84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8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0781-C8B2-45B4-8847-BAC22E1F01D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AC22-D79E-4ACF-9EC3-4630F270E8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9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0781-C8B2-45B4-8847-BAC22E1F01D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AC22-D79E-4ACF-9EC3-4630F270E84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12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0781-C8B2-45B4-8847-BAC22E1F01D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AC22-D79E-4ACF-9EC3-4630F270E8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0781-C8B2-45B4-8847-BAC22E1F01D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AC22-D79E-4ACF-9EC3-4630F270E84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1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0781-C8B2-45B4-8847-BAC22E1F01D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AC22-D79E-4ACF-9EC3-4630F270E84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80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0781-C8B2-45B4-8847-BAC22E1F01D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AC22-D79E-4ACF-9EC3-4630F270E84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4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0781-C8B2-45B4-8847-BAC22E1F01D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AC22-D79E-4ACF-9EC3-4630F270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4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0781-C8B2-45B4-8847-BAC22E1F01D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AC22-D79E-4ACF-9EC3-4630F270E84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4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9300781-C8B2-45B4-8847-BAC22E1F01D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AC22-D79E-4ACF-9EC3-4630F270E84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38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0781-C8B2-45B4-8847-BAC22E1F01D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35AC22-D79E-4ACF-9EC3-4630F270E8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70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261F5-E8CA-4531-A022-34B64601C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Prediction for change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B23D3F4-7232-4268-9D96-FB86A6C48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6920" y="2514599"/>
            <a:ext cx="3058932" cy="2468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Team Name:</a:t>
            </a:r>
            <a:r>
              <a:rPr lang="en-US" dirty="0"/>
              <a:t> </a:t>
            </a:r>
            <a:r>
              <a:rPr lang="en-US" cap="none" dirty="0" err="1"/>
              <a:t>byTeam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Shaashwat</a:t>
            </a:r>
            <a:r>
              <a:rPr lang="en-US" dirty="0"/>
              <a:t> Jain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Rajdeep Sengupta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Raghav Aggarwal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Saurav Nayak</a:t>
            </a:r>
          </a:p>
        </p:txBody>
      </p:sp>
    </p:spTree>
    <p:extLst>
      <p:ext uri="{BB962C8B-B14F-4D97-AF65-F5344CB8AC3E}">
        <p14:creationId xmlns:p14="http://schemas.microsoft.com/office/powerpoint/2010/main" val="17105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89352-6AF9-4ADD-A7CF-FF799516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/>
              <a:t>Introduction 	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87BE-85A2-46E9-87E9-3D80C7C9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In order to keep up the pace with the markets, a huge number of people invest in stock market prediction algorithms.</a:t>
            </a:r>
          </a:p>
          <a:p>
            <a:r>
              <a:rPr lang="en-US" dirty="0"/>
              <a:t>We use a new kind of approach in doing so by using web scraped data and predicting our confidence in the prediction independent to the prediction.</a:t>
            </a:r>
          </a:p>
          <a:p>
            <a:r>
              <a:rPr lang="en-US" dirty="0"/>
              <a:t>We are also using charitable profits to help mankind and poverty.</a:t>
            </a:r>
          </a:p>
        </p:txBody>
      </p:sp>
    </p:spTree>
    <p:extLst>
      <p:ext uri="{BB962C8B-B14F-4D97-AF65-F5344CB8AC3E}">
        <p14:creationId xmlns:p14="http://schemas.microsoft.com/office/powerpoint/2010/main" val="3498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EE383-44ED-432E-B301-A6F89428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THOUGHT PROCESS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79A8CD0-FF67-4F78-8399-7F944CFD8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We check for a company that whether </a:t>
            </a:r>
            <a:r>
              <a:rPr lang="en-US" u="sng" dirty="0"/>
              <a:t>negative tweets are more than positive tweets</a:t>
            </a:r>
            <a:r>
              <a:rPr lang="en-US" dirty="0"/>
              <a:t> or </a:t>
            </a:r>
            <a:r>
              <a:rPr lang="en-US" u="sng" dirty="0"/>
              <a:t>negative tweets are more than 30% of the total sample</a:t>
            </a:r>
            <a:r>
              <a:rPr lang="en-US" dirty="0"/>
              <a:t> taken, then we recommend the user that the stock market is unstable and </a:t>
            </a:r>
            <a:r>
              <a:rPr lang="en-US" u="sng" dirty="0"/>
              <a:t>not to invest</a:t>
            </a:r>
            <a:r>
              <a:rPr lang="en-US" dirty="0"/>
              <a:t> in it at that time.</a:t>
            </a:r>
          </a:p>
          <a:p>
            <a:r>
              <a:rPr lang="en-US" dirty="0"/>
              <a:t>Otherwise we can conclude of a strong confidence level and plot the nature of the graph.  We can be sure that the market cannot change drastically.</a:t>
            </a:r>
          </a:p>
          <a:p>
            <a:r>
              <a:rPr lang="en-US" dirty="0"/>
              <a:t>Finally we have a unique idea of donating 20% or above of the profit generated by our prediction to the charity.</a:t>
            </a:r>
          </a:p>
        </p:txBody>
      </p:sp>
    </p:spTree>
    <p:extLst>
      <p:ext uri="{BB962C8B-B14F-4D97-AF65-F5344CB8AC3E}">
        <p14:creationId xmlns:p14="http://schemas.microsoft.com/office/powerpoint/2010/main" val="300684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ED346-19B3-4770-A950-181C65CE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Concepts used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3527-53B8-4B86-87F3-2AA73777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RCNN(Recurring Convolutional Neural Network) to plot graphs of company history in the market.</a:t>
            </a:r>
          </a:p>
          <a:p>
            <a:r>
              <a:rPr lang="en-US" dirty="0"/>
              <a:t>NLP(Natural Language Processing) to preprocess the tweets and discard the junk values. </a:t>
            </a:r>
          </a:p>
          <a:p>
            <a:r>
              <a:rPr lang="en-US" dirty="0"/>
              <a:t>Sentiment Analysis using </a:t>
            </a:r>
            <a:r>
              <a:rPr lang="en-US" dirty="0" err="1"/>
              <a:t>TextBlob</a:t>
            </a:r>
            <a:r>
              <a:rPr lang="en-US" dirty="0"/>
              <a:t> library in python.</a:t>
            </a:r>
          </a:p>
          <a:p>
            <a:r>
              <a:rPr lang="en-US" dirty="0"/>
              <a:t>Web Scraping of twitter handles using API keys to get recent tweets of companies.</a:t>
            </a:r>
          </a:p>
          <a:p>
            <a:r>
              <a:rPr lang="en-US" dirty="0"/>
              <a:t>MIT App Inventor to make an app for this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7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6DDD0-C8D4-4C0A-8378-217CC7F6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Future scope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7566-8827-4B64-B7A7-8E21159C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It can be implemented in </a:t>
            </a:r>
            <a:r>
              <a:rPr lang="en-US" dirty="0" err="1"/>
              <a:t>realtime</a:t>
            </a:r>
            <a:r>
              <a:rPr lang="en-US" dirty="0"/>
              <a:t>.</a:t>
            </a:r>
          </a:p>
          <a:p>
            <a:r>
              <a:rPr lang="en-US" dirty="0"/>
              <a:t>We can figure out what causes confidence level to drop. </a:t>
            </a:r>
          </a:p>
          <a:p>
            <a:r>
              <a:rPr lang="en-US" dirty="0"/>
              <a:t>We can use some algorithms to identify the sarcastic tweets which are slightly affecting the results.</a:t>
            </a:r>
          </a:p>
        </p:txBody>
      </p:sp>
    </p:spTree>
    <p:extLst>
      <p:ext uri="{BB962C8B-B14F-4D97-AF65-F5344CB8AC3E}">
        <p14:creationId xmlns:p14="http://schemas.microsoft.com/office/powerpoint/2010/main" val="123608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FFFBD83-09AB-48C3-815B-EC8C577C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AXIS BANK PREDICTION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213DA-6372-4D54-AF87-74DB671C6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65" y="2238809"/>
            <a:ext cx="9704101" cy="34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FA1CDE-A365-46B7-96E5-2D8F2FA3D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" y="0"/>
            <a:ext cx="12151360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8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D1C1088-B081-44CB-9D87-B7EF2AF7A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709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291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Prediction for change</vt:lpstr>
      <vt:lpstr>Introduction  </vt:lpstr>
      <vt:lpstr>THOUGHT PROCESS</vt:lpstr>
      <vt:lpstr>Concepts used</vt:lpstr>
      <vt:lpstr>Future scope</vt:lpstr>
      <vt:lpstr>AXIS BANK PREDICTION ACCURACY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</dc:title>
  <dc:creator>Rajdeep Sengupta</dc:creator>
  <cp:lastModifiedBy>Rajdeep Sengupta</cp:lastModifiedBy>
  <cp:revision>10</cp:revision>
  <dcterms:created xsi:type="dcterms:W3CDTF">2020-03-02T03:08:09Z</dcterms:created>
  <dcterms:modified xsi:type="dcterms:W3CDTF">2020-03-02T06:39:30Z</dcterms:modified>
</cp:coreProperties>
</file>