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Nunito"/>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Nunito-bold.fntdata"/><Relationship Id="rId10" Type="http://schemas.openxmlformats.org/officeDocument/2006/relationships/font" Target="fonts/Nunito-regular.fntdata"/><Relationship Id="rId13" Type="http://schemas.openxmlformats.org/officeDocument/2006/relationships/font" Target="fonts/Nunito-boldItalic.fntdata"/><Relationship Id="rId12"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9175832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9175832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917583218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917583218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917583218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917583218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311700" y="265650"/>
            <a:ext cx="8520600" cy="104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PLAN BOOK </a:t>
            </a:r>
            <a:endParaRPr/>
          </a:p>
        </p:txBody>
      </p:sp>
      <p:sp>
        <p:nvSpPr>
          <p:cNvPr id="129" name="Google Shape;129;p13"/>
          <p:cNvSpPr txBox="1"/>
          <p:nvPr>
            <p:ph idx="1" type="subTitle"/>
          </p:nvPr>
        </p:nvSpPr>
        <p:spPr>
          <a:xfrm>
            <a:off x="311700" y="2302850"/>
            <a:ext cx="8520600" cy="243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WEB TECHNOLOGY PROJECT 2019</a:t>
            </a:r>
            <a:endParaRPr/>
          </a:p>
          <a:p>
            <a:pPr indent="0" lvl="0" marL="0" rtl="0" algn="ctr">
              <a:spcBef>
                <a:spcPts val="0"/>
              </a:spcBef>
              <a:spcAft>
                <a:spcPts val="0"/>
              </a:spcAft>
              <a:buNone/>
            </a:pPr>
            <a:r>
              <a:rPr lang="en"/>
              <a:t>SECTION C</a:t>
            </a:r>
            <a:endParaRPr/>
          </a:p>
          <a:p>
            <a:pPr indent="0" lvl="0" marL="0" rtl="0" algn="r">
              <a:spcBef>
                <a:spcPts val="0"/>
              </a:spcBef>
              <a:spcAft>
                <a:spcPts val="0"/>
              </a:spcAft>
              <a:buNone/>
            </a:pPr>
            <a:r>
              <a:t/>
            </a:r>
            <a:endParaRPr sz="1800"/>
          </a:p>
          <a:p>
            <a:pPr indent="0" lvl="0" marL="0" rtl="0" algn="r">
              <a:spcBef>
                <a:spcPts val="0"/>
              </a:spcBef>
              <a:spcAft>
                <a:spcPts val="0"/>
              </a:spcAft>
              <a:buNone/>
            </a:pPr>
            <a:r>
              <a:rPr lang="en" sz="1800"/>
              <a:t>By :</a:t>
            </a:r>
            <a:endParaRPr sz="1800"/>
          </a:p>
          <a:p>
            <a:pPr indent="0" lvl="0" marL="0" rtl="0" algn="r">
              <a:spcBef>
                <a:spcPts val="0"/>
              </a:spcBef>
              <a:spcAft>
                <a:spcPts val="0"/>
              </a:spcAft>
              <a:buNone/>
            </a:pPr>
            <a:r>
              <a:rPr lang="en" sz="1800"/>
              <a:t>Sanketh Reddy(PES120800389)</a:t>
            </a:r>
            <a:endParaRPr sz="1800"/>
          </a:p>
          <a:p>
            <a:pPr indent="0" lvl="0" marL="0" rtl="0" algn="r">
              <a:spcBef>
                <a:spcPts val="0"/>
              </a:spcBef>
              <a:spcAft>
                <a:spcPts val="0"/>
              </a:spcAft>
              <a:buNone/>
            </a:pPr>
            <a:r>
              <a:rPr lang="en" sz="1800"/>
              <a:t>Aditi Ahuja(PES1201800165)</a:t>
            </a:r>
            <a:endParaRPr sz="1800"/>
          </a:p>
          <a:p>
            <a:pPr indent="0" lvl="0" marL="0" rtl="0" algn="r">
              <a:spcBef>
                <a:spcPts val="0"/>
              </a:spcBef>
              <a:spcAft>
                <a:spcPts val="0"/>
              </a:spcAft>
              <a:buNone/>
            </a:pPr>
            <a:r>
              <a:rPr lang="en" sz="1800"/>
              <a:t>Rajdeep Sengupta(PES1201800144)</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Pages</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u="sng"/>
              <a:t>Login page </a:t>
            </a:r>
            <a:r>
              <a:rPr lang="en"/>
              <a:t>- signing up for new users and signing in for already existing </a:t>
            </a:r>
            <a:endParaRPr/>
          </a:p>
          <a:p>
            <a:pPr indent="-311150" lvl="0" marL="457200" rtl="0" algn="l">
              <a:spcBef>
                <a:spcPts val="0"/>
              </a:spcBef>
              <a:spcAft>
                <a:spcPts val="0"/>
              </a:spcAft>
              <a:buSzPts val="1300"/>
              <a:buChar char="●"/>
            </a:pPr>
            <a:r>
              <a:rPr b="1" lang="en" u="sng"/>
              <a:t>Preset Itinerary </a:t>
            </a:r>
            <a:r>
              <a:rPr lang="en"/>
              <a:t>- gives directions to some famous places in the locality near you </a:t>
            </a:r>
            <a:endParaRPr/>
          </a:p>
          <a:p>
            <a:pPr indent="-311150" lvl="0" marL="457200" rtl="0" algn="l">
              <a:spcBef>
                <a:spcPts val="0"/>
              </a:spcBef>
              <a:spcAft>
                <a:spcPts val="0"/>
              </a:spcAft>
              <a:buSzPts val="1300"/>
              <a:buChar char="●"/>
            </a:pPr>
            <a:r>
              <a:rPr b="1" lang="en" u="sng"/>
              <a:t>Explore Around you page </a:t>
            </a:r>
            <a:r>
              <a:rPr lang="en"/>
              <a:t>- magnifies the area nearby </a:t>
            </a:r>
            <a:endParaRPr/>
          </a:p>
          <a:p>
            <a:pPr indent="-311150" lvl="0" marL="457200" rtl="0" algn="l">
              <a:spcBef>
                <a:spcPts val="0"/>
              </a:spcBef>
              <a:spcAft>
                <a:spcPts val="0"/>
              </a:spcAft>
              <a:buSzPts val="1300"/>
              <a:buChar char="●"/>
            </a:pPr>
            <a:r>
              <a:rPr b="1" lang="en" u="sng"/>
              <a:t>Index page </a:t>
            </a:r>
            <a:r>
              <a:rPr lang="en"/>
              <a:t>- plans your trips </a:t>
            </a:r>
            <a:endParaRPr/>
          </a:p>
          <a:p>
            <a:pPr indent="-311150" lvl="0" marL="457200" rtl="0" algn="l">
              <a:spcBef>
                <a:spcPts val="0"/>
              </a:spcBef>
              <a:spcAft>
                <a:spcPts val="0"/>
              </a:spcAft>
              <a:buSzPts val="1300"/>
              <a:buChar char="●"/>
            </a:pPr>
            <a:r>
              <a:rPr b="1" lang="en" u="sng"/>
              <a:t>Profile page</a:t>
            </a:r>
            <a:r>
              <a:rPr lang="en"/>
              <a:t> - including dashboard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DESCRIPTION</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People love travelling and it’s perfect when there’s a website that can help you. Plan Book is a responsive website that </a:t>
            </a:r>
            <a:r>
              <a:rPr lang="en" sz="1400"/>
              <a:t>is a guide for travellers from different cities. It helps in planning their trips prior to their visit. It suggests famous places in Bangalore. Users can login and save their trips. Users can also create their own wishlist which they can complete in due time. The data is stored in the backend using SQL.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 Stack</a:t>
            </a:r>
            <a:endParaRPr/>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HTML/CSS </a:t>
            </a:r>
            <a:endParaRPr/>
          </a:p>
          <a:p>
            <a:pPr indent="-311150" lvl="0" marL="457200" rtl="0" algn="l">
              <a:spcBef>
                <a:spcPts val="0"/>
              </a:spcBef>
              <a:spcAft>
                <a:spcPts val="0"/>
              </a:spcAft>
              <a:buSzPts val="1300"/>
              <a:buChar char="●"/>
            </a:pPr>
            <a:r>
              <a:rPr lang="en"/>
              <a:t>PHP</a:t>
            </a:r>
            <a:endParaRPr/>
          </a:p>
          <a:p>
            <a:pPr indent="-311150" lvl="0" marL="457200" rtl="0" algn="l">
              <a:spcBef>
                <a:spcPts val="0"/>
              </a:spcBef>
              <a:spcAft>
                <a:spcPts val="0"/>
              </a:spcAft>
              <a:buSzPts val="1300"/>
              <a:buChar char="●"/>
            </a:pPr>
            <a:r>
              <a:rPr lang="en"/>
              <a:t>GOOGLE MAPS API</a:t>
            </a:r>
            <a:endParaRPr/>
          </a:p>
          <a:p>
            <a:pPr indent="-311150" lvl="0" marL="457200" rtl="0" algn="l">
              <a:spcBef>
                <a:spcPts val="0"/>
              </a:spcBef>
              <a:spcAft>
                <a:spcPts val="0"/>
              </a:spcAft>
              <a:buSzPts val="1300"/>
              <a:buChar char="●"/>
            </a:pPr>
            <a:r>
              <a:rPr lang="en"/>
              <a:t>FIREBASE</a:t>
            </a:r>
            <a:endParaRPr/>
          </a:p>
          <a:p>
            <a:pPr indent="-311150" lvl="0" marL="457200" rtl="0" algn="l">
              <a:spcBef>
                <a:spcPts val="0"/>
              </a:spcBef>
              <a:spcAft>
                <a:spcPts val="0"/>
              </a:spcAft>
              <a:buSzPts val="1300"/>
              <a:buChar char="●"/>
            </a:pPr>
            <a:r>
              <a:rPr lang="en"/>
              <a:t>JAVASCRIPT</a:t>
            </a:r>
            <a:endParaRPr/>
          </a:p>
          <a:p>
            <a:pPr indent="-311150" lvl="0" marL="457200" rtl="0" algn="l">
              <a:spcBef>
                <a:spcPts val="0"/>
              </a:spcBef>
              <a:spcAft>
                <a:spcPts val="0"/>
              </a:spcAft>
              <a:buSzPts val="1300"/>
              <a:buChar char="●"/>
            </a:pPr>
            <a:r>
              <a:rPr lang="en"/>
              <a:t>MySQL</a:t>
            </a:r>
            <a:endParaRPr/>
          </a:p>
          <a:p>
            <a:pPr indent="-311150" lvl="0" marL="457200" rtl="0" algn="l">
              <a:spcBef>
                <a:spcPts val="0"/>
              </a:spcBef>
              <a:spcAft>
                <a:spcPts val="0"/>
              </a:spcAft>
              <a:buSzPts val="1300"/>
              <a:buChar char="●"/>
            </a:pPr>
            <a:r>
              <a:rPr lang="en"/>
              <a:t>BOOTSTRAP</a:t>
            </a:r>
            <a:endParaRPr/>
          </a:p>
          <a:p>
            <a:pPr indent="-311150" lvl="0" marL="457200" rtl="0" algn="l">
              <a:spcBef>
                <a:spcPts val="0"/>
              </a:spcBef>
              <a:spcAft>
                <a:spcPts val="0"/>
              </a:spcAft>
              <a:buSzPts val="1300"/>
              <a:buChar char="●"/>
            </a:pPr>
            <a:r>
              <a:rPr lang="en"/>
              <a:t>AJAX</a:t>
            </a:r>
            <a:endParaRPr/>
          </a:p>
          <a:p>
            <a:pPr indent="-311150" lvl="0" marL="457200" rtl="0" algn="l">
              <a:spcBef>
                <a:spcPts val="0"/>
              </a:spcBef>
              <a:spcAft>
                <a:spcPts val="0"/>
              </a:spcAft>
              <a:buSzPts val="1300"/>
              <a:buChar char="●"/>
            </a:pPr>
            <a:r>
              <a:rPr lang="en"/>
              <a:t>JQUERY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