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6" autoAdjust="0"/>
    <p:restoredTop sz="94660"/>
  </p:normalViewPr>
  <p:slideViewPr>
    <p:cSldViewPr snapToGrid="0">
      <p:cViewPr varScale="1">
        <p:scale>
          <a:sx n="43" d="100"/>
          <a:sy n="43" d="100"/>
        </p:scale>
        <p:origin x="82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3700-0605-6A75-0B41-392FE4EA6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04D40-F95C-D69A-966B-A5D17285A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997E2-E0E0-3DEF-6E53-ACFFA679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B587-1460-4963-A59B-A9BF3E6AD025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69B67-DE81-1DB6-39B6-98E9B3E1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85A5E-7CE4-0252-8980-12F9675C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DB58-DC95-48CA-984F-837D2A2FE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41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EC337-6905-46A3-1779-4DAB4D9A2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7A370-34B1-76CA-5085-8044EAAF1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3B2AE-D07E-331C-1CFC-F94BC6E0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B587-1460-4963-A59B-A9BF3E6AD025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EAAC2-A6D6-7800-3E18-EE3D5692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1A7AE-E4D7-3616-19A6-AD535412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DB58-DC95-48CA-984F-837D2A2FE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01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28953-F906-9949-3E41-DE26C6785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44A0A-EF6A-4EB5-24E8-5905226F5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6DB31-2301-12DD-92BA-D8EDFD11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B587-1460-4963-A59B-A9BF3E6AD025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D5034-63C5-4513-C005-438D4EC8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FA3B4-0902-FE02-DA15-9E51BA4F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DB58-DC95-48CA-984F-837D2A2FE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39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509E-A1CD-67BA-3768-1B052375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47DE2-243A-6EA2-A0AA-5C7BBE06B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829-2A93-9C22-2DB1-CF645A58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B587-1460-4963-A59B-A9BF3E6AD025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27225-2EB3-16B1-3F83-5483A89E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CCF10-2465-24B0-09F1-5676D2F8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DB58-DC95-48CA-984F-837D2A2FE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8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B276-F9A9-EA73-268A-6330F9E31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361FF-9F1C-3855-62B0-CDF5FCEF0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C9CD0-A01D-D900-0ADF-7B93F487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B587-1460-4963-A59B-A9BF3E6AD025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AACF-7391-0084-F991-A6EFCDE9E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8DE31-25E9-5AC0-EDE1-D09F2626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DB58-DC95-48CA-984F-837D2A2FE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97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FE5E-3160-A4F1-78A2-439A03A8C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270E1-157F-4F31-C530-DF61EEBE6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0B5E1-5ACB-E5F8-57E8-3FF4FE956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BEE72-4CA9-96C2-E559-467DF1BB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B587-1460-4963-A59B-A9BF3E6AD025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31A63-FEA9-2B95-6ED9-36941C43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45A1B-5C62-79F4-AABB-DECBC209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DB58-DC95-48CA-984F-837D2A2FE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25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AB88-9F21-2DCD-A5EC-E9C4846D2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83A11-6B7D-1944-4671-E639A1A79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B1D89-3DF8-CCCC-646C-DD2CF5DC4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11C8A-F28E-5623-032F-707CD926D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187423-D5E2-A613-6AF9-D62F7D6CF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5B581A-9DC5-056A-9AA5-57BE9759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B587-1460-4963-A59B-A9BF3E6AD025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844A40-CAF5-9040-1573-EF73BD67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394F5-CECA-7789-CEBA-DF47FBEF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DB58-DC95-48CA-984F-837D2A2FE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70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68AB-195B-399F-B0C8-882E9A67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6E0CA-EF00-C3BC-D373-27C15FF0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B587-1460-4963-A59B-A9BF3E6AD025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7D875-4906-C72E-5DD7-A60C1FC9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29CE7-7DC5-8634-B5C6-C970F70B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DB58-DC95-48CA-984F-837D2A2FE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49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6B6E55-354B-0990-3749-ABE88275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B587-1460-4963-A59B-A9BF3E6AD025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5C097-C0C5-B038-0998-13F424E03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76558-F74F-F738-9FD6-87C18185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DB58-DC95-48CA-984F-837D2A2FE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60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FC97-4A96-D42E-AABD-26D61DE1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65E48-B8E7-B651-34DA-31CAFD8B7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954CD-92C6-0F25-008F-45559DA7A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6E235-D635-CF3B-6CB9-50C27B1B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B587-1460-4963-A59B-A9BF3E6AD025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72FBB-224D-C806-95A2-0835AEA4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2EFAB-109A-0501-AB85-7EE57CE4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DB58-DC95-48CA-984F-837D2A2FE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91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68E8-5E1F-919D-081B-5E13DDEBC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C623B-FE55-1213-9871-2E9A0C952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1F2EF-8DDD-6D63-0F41-D005BEC1F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D3EE0-0BAD-C4BF-A9DC-99FEBA43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B587-1460-4963-A59B-A9BF3E6AD025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519D1-25BD-EBC2-9997-4D35C7C9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734D3-40A9-D5CB-83B6-5B4AC56F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DB58-DC95-48CA-984F-837D2A2FE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54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E3031A-64F7-2AFD-AB18-CAF1D9A75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18084-2795-9FF5-74A1-20207F93F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00608-AA38-0842-5419-64800BD00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8B587-1460-4963-A59B-A9BF3E6AD025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4B1E3-702D-286B-C6C6-405D59C72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9283A-FADE-7501-57A0-420A4E1F1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DB58-DC95-48CA-984F-837D2A2FE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06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A25A96-5831-BF04-785C-99691A162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93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0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7D3DAD-1FFA-9C10-1D94-775C23D2D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7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46B68C-D8F6-952C-1A29-F67365CD6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09" y="0"/>
            <a:ext cx="10585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6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rajdeep banik</dc:creator>
  <cp:lastModifiedBy>rajdeep banik</cp:lastModifiedBy>
  <cp:revision>1</cp:revision>
  <dcterms:created xsi:type="dcterms:W3CDTF">2024-09-02T20:27:05Z</dcterms:created>
  <dcterms:modified xsi:type="dcterms:W3CDTF">2024-09-02T20:27:58Z</dcterms:modified>
</cp:coreProperties>
</file>