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5E03C-C82D-45A4-9D92-95B45DC85E3E}" v="1436" dt="2022-11-14T15:27:00.344"/>
    <p1510:client id="{C6BAC7C9-B791-A83C-2E7F-78AC1C90A41E}" v="59" dt="2022-11-14T16:18:40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8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75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2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1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8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rgbClr val="FFFFFF"/>
                </a:solidFill>
              </a:rPr>
              <a:t>STRATEGY PROOFNESS IN LARGE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21550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</a:t>
            </a:r>
          </a:p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Algorithmic Game Theory (CS60025)</a:t>
            </a:r>
          </a:p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By</a:t>
            </a:r>
            <a:endParaRPr lang="en-US" dirty="0"/>
          </a:p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Rajdeep Das (20NA30021)</a:t>
            </a:r>
          </a:p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Sayak Roy (22CS60R04)</a:t>
            </a:r>
          </a:p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Rinkesh Kumar Meena (20EE10061)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0687-876C-3274-707D-361AC4DC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0C226"/>
                </a:solidFill>
                <a:latin typeface="Trebuchet MS"/>
              </a:rPr>
              <a:t>RESULTS</a:t>
            </a:r>
            <a:r>
              <a:rPr lang="en-GB">
                <a:latin typeface="Trebuchet MS"/>
                <a:ea typeface="Trebuchet MS"/>
                <a:cs typeface="Trebuchet MS"/>
              </a:rPr>
              <a:t>​</a:t>
            </a:r>
            <a:endParaRPr lang="en-GB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91B1B2F-D5B9-E89F-02CA-A8C02264A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13" y="1144589"/>
            <a:ext cx="6021316" cy="4576921"/>
          </a:xfrm>
        </p:spPr>
      </p:pic>
    </p:spTree>
    <p:extLst>
      <p:ext uri="{BB962C8B-B14F-4D97-AF65-F5344CB8AC3E}">
        <p14:creationId xmlns:p14="http://schemas.microsoft.com/office/powerpoint/2010/main" val="421867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F193-697A-3A49-4D19-657C0C04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EC3FC44-5DBE-C293-3F1A-D9398184E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24731"/>
            <a:ext cx="8596668" cy="3806858"/>
          </a:xfrm>
        </p:spPr>
      </p:pic>
    </p:spTree>
    <p:extLst>
      <p:ext uri="{BB962C8B-B14F-4D97-AF65-F5344CB8AC3E}">
        <p14:creationId xmlns:p14="http://schemas.microsoft.com/office/powerpoint/2010/main" val="43903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E16-5595-F05C-9F03-3F421B3C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617A-7945-FA26-BF4F-04E95F58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Effect of Varying Preference-Order Length</a:t>
            </a:r>
          </a:p>
          <a:p>
            <a:pPr lvl="1">
              <a:buFont typeface="Arial,Sans-Serif" charset="2"/>
              <a:buChar char="•"/>
            </a:pPr>
            <a:r>
              <a:rPr lang="en-GB">
                <a:ea typeface="+mn-lt"/>
                <a:cs typeface="+mn-lt"/>
              </a:rPr>
              <a:t>in general, the plots of D(n)/n for a given n increases with k. Intuitively this makes sense as a larger k quite simply gives more preferences to truncate away, i.e., more possible deviations.</a:t>
            </a:r>
            <a:endParaRPr lang="en-US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GB">
                <a:ea typeface="+mn-lt"/>
                <a:cs typeface="+mn-lt"/>
              </a:rPr>
              <a:t>Effect of Varying the Preference Correlation</a:t>
            </a:r>
          </a:p>
          <a:p>
            <a:pPr lvl="1"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We note that an increase in correlation leads to a smaller ratio of agents who can fully deviate D(n)/n. As for the reason, having more agents interested in the same matches makes the rejection chain shorter, thus making it unlikely to return to the deviator.</a:t>
            </a:r>
          </a:p>
        </p:txBody>
      </p:sp>
    </p:spTree>
    <p:extLst>
      <p:ext uri="{BB962C8B-B14F-4D97-AF65-F5344CB8AC3E}">
        <p14:creationId xmlns:p14="http://schemas.microsoft.com/office/powerpoint/2010/main" val="123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7FEA-7B7D-9192-9F5C-60C9C65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FA0B-32A7-784E-CFBA-663C4D5D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We discovered that near strategy-proofness is common in large marketplaces.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According to our models, the fraction of agents with relevant deviations declines the most rapidly between market sizes of 10 and 100.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The approximate strategy-proofness decreases with preference order length and increases with preference correlation.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29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DBCA-CFF0-E08F-F59D-B156EEF6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429" y="3068129"/>
            <a:ext cx="2658820" cy="716952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24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3751-4E61-F2B2-BE7D-69B17513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14CE-D8CD-46E4-A207-7696FDE9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INTRODUCTION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THEORY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METHODOLOGY: PREFERENCE GENERATION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METHODOLOGY: DEFERRED ACCEPTANCE</a:t>
            </a: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METHODOLOGY: COUNTING DEVIATIONS</a:t>
            </a:r>
          </a:p>
          <a:p>
            <a:pPr>
              <a:buFont typeface="Arial" charset="2"/>
              <a:buChar char="•"/>
            </a:pPr>
            <a:r>
              <a:rPr lang="en-GB" dirty="0"/>
              <a:t>RESULTS</a:t>
            </a:r>
          </a:p>
          <a:p>
            <a:pPr>
              <a:buFont typeface="Arial" charset="2"/>
              <a:buChar char="•"/>
            </a:pPr>
            <a:r>
              <a:rPr lang="en-GB" dirty="0"/>
              <a:t>DISCUSSIONS</a:t>
            </a:r>
          </a:p>
          <a:p>
            <a:pPr>
              <a:buFont typeface="Arial" charset="2"/>
              <a:buChar char="•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804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692B-3456-5A76-3C0E-2A960592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2546-C8E1-EAC7-4B7D-FB9C3918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In large matching markets there are often a small fraction of agents who may advantageously deviate</a:t>
            </a:r>
          </a:p>
          <a:p>
            <a:pPr>
              <a:buFont typeface="Arial" charset="2"/>
              <a:buChar char="•"/>
            </a:pPr>
            <a:r>
              <a:rPr lang="en-GB" dirty="0"/>
              <a:t>Here we discuss how approximate strategy proofness makes the matching algorithm more robust in large markets</a:t>
            </a:r>
          </a:p>
          <a:p>
            <a:pPr>
              <a:buFont typeface="Arial" charset="2"/>
              <a:buChar char="•"/>
            </a:pPr>
            <a:r>
              <a:rPr lang="en-GB" dirty="0"/>
              <a:t>We can conduct several simulations to see when we may approximate our strategy proofness</a:t>
            </a:r>
          </a:p>
          <a:p>
            <a:pPr>
              <a:buFont typeface="Arial" charset="2"/>
              <a:buChar char="•"/>
            </a:pPr>
            <a:r>
              <a:rPr lang="en-GB" dirty="0"/>
              <a:t>We can gain insights for what market size, length of preference </a:t>
            </a:r>
            <a:r>
              <a:rPr lang="en-GB" dirty="0" err="1"/>
              <a:t>lits</a:t>
            </a:r>
            <a:r>
              <a:rPr lang="en-GB" dirty="0"/>
              <a:t> and preference correlation it looks effective to a lower extent</a:t>
            </a:r>
          </a:p>
        </p:txBody>
      </p:sp>
    </p:spTree>
    <p:extLst>
      <p:ext uri="{BB962C8B-B14F-4D97-AF65-F5344CB8AC3E}">
        <p14:creationId xmlns:p14="http://schemas.microsoft.com/office/powerpoint/2010/main" val="10786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3B0-C782-5E4C-6B3A-D3AC6E6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9403-E8EB-3615-B718-CDE38DB4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We will base our study on the following existing theories:</a:t>
            </a:r>
          </a:p>
          <a:p>
            <a:pPr>
              <a:buFont typeface="Arial" charset="2"/>
              <a:buChar char="•"/>
            </a:pPr>
            <a:r>
              <a:rPr lang="en-GB" dirty="0"/>
              <a:t>In two-sided matching, deferred acceptance returns a stable matching and in general, there exists useful deviations only for the agents that are being proposed to with the proposing side having truthful reporting as the dominant strategy</a:t>
            </a:r>
          </a:p>
          <a:p>
            <a:pPr>
              <a:buFont typeface="Arial" charset="2"/>
              <a:buChar char="•"/>
            </a:pPr>
            <a:r>
              <a:rPr lang="en-GB" dirty="0"/>
              <a:t>In</a:t>
            </a:r>
            <a:r>
              <a:rPr lang="en-GB" dirty="0">
                <a:ea typeface="+mn-lt"/>
                <a:cs typeface="+mn-lt"/>
              </a:rPr>
              <a:t> simple markets, all successful manipulations can also be accomplished by truncations. Instead of searching for k! Possible permutations of preferences, it is sufficient for preference orders of length k to truncate the preference order once at each location for each participant on the receiving side.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680-AEE5-685B-9496-F4884C20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 PREFERENCE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71F6-19EA-EC6E-BDD4-4F8B60E3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Here, we attempt to realistically model agent preferences in a way that resembles the distribution of preferences in real market</a:t>
            </a:r>
          </a:p>
          <a:p>
            <a:pPr>
              <a:buFont typeface="Arial" charset="2"/>
              <a:buChar char="•"/>
            </a:pPr>
            <a:r>
              <a:rPr lang="en-GB" dirty="0"/>
              <a:t>The distribution is defined by inverse of exponential function</a:t>
            </a:r>
          </a:p>
          <a:p>
            <a:pPr>
              <a:buFont typeface="Arial" charset="2"/>
              <a:buChar char="•"/>
            </a:pPr>
            <a:r>
              <a:rPr lang="en-GB" dirty="0"/>
              <a:t>We model 3 different scenarios based on correlation</a:t>
            </a:r>
          </a:p>
          <a:p>
            <a:pPr lvl="1">
              <a:buFont typeface="Arial,Sans-Serif" charset="2"/>
              <a:buChar char="•"/>
            </a:pPr>
            <a:r>
              <a:rPr lang="en-GB" dirty="0">
                <a:ea typeface="+mn-lt"/>
                <a:cs typeface="+mn-lt"/>
              </a:rPr>
              <a:t>Almost no correlation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en-GB" dirty="0">
                <a:ea typeface="+mn-lt"/>
                <a:cs typeface="+mn-lt"/>
              </a:rPr>
              <a:t>Moderate correlation</a:t>
            </a:r>
          </a:p>
          <a:p>
            <a:pPr lvl="1">
              <a:buFont typeface="Arial,Sans-Serif" charset="2"/>
              <a:buChar char="•"/>
            </a:pPr>
            <a:r>
              <a:rPr lang="en-GB" dirty="0">
                <a:ea typeface="+mn-lt"/>
                <a:cs typeface="+mn-lt"/>
              </a:rPr>
              <a:t>High correlation</a:t>
            </a:r>
            <a:endParaRPr lang="en-GB" dirty="0"/>
          </a:p>
          <a:p>
            <a:pPr>
              <a:buFont typeface="Arial" charset="2"/>
              <a:buChar char="•"/>
            </a:pPr>
            <a:r>
              <a:rPr lang="en-GB" dirty="0"/>
              <a:t>The preference order was generated based on these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49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7C84-2A34-4C87-0C5B-312BF3B1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/>
              <a:t>METHODOLOGY: DEFERRED ACCEPTANCE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F72F4F-E202-0536-34E1-D47E3248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We used postponed acceptance approach which is known for creating stable matches.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following is the pseudocode for the given approach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93752D-F1D7-7B42-222F-CAAC7FF7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30" y="2159331"/>
            <a:ext cx="4468396" cy="32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ABE2-7CA7-20AC-5E89-7269202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 COUNTING DEVIATIONS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35BE-920F-9CB1-57CB-30628437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" charset="2"/>
              <a:buChar char="•"/>
            </a:pPr>
            <a:r>
              <a:rPr lang="en-GB" dirty="0"/>
              <a:t>We establish a relationship between D(n), I.e., the number of agents with meaningful deviations and n I.e., the number of agents on one side of market</a:t>
            </a:r>
          </a:p>
          <a:p>
            <a:pPr lvl="1">
              <a:buFont typeface="Arial" charset="2"/>
              <a:buChar char="•"/>
            </a:pPr>
            <a:r>
              <a:rPr lang="en-GB" dirty="0"/>
              <a:t>We established that the only way for helpful deviations is reporting in the form of truncation deviation by the receiving side</a:t>
            </a:r>
          </a:p>
          <a:p>
            <a:pPr lvl="1">
              <a:buFont typeface="Arial" charset="2"/>
              <a:buChar char="•"/>
            </a:pPr>
            <a:r>
              <a:rPr lang="en-GB" dirty="0"/>
              <a:t>Hence for every female, we truncate their last preference entry in order and run deferred acceptance to check if they benefit or not.</a:t>
            </a:r>
          </a:p>
          <a:p>
            <a:pPr lvl="1">
              <a:buFont typeface="Arial" charset="2"/>
              <a:buChar char="•"/>
            </a:pPr>
            <a:r>
              <a:rPr lang="en-GB" dirty="0"/>
              <a:t>We can count the total number of beneficial deviations in this way.</a:t>
            </a:r>
          </a:p>
        </p:txBody>
      </p:sp>
    </p:spTree>
    <p:extLst>
      <p:ext uri="{BB962C8B-B14F-4D97-AF65-F5344CB8AC3E}">
        <p14:creationId xmlns:p14="http://schemas.microsoft.com/office/powerpoint/2010/main" val="319296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4229-086E-45BA-1B22-1662BF00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938915A-498E-EB31-5B7E-DB6C51E89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2307"/>
            <a:ext cx="8596668" cy="3641484"/>
          </a:xfrm>
        </p:spPr>
      </p:pic>
    </p:spTree>
    <p:extLst>
      <p:ext uri="{BB962C8B-B14F-4D97-AF65-F5344CB8AC3E}">
        <p14:creationId xmlns:p14="http://schemas.microsoft.com/office/powerpoint/2010/main" val="86106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ABD5-082F-04FE-CD0B-F83A33E4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RESULTS</a:t>
            </a:r>
          </a:p>
          <a:p>
            <a:endParaRPr lang="en-GB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4548D9A-7A2E-2AE4-13B6-757A1726C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83" y="1492663"/>
            <a:ext cx="8277970" cy="3880773"/>
          </a:xfrm>
        </p:spPr>
      </p:pic>
    </p:spTree>
    <p:extLst>
      <p:ext uri="{BB962C8B-B14F-4D97-AF65-F5344CB8AC3E}">
        <p14:creationId xmlns:p14="http://schemas.microsoft.com/office/powerpoint/2010/main" val="3838139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STRATEGY PROOFNESS IN LARGE MATCHING</vt:lpstr>
      <vt:lpstr>Contents</vt:lpstr>
      <vt:lpstr>INTRODUCTION</vt:lpstr>
      <vt:lpstr>THEORY</vt:lpstr>
      <vt:lpstr>METHODOLOGY: PREFERENCE GENERATION</vt:lpstr>
      <vt:lpstr>METHODOLOGY: DEFERRED ACCEPTANCE</vt:lpstr>
      <vt:lpstr>METHODOLOGY: COUNTING DEVIATIONS</vt:lpstr>
      <vt:lpstr>RESULTS</vt:lpstr>
      <vt:lpstr>RESULTS </vt:lpstr>
      <vt:lpstr>RESULTS​</vt:lpstr>
      <vt:lpstr>RESULTS</vt:lpstr>
      <vt:lpstr>DISCUSSIONS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320</cp:revision>
  <dcterms:created xsi:type="dcterms:W3CDTF">2022-11-14T05:11:41Z</dcterms:created>
  <dcterms:modified xsi:type="dcterms:W3CDTF">2022-11-14T16:18:58Z</dcterms:modified>
</cp:coreProperties>
</file>