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1"/>
  </p:notesMasterIdLst>
  <p:sldIdLst>
    <p:sldId id="263" r:id="rId2"/>
    <p:sldId id="256" r:id="rId3"/>
    <p:sldId id="260" r:id="rId4"/>
    <p:sldId id="264" r:id="rId5"/>
    <p:sldId id="257" r:id="rId6"/>
    <p:sldId id="258" r:id="rId7"/>
    <p:sldId id="259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D23488-4952-43D9-80BE-93EC19A0D167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AA2C631-EB5B-44E4-8B76-D4AB5FFE8519}">
      <dgm:prSet phldrT="[Text]"/>
      <dgm:spPr/>
      <dgm:t>
        <a:bodyPr/>
        <a:lstStyle/>
        <a:p>
          <a:r>
            <a:rPr lang="en-IN" dirty="0"/>
            <a:t>Child Mode</a:t>
          </a:r>
        </a:p>
      </dgm:t>
    </dgm:pt>
    <dgm:pt modelId="{88419404-08B1-450F-B8CE-9AD5C806B9E2}" type="parTrans" cxnId="{2E98EBEA-8F6D-474C-883C-A64868B3B115}">
      <dgm:prSet/>
      <dgm:spPr/>
      <dgm:t>
        <a:bodyPr/>
        <a:lstStyle/>
        <a:p>
          <a:endParaRPr lang="en-IN"/>
        </a:p>
      </dgm:t>
    </dgm:pt>
    <dgm:pt modelId="{CA7F0BF2-7340-429F-B6D4-5221D9728C0D}" type="sibTrans" cxnId="{2E98EBEA-8F6D-474C-883C-A64868B3B115}">
      <dgm:prSet/>
      <dgm:spPr/>
      <dgm:t>
        <a:bodyPr/>
        <a:lstStyle/>
        <a:p>
          <a:endParaRPr lang="en-IN"/>
        </a:p>
      </dgm:t>
    </dgm:pt>
    <dgm:pt modelId="{7CC2B7C3-A44C-449B-AD3C-9AB2494962AB}">
      <dgm:prSet phldrT="[Text]"/>
      <dgm:spPr/>
      <dgm:t>
        <a:bodyPr/>
        <a:lstStyle/>
        <a:p>
          <a:r>
            <a:rPr lang="en-IN" dirty="0"/>
            <a:t>Practice handwriting for young children</a:t>
          </a:r>
        </a:p>
      </dgm:t>
    </dgm:pt>
    <dgm:pt modelId="{7AB1BAB8-324F-41CD-9888-630390D3ABA9}" type="parTrans" cxnId="{5F75E9E1-B4C2-4140-B787-F94F93220DC3}">
      <dgm:prSet/>
      <dgm:spPr/>
      <dgm:t>
        <a:bodyPr/>
        <a:lstStyle/>
        <a:p>
          <a:endParaRPr lang="en-IN"/>
        </a:p>
      </dgm:t>
    </dgm:pt>
    <dgm:pt modelId="{71AC501A-45A3-43AE-B9F5-C6180E2C4668}" type="sibTrans" cxnId="{5F75E9E1-B4C2-4140-B787-F94F93220DC3}">
      <dgm:prSet/>
      <dgm:spPr/>
      <dgm:t>
        <a:bodyPr/>
        <a:lstStyle/>
        <a:p>
          <a:endParaRPr lang="en-IN"/>
        </a:p>
      </dgm:t>
    </dgm:pt>
    <dgm:pt modelId="{6F3D4F6F-82CA-4011-9DC5-57A4E380B311}">
      <dgm:prSet phldrT="[Text]"/>
      <dgm:spPr/>
      <dgm:t>
        <a:bodyPr/>
        <a:lstStyle/>
        <a:p>
          <a:r>
            <a:rPr lang="en-IN" dirty="0"/>
            <a:t>Calculator Mode</a:t>
          </a:r>
        </a:p>
      </dgm:t>
    </dgm:pt>
    <dgm:pt modelId="{0EDD8188-68FE-4336-97A0-D7230B0B5176}" type="parTrans" cxnId="{1A5D3B9D-01C6-4CAE-ABB3-FD4BD12AF79F}">
      <dgm:prSet/>
      <dgm:spPr/>
      <dgm:t>
        <a:bodyPr/>
        <a:lstStyle/>
        <a:p>
          <a:endParaRPr lang="en-IN"/>
        </a:p>
      </dgm:t>
    </dgm:pt>
    <dgm:pt modelId="{9F2ACDAD-92AE-4810-9B32-64A69BEE8536}" type="sibTrans" cxnId="{1A5D3B9D-01C6-4CAE-ABB3-FD4BD12AF79F}">
      <dgm:prSet/>
      <dgm:spPr/>
      <dgm:t>
        <a:bodyPr/>
        <a:lstStyle/>
        <a:p>
          <a:endParaRPr lang="en-IN"/>
        </a:p>
      </dgm:t>
    </dgm:pt>
    <dgm:pt modelId="{F8824F19-33FE-4B01-A26A-C0804A91126F}">
      <dgm:prSet phldrT="[Text]"/>
      <dgm:spPr/>
      <dgm:t>
        <a:bodyPr/>
        <a:lstStyle/>
        <a:p>
          <a:r>
            <a:rPr lang="en-IN" dirty="0"/>
            <a:t>Takes handwritten expressions as input</a:t>
          </a:r>
        </a:p>
      </dgm:t>
    </dgm:pt>
    <dgm:pt modelId="{A39669F9-FE94-4416-AC8B-5AB73BF6CD46}" type="parTrans" cxnId="{E10F84A3-AD85-49D8-99E2-33761CA019C9}">
      <dgm:prSet/>
      <dgm:spPr/>
      <dgm:t>
        <a:bodyPr/>
        <a:lstStyle/>
        <a:p>
          <a:endParaRPr lang="en-IN"/>
        </a:p>
      </dgm:t>
    </dgm:pt>
    <dgm:pt modelId="{538AC8BF-9542-4DD0-9915-6AD373C5FA0C}" type="sibTrans" cxnId="{E10F84A3-AD85-49D8-99E2-33761CA019C9}">
      <dgm:prSet/>
      <dgm:spPr/>
      <dgm:t>
        <a:bodyPr/>
        <a:lstStyle/>
        <a:p>
          <a:endParaRPr lang="en-IN"/>
        </a:p>
      </dgm:t>
    </dgm:pt>
    <dgm:pt modelId="{F00E3932-BADD-4EFC-B091-FB72ED826600}">
      <dgm:prSet phldrT="[Text]"/>
      <dgm:spPr/>
      <dgm:t>
        <a:bodyPr/>
        <a:lstStyle/>
        <a:p>
          <a:r>
            <a:rPr lang="en-IN" dirty="0"/>
            <a:t>Calculation using BODMAS rule</a:t>
          </a:r>
        </a:p>
      </dgm:t>
    </dgm:pt>
    <dgm:pt modelId="{1586066F-85DA-4E43-9188-C695531643D7}" type="parTrans" cxnId="{80457E35-18EB-4AB2-B84A-771082CCFCE9}">
      <dgm:prSet/>
      <dgm:spPr/>
      <dgm:t>
        <a:bodyPr/>
        <a:lstStyle/>
        <a:p>
          <a:endParaRPr lang="en-IN"/>
        </a:p>
      </dgm:t>
    </dgm:pt>
    <dgm:pt modelId="{157285B9-BACC-4005-B68A-36330A5D69FE}" type="sibTrans" cxnId="{80457E35-18EB-4AB2-B84A-771082CCFCE9}">
      <dgm:prSet/>
      <dgm:spPr/>
      <dgm:t>
        <a:bodyPr/>
        <a:lstStyle/>
        <a:p>
          <a:endParaRPr lang="en-IN"/>
        </a:p>
      </dgm:t>
    </dgm:pt>
    <dgm:pt modelId="{FC11A7E6-AAE0-44D1-AE5F-A18295CB5C46}">
      <dgm:prSet phldrT="[Text]"/>
      <dgm:spPr/>
      <dgm:t>
        <a:bodyPr/>
        <a:lstStyle/>
        <a:p>
          <a:r>
            <a:rPr lang="en-IN" dirty="0"/>
            <a:t>Result Display</a:t>
          </a:r>
        </a:p>
      </dgm:t>
    </dgm:pt>
    <dgm:pt modelId="{381E7405-7507-4152-8385-3EDC2B584B85}" type="parTrans" cxnId="{3FBBC15C-7389-4E3E-8E65-35C32F25EF2F}">
      <dgm:prSet/>
      <dgm:spPr/>
      <dgm:t>
        <a:bodyPr/>
        <a:lstStyle/>
        <a:p>
          <a:endParaRPr lang="en-IN"/>
        </a:p>
      </dgm:t>
    </dgm:pt>
    <dgm:pt modelId="{1B70981A-3DD6-4A24-8682-61FE4784C611}" type="sibTrans" cxnId="{3FBBC15C-7389-4E3E-8E65-35C32F25EF2F}">
      <dgm:prSet/>
      <dgm:spPr/>
      <dgm:t>
        <a:bodyPr/>
        <a:lstStyle/>
        <a:p>
          <a:endParaRPr lang="en-IN"/>
        </a:p>
      </dgm:t>
    </dgm:pt>
    <dgm:pt modelId="{776735F3-D5ED-43EA-AB80-7464075F9A39}" type="pres">
      <dgm:prSet presAssocID="{88D23488-4952-43D9-80BE-93EC19A0D167}" presName="list" presStyleCnt="0">
        <dgm:presLayoutVars>
          <dgm:dir/>
          <dgm:animLvl val="lvl"/>
        </dgm:presLayoutVars>
      </dgm:prSet>
      <dgm:spPr/>
    </dgm:pt>
    <dgm:pt modelId="{FD810D5B-2838-4783-B7FA-9AB8D05E0C08}" type="pres">
      <dgm:prSet presAssocID="{4AA2C631-EB5B-44E4-8B76-D4AB5FFE8519}" presName="posSpace" presStyleCnt="0"/>
      <dgm:spPr/>
    </dgm:pt>
    <dgm:pt modelId="{D90A5A4B-0BF5-4024-9FC8-AAFA16893851}" type="pres">
      <dgm:prSet presAssocID="{4AA2C631-EB5B-44E4-8B76-D4AB5FFE8519}" presName="vertFlow" presStyleCnt="0"/>
      <dgm:spPr/>
    </dgm:pt>
    <dgm:pt modelId="{A3E63414-EC26-4565-8456-06E6DB75D005}" type="pres">
      <dgm:prSet presAssocID="{4AA2C631-EB5B-44E4-8B76-D4AB5FFE8519}" presName="topSpace" presStyleCnt="0"/>
      <dgm:spPr/>
    </dgm:pt>
    <dgm:pt modelId="{9866BA9C-74BB-4453-935D-F5A02BDA6EA5}" type="pres">
      <dgm:prSet presAssocID="{4AA2C631-EB5B-44E4-8B76-D4AB5FFE8519}" presName="firstComp" presStyleCnt="0"/>
      <dgm:spPr/>
    </dgm:pt>
    <dgm:pt modelId="{09D79BA4-1C73-4240-9D81-355ABE6F1E20}" type="pres">
      <dgm:prSet presAssocID="{4AA2C631-EB5B-44E4-8B76-D4AB5FFE8519}" presName="firstChild" presStyleLbl="bgAccFollowNode1" presStyleIdx="0" presStyleCnt="4"/>
      <dgm:spPr/>
    </dgm:pt>
    <dgm:pt modelId="{C744D692-089A-4198-B9CA-C853E5E7B242}" type="pres">
      <dgm:prSet presAssocID="{4AA2C631-EB5B-44E4-8B76-D4AB5FFE8519}" presName="firstChildTx" presStyleLbl="bgAccFollowNode1" presStyleIdx="0" presStyleCnt="4">
        <dgm:presLayoutVars>
          <dgm:bulletEnabled val="1"/>
        </dgm:presLayoutVars>
      </dgm:prSet>
      <dgm:spPr/>
    </dgm:pt>
    <dgm:pt modelId="{23FB4880-A6EF-44DD-A1B6-E74342D019D3}" type="pres">
      <dgm:prSet presAssocID="{4AA2C631-EB5B-44E4-8B76-D4AB5FFE8519}" presName="negSpace" presStyleCnt="0"/>
      <dgm:spPr/>
    </dgm:pt>
    <dgm:pt modelId="{5E2D396A-316D-4D6E-95AA-64F0D535B709}" type="pres">
      <dgm:prSet presAssocID="{4AA2C631-EB5B-44E4-8B76-D4AB5FFE8519}" presName="circle" presStyleLbl="node1" presStyleIdx="0" presStyleCnt="2"/>
      <dgm:spPr/>
    </dgm:pt>
    <dgm:pt modelId="{4151B205-ADDA-4834-B202-F8332099C9B3}" type="pres">
      <dgm:prSet presAssocID="{CA7F0BF2-7340-429F-B6D4-5221D9728C0D}" presName="transSpace" presStyleCnt="0"/>
      <dgm:spPr/>
    </dgm:pt>
    <dgm:pt modelId="{CBEB3C94-ABBA-4B0B-B649-F3EB5ADF5C8A}" type="pres">
      <dgm:prSet presAssocID="{6F3D4F6F-82CA-4011-9DC5-57A4E380B311}" presName="posSpace" presStyleCnt="0"/>
      <dgm:spPr/>
    </dgm:pt>
    <dgm:pt modelId="{ED0F262E-670A-474E-A70B-920D489F060E}" type="pres">
      <dgm:prSet presAssocID="{6F3D4F6F-82CA-4011-9DC5-57A4E380B311}" presName="vertFlow" presStyleCnt="0"/>
      <dgm:spPr/>
    </dgm:pt>
    <dgm:pt modelId="{937EF567-C8EA-485F-BFE8-05225F1BB96E}" type="pres">
      <dgm:prSet presAssocID="{6F3D4F6F-82CA-4011-9DC5-57A4E380B311}" presName="topSpace" presStyleCnt="0"/>
      <dgm:spPr/>
    </dgm:pt>
    <dgm:pt modelId="{243949A4-8006-43A2-A668-7D5A37E60BED}" type="pres">
      <dgm:prSet presAssocID="{6F3D4F6F-82CA-4011-9DC5-57A4E380B311}" presName="firstComp" presStyleCnt="0"/>
      <dgm:spPr/>
    </dgm:pt>
    <dgm:pt modelId="{6F541D63-C884-4200-8133-5540659E7A0E}" type="pres">
      <dgm:prSet presAssocID="{6F3D4F6F-82CA-4011-9DC5-57A4E380B311}" presName="firstChild" presStyleLbl="bgAccFollowNode1" presStyleIdx="1" presStyleCnt="4"/>
      <dgm:spPr/>
    </dgm:pt>
    <dgm:pt modelId="{474CAB27-7A58-43ED-B0D1-7763FEDA87C1}" type="pres">
      <dgm:prSet presAssocID="{6F3D4F6F-82CA-4011-9DC5-57A4E380B311}" presName="firstChildTx" presStyleLbl="bgAccFollowNode1" presStyleIdx="1" presStyleCnt="4">
        <dgm:presLayoutVars>
          <dgm:bulletEnabled val="1"/>
        </dgm:presLayoutVars>
      </dgm:prSet>
      <dgm:spPr/>
    </dgm:pt>
    <dgm:pt modelId="{23E31192-FFEF-48BC-941D-7E5D3A29C489}" type="pres">
      <dgm:prSet presAssocID="{F00E3932-BADD-4EFC-B091-FB72ED826600}" presName="comp" presStyleCnt="0"/>
      <dgm:spPr/>
    </dgm:pt>
    <dgm:pt modelId="{C0CD3EFD-E058-4947-A6A3-6244E4EF4E68}" type="pres">
      <dgm:prSet presAssocID="{F00E3932-BADD-4EFC-B091-FB72ED826600}" presName="child" presStyleLbl="bgAccFollowNode1" presStyleIdx="2" presStyleCnt="4"/>
      <dgm:spPr/>
    </dgm:pt>
    <dgm:pt modelId="{E12ED044-665A-43D7-AED7-E97E4A859914}" type="pres">
      <dgm:prSet presAssocID="{F00E3932-BADD-4EFC-B091-FB72ED826600}" presName="childTx" presStyleLbl="bgAccFollowNode1" presStyleIdx="2" presStyleCnt="4">
        <dgm:presLayoutVars>
          <dgm:bulletEnabled val="1"/>
        </dgm:presLayoutVars>
      </dgm:prSet>
      <dgm:spPr/>
    </dgm:pt>
    <dgm:pt modelId="{377D5CE6-8AFA-4F45-A21C-F03D79796BBF}" type="pres">
      <dgm:prSet presAssocID="{FC11A7E6-AAE0-44D1-AE5F-A18295CB5C46}" presName="comp" presStyleCnt="0"/>
      <dgm:spPr/>
    </dgm:pt>
    <dgm:pt modelId="{3DD0D509-91EB-44C5-9B34-C4A717AD7566}" type="pres">
      <dgm:prSet presAssocID="{FC11A7E6-AAE0-44D1-AE5F-A18295CB5C46}" presName="child" presStyleLbl="bgAccFollowNode1" presStyleIdx="3" presStyleCnt="4"/>
      <dgm:spPr/>
    </dgm:pt>
    <dgm:pt modelId="{EA157F0A-DC0C-44A1-A7BB-5F8F8DBDD9C7}" type="pres">
      <dgm:prSet presAssocID="{FC11A7E6-AAE0-44D1-AE5F-A18295CB5C46}" presName="childTx" presStyleLbl="bgAccFollowNode1" presStyleIdx="3" presStyleCnt="4">
        <dgm:presLayoutVars>
          <dgm:bulletEnabled val="1"/>
        </dgm:presLayoutVars>
      </dgm:prSet>
      <dgm:spPr/>
    </dgm:pt>
    <dgm:pt modelId="{6ADD2690-D21A-4DDF-98F6-46F9BFF6750F}" type="pres">
      <dgm:prSet presAssocID="{6F3D4F6F-82CA-4011-9DC5-57A4E380B311}" presName="negSpace" presStyleCnt="0"/>
      <dgm:spPr/>
    </dgm:pt>
    <dgm:pt modelId="{62291942-1BE8-4742-A19E-2D4142DD46A4}" type="pres">
      <dgm:prSet presAssocID="{6F3D4F6F-82CA-4011-9DC5-57A4E380B311}" presName="circle" presStyleLbl="node1" presStyleIdx="1" presStyleCnt="2"/>
      <dgm:spPr/>
    </dgm:pt>
  </dgm:ptLst>
  <dgm:cxnLst>
    <dgm:cxn modelId="{80457E35-18EB-4AB2-B84A-771082CCFCE9}" srcId="{6F3D4F6F-82CA-4011-9DC5-57A4E380B311}" destId="{F00E3932-BADD-4EFC-B091-FB72ED826600}" srcOrd="1" destOrd="0" parTransId="{1586066F-85DA-4E43-9188-C695531643D7}" sibTransId="{157285B9-BACC-4005-B68A-36330A5D69FE}"/>
    <dgm:cxn modelId="{28865E36-6BFA-4D90-BA95-D18472B8CB19}" type="presOf" srcId="{FC11A7E6-AAE0-44D1-AE5F-A18295CB5C46}" destId="{3DD0D509-91EB-44C5-9B34-C4A717AD7566}" srcOrd="0" destOrd="0" presId="urn:microsoft.com/office/officeart/2005/8/layout/hList9"/>
    <dgm:cxn modelId="{3FBBC15C-7389-4E3E-8E65-35C32F25EF2F}" srcId="{6F3D4F6F-82CA-4011-9DC5-57A4E380B311}" destId="{FC11A7E6-AAE0-44D1-AE5F-A18295CB5C46}" srcOrd="2" destOrd="0" parTransId="{381E7405-7507-4152-8385-3EDC2B584B85}" sibTransId="{1B70981A-3DD6-4A24-8682-61FE4784C611}"/>
    <dgm:cxn modelId="{55383A5D-6EE9-4D8A-A6FC-F1F315F08892}" type="presOf" srcId="{F8824F19-33FE-4B01-A26A-C0804A91126F}" destId="{474CAB27-7A58-43ED-B0D1-7763FEDA87C1}" srcOrd="1" destOrd="0" presId="urn:microsoft.com/office/officeart/2005/8/layout/hList9"/>
    <dgm:cxn modelId="{3ED45F44-414E-4A4C-9A5B-BF4A80CC3F4A}" type="presOf" srcId="{88D23488-4952-43D9-80BE-93EC19A0D167}" destId="{776735F3-D5ED-43EA-AB80-7464075F9A39}" srcOrd="0" destOrd="0" presId="urn:microsoft.com/office/officeart/2005/8/layout/hList9"/>
    <dgm:cxn modelId="{07BC2947-DEFD-4BC4-AE37-2ADBA9FEBE2A}" type="presOf" srcId="{7CC2B7C3-A44C-449B-AD3C-9AB2494962AB}" destId="{09D79BA4-1C73-4240-9D81-355ABE6F1E20}" srcOrd="0" destOrd="0" presId="urn:microsoft.com/office/officeart/2005/8/layout/hList9"/>
    <dgm:cxn modelId="{07DC234E-46DE-405A-8D62-43E39DB5232E}" type="presOf" srcId="{FC11A7E6-AAE0-44D1-AE5F-A18295CB5C46}" destId="{EA157F0A-DC0C-44A1-A7BB-5F8F8DBDD9C7}" srcOrd="1" destOrd="0" presId="urn:microsoft.com/office/officeart/2005/8/layout/hList9"/>
    <dgm:cxn modelId="{CACFEF75-10A2-46BD-BA6D-DDAEEB28C8B1}" type="presOf" srcId="{F00E3932-BADD-4EFC-B091-FB72ED826600}" destId="{E12ED044-665A-43D7-AED7-E97E4A859914}" srcOrd="1" destOrd="0" presId="urn:microsoft.com/office/officeart/2005/8/layout/hList9"/>
    <dgm:cxn modelId="{C419D187-09CE-4360-82C4-9AB7071DD31D}" type="presOf" srcId="{F00E3932-BADD-4EFC-B091-FB72ED826600}" destId="{C0CD3EFD-E058-4947-A6A3-6244E4EF4E68}" srcOrd="0" destOrd="0" presId="urn:microsoft.com/office/officeart/2005/8/layout/hList9"/>
    <dgm:cxn modelId="{41BB2E8A-AE12-48EE-88AC-1392C5D211B3}" type="presOf" srcId="{F8824F19-33FE-4B01-A26A-C0804A91126F}" destId="{6F541D63-C884-4200-8133-5540659E7A0E}" srcOrd="0" destOrd="0" presId="urn:microsoft.com/office/officeart/2005/8/layout/hList9"/>
    <dgm:cxn modelId="{1A5D3B9D-01C6-4CAE-ABB3-FD4BD12AF79F}" srcId="{88D23488-4952-43D9-80BE-93EC19A0D167}" destId="{6F3D4F6F-82CA-4011-9DC5-57A4E380B311}" srcOrd="1" destOrd="0" parTransId="{0EDD8188-68FE-4336-97A0-D7230B0B5176}" sibTransId="{9F2ACDAD-92AE-4810-9B32-64A69BEE8536}"/>
    <dgm:cxn modelId="{E10F84A3-AD85-49D8-99E2-33761CA019C9}" srcId="{6F3D4F6F-82CA-4011-9DC5-57A4E380B311}" destId="{F8824F19-33FE-4B01-A26A-C0804A91126F}" srcOrd="0" destOrd="0" parTransId="{A39669F9-FE94-4416-AC8B-5AB73BF6CD46}" sibTransId="{538AC8BF-9542-4DD0-9915-6AD373C5FA0C}"/>
    <dgm:cxn modelId="{309FCDC7-4FFC-42B9-B304-288EADD85331}" type="presOf" srcId="{7CC2B7C3-A44C-449B-AD3C-9AB2494962AB}" destId="{C744D692-089A-4198-B9CA-C853E5E7B242}" srcOrd="1" destOrd="0" presId="urn:microsoft.com/office/officeart/2005/8/layout/hList9"/>
    <dgm:cxn modelId="{5F75E9E1-B4C2-4140-B787-F94F93220DC3}" srcId="{4AA2C631-EB5B-44E4-8B76-D4AB5FFE8519}" destId="{7CC2B7C3-A44C-449B-AD3C-9AB2494962AB}" srcOrd="0" destOrd="0" parTransId="{7AB1BAB8-324F-41CD-9888-630390D3ABA9}" sibTransId="{71AC501A-45A3-43AE-B9F5-C6180E2C4668}"/>
    <dgm:cxn modelId="{2E98EBEA-8F6D-474C-883C-A64868B3B115}" srcId="{88D23488-4952-43D9-80BE-93EC19A0D167}" destId="{4AA2C631-EB5B-44E4-8B76-D4AB5FFE8519}" srcOrd="0" destOrd="0" parTransId="{88419404-08B1-450F-B8CE-9AD5C806B9E2}" sibTransId="{CA7F0BF2-7340-429F-B6D4-5221D9728C0D}"/>
    <dgm:cxn modelId="{DBEBEFF0-5023-4197-B068-70D10F6425DA}" type="presOf" srcId="{6F3D4F6F-82CA-4011-9DC5-57A4E380B311}" destId="{62291942-1BE8-4742-A19E-2D4142DD46A4}" srcOrd="0" destOrd="0" presId="urn:microsoft.com/office/officeart/2005/8/layout/hList9"/>
    <dgm:cxn modelId="{6FEF41F9-894B-4CFF-A9E5-8B718544E8A1}" type="presOf" srcId="{4AA2C631-EB5B-44E4-8B76-D4AB5FFE8519}" destId="{5E2D396A-316D-4D6E-95AA-64F0D535B709}" srcOrd="0" destOrd="0" presId="urn:microsoft.com/office/officeart/2005/8/layout/hList9"/>
    <dgm:cxn modelId="{BEC02118-BDCD-4D12-88A2-E5D51F90A8CC}" type="presParOf" srcId="{776735F3-D5ED-43EA-AB80-7464075F9A39}" destId="{FD810D5B-2838-4783-B7FA-9AB8D05E0C08}" srcOrd="0" destOrd="0" presId="urn:microsoft.com/office/officeart/2005/8/layout/hList9"/>
    <dgm:cxn modelId="{FC9FC6C1-F350-46E4-81F6-AAFE2208DC1F}" type="presParOf" srcId="{776735F3-D5ED-43EA-AB80-7464075F9A39}" destId="{D90A5A4B-0BF5-4024-9FC8-AAFA16893851}" srcOrd="1" destOrd="0" presId="urn:microsoft.com/office/officeart/2005/8/layout/hList9"/>
    <dgm:cxn modelId="{8FF2CB6F-053C-4507-8F90-041E66A2355D}" type="presParOf" srcId="{D90A5A4B-0BF5-4024-9FC8-AAFA16893851}" destId="{A3E63414-EC26-4565-8456-06E6DB75D005}" srcOrd="0" destOrd="0" presId="urn:microsoft.com/office/officeart/2005/8/layout/hList9"/>
    <dgm:cxn modelId="{C86BE43B-1669-4E33-9DAB-B3D20FCBFFB8}" type="presParOf" srcId="{D90A5A4B-0BF5-4024-9FC8-AAFA16893851}" destId="{9866BA9C-74BB-4453-935D-F5A02BDA6EA5}" srcOrd="1" destOrd="0" presId="urn:microsoft.com/office/officeart/2005/8/layout/hList9"/>
    <dgm:cxn modelId="{2BBE30BC-F5E1-4A7E-9973-E8F0434E60A2}" type="presParOf" srcId="{9866BA9C-74BB-4453-935D-F5A02BDA6EA5}" destId="{09D79BA4-1C73-4240-9D81-355ABE6F1E20}" srcOrd="0" destOrd="0" presId="urn:microsoft.com/office/officeart/2005/8/layout/hList9"/>
    <dgm:cxn modelId="{C9AEEE68-1CF1-45DF-B5A7-02A9B7AB9710}" type="presParOf" srcId="{9866BA9C-74BB-4453-935D-F5A02BDA6EA5}" destId="{C744D692-089A-4198-B9CA-C853E5E7B242}" srcOrd="1" destOrd="0" presId="urn:microsoft.com/office/officeart/2005/8/layout/hList9"/>
    <dgm:cxn modelId="{18093F82-C3CB-4C05-93AB-0A95CD913B4B}" type="presParOf" srcId="{776735F3-D5ED-43EA-AB80-7464075F9A39}" destId="{23FB4880-A6EF-44DD-A1B6-E74342D019D3}" srcOrd="2" destOrd="0" presId="urn:microsoft.com/office/officeart/2005/8/layout/hList9"/>
    <dgm:cxn modelId="{A368B010-224F-4CA1-9B3D-9BA24B0F9954}" type="presParOf" srcId="{776735F3-D5ED-43EA-AB80-7464075F9A39}" destId="{5E2D396A-316D-4D6E-95AA-64F0D535B709}" srcOrd="3" destOrd="0" presId="urn:microsoft.com/office/officeart/2005/8/layout/hList9"/>
    <dgm:cxn modelId="{74E5E8C2-B981-4C65-8C99-5B42CB3FCB4D}" type="presParOf" srcId="{776735F3-D5ED-43EA-AB80-7464075F9A39}" destId="{4151B205-ADDA-4834-B202-F8332099C9B3}" srcOrd="4" destOrd="0" presId="urn:microsoft.com/office/officeart/2005/8/layout/hList9"/>
    <dgm:cxn modelId="{FA53EEE8-BC76-40DF-9890-C21C5E0652A8}" type="presParOf" srcId="{776735F3-D5ED-43EA-AB80-7464075F9A39}" destId="{CBEB3C94-ABBA-4B0B-B649-F3EB5ADF5C8A}" srcOrd="5" destOrd="0" presId="urn:microsoft.com/office/officeart/2005/8/layout/hList9"/>
    <dgm:cxn modelId="{40DA8DA2-2236-4BC2-BDEA-F8262E6322A8}" type="presParOf" srcId="{776735F3-D5ED-43EA-AB80-7464075F9A39}" destId="{ED0F262E-670A-474E-A70B-920D489F060E}" srcOrd="6" destOrd="0" presId="urn:microsoft.com/office/officeart/2005/8/layout/hList9"/>
    <dgm:cxn modelId="{23611F8C-E970-4472-B598-EDA8040D9F7B}" type="presParOf" srcId="{ED0F262E-670A-474E-A70B-920D489F060E}" destId="{937EF567-C8EA-485F-BFE8-05225F1BB96E}" srcOrd="0" destOrd="0" presId="urn:microsoft.com/office/officeart/2005/8/layout/hList9"/>
    <dgm:cxn modelId="{2CD03DBF-03A3-4AD4-99CA-C5918CA96683}" type="presParOf" srcId="{ED0F262E-670A-474E-A70B-920D489F060E}" destId="{243949A4-8006-43A2-A668-7D5A37E60BED}" srcOrd="1" destOrd="0" presId="urn:microsoft.com/office/officeart/2005/8/layout/hList9"/>
    <dgm:cxn modelId="{3DC26D94-1DF1-4370-A66D-D7E1F84DAF7E}" type="presParOf" srcId="{243949A4-8006-43A2-A668-7D5A37E60BED}" destId="{6F541D63-C884-4200-8133-5540659E7A0E}" srcOrd="0" destOrd="0" presId="urn:microsoft.com/office/officeart/2005/8/layout/hList9"/>
    <dgm:cxn modelId="{A8FEA362-9A26-49D8-A932-71602F6F84ED}" type="presParOf" srcId="{243949A4-8006-43A2-A668-7D5A37E60BED}" destId="{474CAB27-7A58-43ED-B0D1-7763FEDA87C1}" srcOrd="1" destOrd="0" presId="urn:microsoft.com/office/officeart/2005/8/layout/hList9"/>
    <dgm:cxn modelId="{3D9FC65F-4BAB-4752-BC70-586A8A4D74B6}" type="presParOf" srcId="{ED0F262E-670A-474E-A70B-920D489F060E}" destId="{23E31192-FFEF-48BC-941D-7E5D3A29C489}" srcOrd="2" destOrd="0" presId="urn:microsoft.com/office/officeart/2005/8/layout/hList9"/>
    <dgm:cxn modelId="{6358AB6C-89A1-442B-BD89-9B6FFB4E93AF}" type="presParOf" srcId="{23E31192-FFEF-48BC-941D-7E5D3A29C489}" destId="{C0CD3EFD-E058-4947-A6A3-6244E4EF4E68}" srcOrd="0" destOrd="0" presId="urn:microsoft.com/office/officeart/2005/8/layout/hList9"/>
    <dgm:cxn modelId="{D9AF5582-18E1-4C55-8A55-D8E5E750F901}" type="presParOf" srcId="{23E31192-FFEF-48BC-941D-7E5D3A29C489}" destId="{E12ED044-665A-43D7-AED7-E97E4A859914}" srcOrd="1" destOrd="0" presId="urn:microsoft.com/office/officeart/2005/8/layout/hList9"/>
    <dgm:cxn modelId="{69FB5CCE-4C2F-4CA4-8C51-37AB10D15FCB}" type="presParOf" srcId="{ED0F262E-670A-474E-A70B-920D489F060E}" destId="{377D5CE6-8AFA-4F45-A21C-F03D79796BBF}" srcOrd="3" destOrd="0" presId="urn:microsoft.com/office/officeart/2005/8/layout/hList9"/>
    <dgm:cxn modelId="{AB5EA3AD-A4CE-4129-9442-44D72CD8EABC}" type="presParOf" srcId="{377D5CE6-8AFA-4F45-A21C-F03D79796BBF}" destId="{3DD0D509-91EB-44C5-9B34-C4A717AD7566}" srcOrd="0" destOrd="0" presId="urn:microsoft.com/office/officeart/2005/8/layout/hList9"/>
    <dgm:cxn modelId="{50EC09DF-0F74-4911-9D8A-BE8D56ED2BA0}" type="presParOf" srcId="{377D5CE6-8AFA-4F45-A21C-F03D79796BBF}" destId="{EA157F0A-DC0C-44A1-A7BB-5F8F8DBDD9C7}" srcOrd="1" destOrd="0" presId="urn:microsoft.com/office/officeart/2005/8/layout/hList9"/>
    <dgm:cxn modelId="{9744FFB7-C07E-4532-96F7-8E2248165C22}" type="presParOf" srcId="{776735F3-D5ED-43EA-AB80-7464075F9A39}" destId="{6ADD2690-D21A-4DDF-98F6-46F9BFF6750F}" srcOrd="7" destOrd="0" presId="urn:microsoft.com/office/officeart/2005/8/layout/hList9"/>
    <dgm:cxn modelId="{65C9A927-75D2-4EE7-A6E5-0CF69A9DE691}" type="presParOf" srcId="{776735F3-D5ED-43EA-AB80-7464075F9A39}" destId="{62291942-1BE8-4742-A19E-2D4142DD46A4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D16E68-8DE2-4F4E-BAB6-0C940E9BB553}" type="doc">
      <dgm:prSet loTypeId="urn:microsoft.com/office/officeart/2005/8/layout/vList5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8F0BA8F-2B93-40AE-8A73-1C1C9F112955}">
      <dgm:prSet/>
      <dgm:spPr/>
      <dgm:t>
        <a:bodyPr/>
        <a:lstStyle/>
        <a:p>
          <a:r>
            <a:rPr lang="en-IN"/>
            <a:t>Python 3.6.5</a:t>
          </a:r>
          <a:endParaRPr lang="en-US"/>
        </a:p>
      </dgm:t>
    </dgm:pt>
    <dgm:pt modelId="{C59B36B9-C9D1-4BD1-B1CC-20B95415512B}" type="parTrans" cxnId="{EE9ECF0C-3601-42CC-8F78-A27EC247332E}">
      <dgm:prSet/>
      <dgm:spPr/>
      <dgm:t>
        <a:bodyPr/>
        <a:lstStyle/>
        <a:p>
          <a:endParaRPr lang="en-US"/>
        </a:p>
      </dgm:t>
    </dgm:pt>
    <dgm:pt modelId="{228306B7-4D08-4CA3-A79C-75384FBE2FA5}" type="sibTrans" cxnId="{EE9ECF0C-3601-42CC-8F78-A27EC247332E}">
      <dgm:prSet/>
      <dgm:spPr/>
      <dgm:t>
        <a:bodyPr/>
        <a:lstStyle/>
        <a:p>
          <a:endParaRPr lang="en-US"/>
        </a:p>
      </dgm:t>
    </dgm:pt>
    <dgm:pt modelId="{699EDFE9-03BA-4194-835B-BC679DB49C1C}">
      <dgm:prSet/>
      <dgm:spPr/>
      <dgm:t>
        <a:bodyPr/>
        <a:lstStyle/>
        <a:p>
          <a:r>
            <a:rPr lang="en-IN" dirty="0"/>
            <a:t>OpenCV </a:t>
          </a:r>
          <a:endParaRPr lang="en-US" dirty="0"/>
        </a:p>
      </dgm:t>
    </dgm:pt>
    <dgm:pt modelId="{BFF7B670-446D-4B4C-BDB6-4C5B90BB13F4}" type="parTrans" cxnId="{9F0EDCB6-CD5F-4ACD-96F0-F76B142E5EE5}">
      <dgm:prSet/>
      <dgm:spPr/>
      <dgm:t>
        <a:bodyPr/>
        <a:lstStyle/>
        <a:p>
          <a:endParaRPr lang="en-US"/>
        </a:p>
      </dgm:t>
    </dgm:pt>
    <dgm:pt modelId="{4A35AC9F-9710-4FBB-A38B-56185BC93561}" type="sibTrans" cxnId="{9F0EDCB6-CD5F-4ACD-96F0-F76B142E5EE5}">
      <dgm:prSet/>
      <dgm:spPr/>
      <dgm:t>
        <a:bodyPr/>
        <a:lstStyle/>
        <a:p>
          <a:endParaRPr lang="en-US"/>
        </a:p>
      </dgm:t>
    </dgm:pt>
    <dgm:pt modelId="{A83EB95D-D7B3-45B7-ABC5-9C6E3AB8EC77}">
      <dgm:prSet/>
      <dgm:spPr/>
      <dgm:t>
        <a:bodyPr/>
        <a:lstStyle/>
        <a:p>
          <a:r>
            <a:rPr lang="en-IN" dirty="0"/>
            <a:t>NumPy</a:t>
          </a:r>
          <a:endParaRPr lang="en-US" dirty="0"/>
        </a:p>
      </dgm:t>
    </dgm:pt>
    <dgm:pt modelId="{30DC4997-D7AE-4301-BFB1-6FDE868F2E75}" type="parTrans" cxnId="{11CC0171-43F6-4146-A7C6-678BFD2B550A}">
      <dgm:prSet/>
      <dgm:spPr/>
      <dgm:t>
        <a:bodyPr/>
        <a:lstStyle/>
        <a:p>
          <a:endParaRPr lang="en-US"/>
        </a:p>
      </dgm:t>
    </dgm:pt>
    <dgm:pt modelId="{24E43FDF-2323-4F2A-85DA-DDD0F3974D82}" type="sibTrans" cxnId="{11CC0171-43F6-4146-A7C6-678BFD2B550A}">
      <dgm:prSet/>
      <dgm:spPr/>
      <dgm:t>
        <a:bodyPr/>
        <a:lstStyle/>
        <a:p>
          <a:endParaRPr lang="en-US"/>
        </a:p>
      </dgm:t>
    </dgm:pt>
    <dgm:pt modelId="{3E221918-F85C-44E3-99E6-170A827FD00E}">
      <dgm:prSet/>
      <dgm:spPr/>
      <dgm:t>
        <a:bodyPr/>
        <a:lstStyle/>
        <a:p>
          <a:r>
            <a:rPr lang="en-IN"/>
            <a:t>Imutils</a:t>
          </a:r>
          <a:endParaRPr lang="en-US"/>
        </a:p>
      </dgm:t>
    </dgm:pt>
    <dgm:pt modelId="{C8074ECA-DAA6-40A7-B19F-D161638C5B9D}" type="parTrans" cxnId="{D5128A1D-9360-4D7C-A08A-4C0B0FF805AA}">
      <dgm:prSet/>
      <dgm:spPr/>
      <dgm:t>
        <a:bodyPr/>
        <a:lstStyle/>
        <a:p>
          <a:endParaRPr lang="en-US"/>
        </a:p>
      </dgm:t>
    </dgm:pt>
    <dgm:pt modelId="{4336D12B-5ECA-4658-951C-C50C92FBF5EE}" type="sibTrans" cxnId="{D5128A1D-9360-4D7C-A08A-4C0B0FF805AA}">
      <dgm:prSet/>
      <dgm:spPr/>
      <dgm:t>
        <a:bodyPr/>
        <a:lstStyle/>
        <a:p>
          <a:endParaRPr lang="en-US"/>
        </a:p>
      </dgm:t>
    </dgm:pt>
    <dgm:pt modelId="{4D497616-BC52-4711-9BCF-47F421D3CCCC}">
      <dgm:prSet/>
      <dgm:spPr/>
      <dgm:t>
        <a:bodyPr/>
        <a:lstStyle/>
        <a:p>
          <a:r>
            <a:rPr lang="en-IN"/>
            <a:t>Java 8</a:t>
          </a:r>
          <a:endParaRPr lang="en-US"/>
        </a:p>
      </dgm:t>
    </dgm:pt>
    <dgm:pt modelId="{06E86792-9E18-457A-A484-6950A733BF6C}" type="parTrans" cxnId="{CE71FC36-9CC3-4EDB-A31B-9472206223D1}">
      <dgm:prSet/>
      <dgm:spPr/>
      <dgm:t>
        <a:bodyPr/>
        <a:lstStyle/>
        <a:p>
          <a:endParaRPr lang="en-US"/>
        </a:p>
      </dgm:t>
    </dgm:pt>
    <dgm:pt modelId="{6FB99299-F3C5-451C-AF70-0D94294A0CCF}" type="sibTrans" cxnId="{CE71FC36-9CC3-4EDB-A31B-9472206223D1}">
      <dgm:prSet/>
      <dgm:spPr/>
      <dgm:t>
        <a:bodyPr/>
        <a:lstStyle/>
        <a:p>
          <a:endParaRPr lang="en-US"/>
        </a:p>
      </dgm:t>
    </dgm:pt>
    <dgm:pt modelId="{82DA67ED-339B-4171-8992-49AC84A6B8BD}">
      <dgm:prSet/>
      <dgm:spPr/>
      <dgm:t>
        <a:bodyPr/>
        <a:lstStyle/>
        <a:p>
          <a:r>
            <a:rPr lang="en-IN"/>
            <a:t>Swing</a:t>
          </a:r>
          <a:endParaRPr lang="en-US"/>
        </a:p>
      </dgm:t>
    </dgm:pt>
    <dgm:pt modelId="{2F8CCDB2-92D3-41C0-8E73-E937CB01DBC4}" type="parTrans" cxnId="{3A0E0EE0-1F13-4470-8439-599EEB15EA3F}">
      <dgm:prSet/>
      <dgm:spPr/>
      <dgm:t>
        <a:bodyPr/>
        <a:lstStyle/>
        <a:p>
          <a:endParaRPr lang="en-US"/>
        </a:p>
      </dgm:t>
    </dgm:pt>
    <dgm:pt modelId="{5BBDC67E-78B8-47EC-A15D-85D830669A6E}" type="sibTrans" cxnId="{3A0E0EE0-1F13-4470-8439-599EEB15EA3F}">
      <dgm:prSet/>
      <dgm:spPr/>
      <dgm:t>
        <a:bodyPr/>
        <a:lstStyle/>
        <a:p>
          <a:endParaRPr lang="en-US"/>
        </a:p>
      </dgm:t>
    </dgm:pt>
    <dgm:pt modelId="{4F0A6F7C-0652-4793-A2C7-7D402C2E6794}">
      <dgm:prSet/>
      <dgm:spPr/>
      <dgm:t>
        <a:bodyPr/>
        <a:lstStyle/>
        <a:p>
          <a:r>
            <a:rPr lang="en-IN"/>
            <a:t>AWT</a:t>
          </a:r>
          <a:endParaRPr lang="en-US"/>
        </a:p>
      </dgm:t>
    </dgm:pt>
    <dgm:pt modelId="{BDEAD7A0-6C90-471A-9FFE-E3A66109CB1E}" type="parTrans" cxnId="{BE2B392F-D33B-4560-9F04-8FE897BB7252}">
      <dgm:prSet/>
      <dgm:spPr/>
      <dgm:t>
        <a:bodyPr/>
        <a:lstStyle/>
        <a:p>
          <a:endParaRPr lang="en-US"/>
        </a:p>
      </dgm:t>
    </dgm:pt>
    <dgm:pt modelId="{207D2609-4563-4516-AA8A-77B87DDCC552}" type="sibTrans" cxnId="{BE2B392F-D33B-4560-9F04-8FE897BB7252}">
      <dgm:prSet/>
      <dgm:spPr/>
      <dgm:t>
        <a:bodyPr/>
        <a:lstStyle/>
        <a:p>
          <a:endParaRPr lang="en-US"/>
        </a:p>
      </dgm:t>
    </dgm:pt>
    <dgm:pt modelId="{1604634F-87E4-4969-8EA6-77DF0B59D2AF}" type="pres">
      <dgm:prSet presAssocID="{DED16E68-8DE2-4F4E-BAB6-0C940E9BB553}" presName="Name0" presStyleCnt="0">
        <dgm:presLayoutVars>
          <dgm:dir/>
          <dgm:animLvl val="lvl"/>
          <dgm:resizeHandles val="exact"/>
        </dgm:presLayoutVars>
      </dgm:prSet>
      <dgm:spPr/>
    </dgm:pt>
    <dgm:pt modelId="{99808C72-0DED-4C6E-8E7C-AB208859EF00}" type="pres">
      <dgm:prSet presAssocID="{C8F0BA8F-2B93-40AE-8A73-1C1C9F112955}" presName="linNode" presStyleCnt="0"/>
      <dgm:spPr/>
    </dgm:pt>
    <dgm:pt modelId="{45DC2146-884C-4F72-B3BB-CB708EE3E1DD}" type="pres">
      <dgm:prSet presAssocID="{C8F0BA8F-2B93-40AE-8A73-1C1C9F11295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13B7DF4-CF93-43FD-A988-E8F6614BCF60}" type="pres">
      <dgm:prSet presAssocID="{C8F0BA8F-2B93-40AE-8A73-1C1C9F112955}" presName="descendantText" presStyleLbl="alignAccFollowNode1" presStyleIdx="0" presStyleCnt="2">
        <dgm:presLayoutVars>
          <dgm:bulletEnabled val="1"/>
        </dgm:presLayoutVars>
      </dgm:prSet>
      <dgm:spPr/>
    </dgm:pt>
    <dgm:pt modelId="{E9DFA8A4-0CE2-434B-9677-4D9A6F3B1066}" type="pres">
      <dgm:prSet presAssocID="{228306B7-4D08-4CA3-A79C-75384FBE2FA5}" presName="sp" presStyleCnt="0"/>
      <dgm:spPr/>
    </dgm:pt>
    <dgm:pt modelId="{C2849E94-3BB4-4329-A9D2-5F136E66CC27}" type="pres">
      <dgm:prSet presAssocID="{4D497616-BC52-4711-9BCF-47F421D3CCCC}" presName="linNode" presStyleCnt="0"/>
      <dgm:spPr/>
    </dgm:pt>
    <dgm:pt modelId="{52BC1BC8-2566-4D1A-8F8F-363BCEDDE95F}" type="pres">
      <dgm:prSet presAssocID="{4D497616-BC52-4711-9BCF-47F421D3CCC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D7C46117-8481-4FD9-8A4E-87C9A76824D8}" type="pres">
      <dgm:prSet presAssocID="{4D497616-BC52-4711-9BCF-47F421D3CCC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EE9ECF0C-3601-42CC-8F78-A27EC247332E}" srcId="{DED16E68-8DE2-4F4E-BAB6-0C940E9BB553}" destId="{C8F0BA8F-2B93-40AE-8A73-1C1C9F112955}" srcOrd="0" destOrd="0" parTransId="{C59B36B9-C9D1-4BD1-B1CC-20B95415512B}" sibTransId="{228306B7-4D08-4CA3-A79C-75384FBE2FA5}"/>
    <dgm:cxn modelId="{4382DA1A-4AD2-4AE7-9F55-D1D49CEA54B8}" type="presOf" srcId="{C8F0BA8F-2B93-40AE-8A73-1C1C9F112955}" destId="{45DC2146-884C-4F72-B3BB-CB708EE3E1DD}" srcOrd="0" destOrd="0" presId="urn:microsoft.com/office/officeart/2005/8/layout/vList5"/>
    <dgm:cxn modelId="{D5128A1D-9360-4D7C-A08A-4C0B0FF805AA}" srcId="{C8F0BA8F-2B93-40AE-8A73-1C1C9F112955}" destId="{3E221918-F85C-44E3-99E6-170A827FD00E}" srcOrd="2" destOrd="0" parTransId="{C8074ECA-DAA6-40A7-B19F-D161638C5B9D}" sibTransId="{4336D12B-5ECA-4658-951C-C50C92FBF5EE}"/>
    <dgm:cxn modelId="{9EA26C2C-5F95-4FEE-BEA2-D49298619CBE}" type="presOf" srcId="{3E221918-F85C-44E3-99E6-170A827FD00E}" destId="{413B7DF4-CF93-43FD-A988-E8F6614BCF60}" srcOrd="0" destOrd="2" presId="urn:microsoft.com/office/officeart/2005/8/layout/vList5"/>
    <dgm:cxn modelId="{BE2B392F-D33B-4560-9F04-8FE897BB7252}" srcId="{4D497616-BC52-4711-9BCF-47F421D3CCCC}" destId="{4F0A6F7C-0652-4793-A2C7-7D402C2E6794}" srcOrd="1" destOrd="0" parTransId="{BDEAD7A0-6C90-471A-9FFE-E3A66109CB1E}" sibTransId="{207D2609-4563-4516-AA8A-77B87DDCC552}"/>
    <dgm:cxn modelId="{CE71FC36-9CC3-4EDB-A31B-9472206223D1}" srcId="{DED16E68-8DE2-4F4E-BAB6-0C940E9BB553}" destId="{4D497616-BC52-4711-9BCF-47F421D3CCCC}" srcOrd="1" destOrd="0" parTransId="{06E86792-9E18-457A-A484-6950A733BF6C}" sibTransId="{6FB99299-F3C5-451C-AF70-0D94294A0CCF}"/>
    <dgm:cxn modelId="{2F213D3A-B735-4FDB-B146-32B1D88FA247}" type="presOf" srcId="{4F0A6F7C-0652-4793-A2C7-7D402C2E6794}" destId="{D7C46117-8481-4FD9-8A4E-87C9A76824D8}" srcOrd="0" destOrd="1" presId="urn:microsoft.com/office/officeart/2005/8/layout/vList5"/>
    <dgm:cxn modelId="{E1D71940-D0ED-47AB-B398-BCE34886AD5A}" type="presOf" srcId="{A83EB95D-D7B3-45B7-ABC5-9C6E3AB8EC77}" destId="{413B7DF4-CF93-43FD-A988-E8F6614BCF60}" srcOrd="0" destOrd="1" presId="urn:microsoft.com/office/officeart/2005/8/layout/vList5"/>
    <dgm:cxn modelId="{B42E6647-2BDB-4E6C-905E-830BB7137668}" type="presOf" srcId="{4D497616-BC52-4711-9BCF-47F421D3CCCC}" destId="{52BC1BC8-2566-4D1A-8F8F-363BCEDDE95F}" srcOrd="0" destOrd="0" presId="urn:microsoft.com/office/officeart/2005/8/layout/vList5"/>
    <dgm:cxn modelId="{4E54AF49-F228-4E7F-A1AA-DE70F150285C}" type="presOf" srcId="{82DA67ED-339B-4171-8992-49AC84A6B8BD}" destId="{D7C46117-8481-4FD9-8A4E-87C9A76824D8}" srcOrd="0" destOrd="0" presId="urn:microsoft.com/office/officeart/2005/8/layout/vList5"/>
    <dgm:cxn modelId="{11CC0171-43F6-4146-A7C6-678BFD2B550A}" srcId="{C8F0BA8F-2B93-40AE-8A73-1C1C9F112955}" destId="{A83EB95D-D7B3-45B7-ABC5-9C6E3AB8EC77}" srcOrd="1" destOrd="0" parTransId="{30DC4997-D7AE-4301-BFB1-6FDE868F2E75}" sibTransId="{24E43FDF-2323-4F2A-85DA-DDD0F3974D82}"/>
    <dgm:cxn modelId="{AB6E52A5-CE49-4790-AF1F-90CCE35EC7E2}" type="presOf" srcId="{DED16E68-8DE2-4F4E-BAB6-0C940E9BB553}" destId="{1604634F-87E4-4969-8EA6-77DF0B59D2AF}" srcOrd="0" destOrd="0" presId="urn:microsoft.com/office/officeart/2005/8/layout/vList5"/>
    <dgm:cxn modelId="{9F0EDCB6-CD5F-4ACD-96F0-F76B142E5EE5}" srcId="{C8F0BA8F-2B93-40AE-8A73-1C1C9F112955}" destId="{699EDFE9-03BA-4194-835B-BC679DB49C1C}" srcOrd="0" destOrd="0" parTransId="{BFF7B670-446D-4B4C-BDB6-4C5B90BB13F4}" sibTransId="{4A35AC9F-9710-4FBB-A38B-56185BC93561}"/>
    <dgm:cxn modelId="{712EBED8-1BD5-4478-B976-78621F0B633C}" type="presOf" srcId="{699EDFE9-03BA-4194-835B-BC679DB49C1C}" destId="{413B7DF4-CF93-43FD-A988-E8F6614BCF60}" srcOrd="0" destOrd="0" presId="urn:microsoft.com/office/officeart/2005/8/layout/vList5"/>
    <dgm:cxn modelId="{3A0E0EE0-1F13-4470-8439-599EEB15EA3F}" srcId="{4D497616-BC52-4711-9BCF-47F421D3CCCC}" destId="{82DA67ED-339B-4171-8992-49AC84A6B8BD}" srcOrd="0" destOrd="0" parTransId="{2F8CCDB2-92D3-41C0-8E73-E937CB01DBC4}" sibTransId="{5BBDC67E-78B8-47EC-A15D-85D830669A6E}"/>
    <dgm:cxn modelId="{9B438C5D-160A-430E-BF67-35BF4B53019A}" type="presParOf" srcId="{1604634F-87E4-4969-8EA6-77DF0B59D2AF}" destId="{99808C72-0DED-4C6E-8E7C-AB208859EF00}" srcOrd="0" destOrd="0" presId="urn:microsoft.com/office/officeart/2005/8/layout/vList5"/>
    <dgm:cxn modelId="{53C874E8-5059-481B-B559-C70545A25AD0}" type="presParOf" srcId="{99808C72-0DED-4C6E-8E7C-AB208859EF00}" destId="{45DC2146-884C-4F72-B3BB-CB708EE3E1DD}" srcOrd="0" destOrd="0" presId="urn:microsoft.com/office/officeart/2005/8/layout/vList5"/>
    <dgm:cxn modelId="{E0402B47-79EC-47C5-8CC0-6865F736B4A8}" type="presParOf" srcId="{99808C72-0DED-4C6E-8E7C-AB208859EF00}" destId="{413B7DF4-CF93-43FD-A988-E8F6614BCF60}" srcOrd="1" destOrd="0" presId="urn:microsoft.com/office/officeart/2005/8/layout/vList5"/>
    <dgm:cxn modelId="{680FA1B1-13EE-4B12-9736-8B1E71C5B9A2}" type="presParOf" srcId="{1604634F-87E4-4969-8EA6-77DF0B59D2AF}" destId="{E9DFA8A4-0CE2-434B-9677-4D9A6F3B1066}" srcOrd="1" destOrd="0" presId="urn:microsoft.com/office/officeart/2005/8/layout/vList5"/>
    <dgm:cxn modelId="{7745E0E6-7DC1-456B-BE37-D369D3081A07}" type="presParOf" srcId="{1604634F-87E4-4969-8EA6-77DF0B59D2AF}" destId="{C2849E94-3BB4-4329-A9D2-5F136E66CC27}" srcOrd="2" destOrd="0" presId="urn:microsoft.com/office/officeart/2005/8/layout/vList5"/>
    <dgm:cxn modelId="{06AA6454-1C69-4FED-AD65-4E041331F17A}" type="presParOf" srcId="{C2849E94-3BB4-4329-A9D2-5F136E66CC27}" destId="{52BC1BC8-2566-4D1A-8F8F-363BCEDDE95F}" srcOrd="0" destOrd="0" presId="urn:microsoft.com/office/officeart/2005/8/layout/vList5"/>
    <dgm:cxn modelId="{BFAA17ED-FB9F-4B0D-8991-1951AB6A1F14}" type="presParOf" srcId="{C2849E94-3BB4-4329-A9D2-5F136E66CC27}" destId="{D7C46117-8481-4FD9-8A4E-87C9A76824D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79BA4-1C73-4240-9D81-355ABE6F1E20}">
      <dsp:nvSpPr>
        <dsp:cNvPr id="0" name=""/>
        <dsp:cNvSpPr/>
      </dsp:nvSpPr>
      <dsp:spPr>
        <a:xfrm>
          <a:off x="1517650" y="639230"/>
          <a:ext cx="2387203" cy="15922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3576" rIns="163576" bIns="16357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Practice handwriting for young children</a:t>
          </a:r>
        </a:p>
      </dsp:txBody>
      <dsp:txXfrm>
        <a:off x="1899602" y="639230"/>
        <a:ext cx="2005250" cy="1592264"/>
      </dsp:txXfrm>
    </dsp:sp>
    <dsp:sp modelId="{5E2D396A-316D-4D6E-95AA-64F0D535B709}">
      <dsp:nvSpPr>
        <dsp:cNvPr id="0" name=""/>
        <dsp:cNvSpPr/>
      </dsp:nvSpPr>
      <dsp:spPr>
        <a:xfrm>
          <a:off x="244475" y="2643"/>
          <a:ext cx="1591468" cy="15914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Child Mode</a:t>
          </a:r>
        </a:p>
      </dsp:txBody>
      <dsp:txXfrm>
        <a:off x="477540" y="235708"/>
        <a:ext cx="1125338" cy="1125338"/>
      </dsp:txXfrm>
    </dsp:sp>
    <dsp:sp modelId="{6F541D63-C884-4200-8133-5540659E7A0E}">
      <dsp:nvSpPr>
        <dsp:cNvPr id="0" name=""/>
        <dsp:cNvSpPr/>
      </dsp:nvSpPr>
      <dsp:spPr>
        <a:xfrm>
          <a:off x="5496321" y="639230"/>
          <a:ext cx="2387203" cy="15922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3576" rIns="163576" bIns="16357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Takes handwritten expressions as input</a:t>
          </a:r>
        </a:p>
      </dsp:txBody>
      <dsp:txXfrm>
        <a:off x="5878274" y="639230"/>
        <a:ext cx="2005250" cy="1592264"/>
      </dsp:txXfrm>
    </dsp:sp>
    <dsp:sp modelId="{C0CD3EFD-E058-4947-A6A3-6244E4EF4E68}">
      <dsp:nvSpPr>
        <dsp:cNvPr id="0" name=""/>
        <dsp:cNvSpPr/>
      </dsp:nvSpPr>
      <dsp:spPr>
        <a:xfrm>
          <a:off x="5496321" y="2231495"/>
          <a:ext cx="2387203" cy="15922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3576" rIns="163576" bIns="16357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Calculation using BODMAS rule</a:t>
          </a:r>
        </a:p>
      </dsp:txBody>
      <dsp:txXfrm>
        <a:off x="5878274" y="2231495"/>
        <a:ext cx="2005250" cy="1592264"/>
      </dsp:txXfrm>
    </dsp:sp>
    <dsp:sp modelId="{3DD0D509-91EB-44C5-9B34-C4A717AD7566}">
      <dsp:nvSpPr>
        <dsp:cNvPr id="0" name=""/>
        <dsp:cNvSpPr/>
      </dsp:nvSpPr>
      <dsp:spPr>
        <a:xfrm>
          <a:off x="5496321" y="3823759"/>
          <a:ext cx="2387203" cy="15922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3576" rIns="163576" bIns="16357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Result Display</a:t>
          </a:r>
        </a:p>
      </dsp:txBody>
      <dsp:txXfrm>
        <a:off x="5878274" y="3823759"/>
        <a:ext cx="2005250" cy="1592264"/>
      </dsp:txXfrm>
    </dsp:sp>
    <dsp:sp modelId="{62291942-1BE8-4742-A19E-2D4142DD46A4}">
      <dsp:nvSpPr>
        <dsp:cNvPr id="0" name=""/>
        <dsp:cNvSpPr/>
      </dsp:nvSpPr>
      <dsp:spPr>
        <a:xfrm>
          <a:off x="4223146" y="2643"/>
          <a:ext cx="1591468" cy="15914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Calculator Mode</a:t>
          </a:r>
        </a:p>
      </dsp:txBody>
      <dsp:txXfrm>
        <a:off x="4456211" y="235708"/>
        <a:ext cx="1125338" cy="11253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3B7DF4-CF93-43FD-A988-E8F6614BCF60}">
      <dsp:nvSpPr>
        <dsp:cNvPr id="0" name=""/>
        <dsp:cNvSpPr/>
      </dsp:nvSpPr>
      <dsp:spPr>
        <a:xfrm rot="5400000">
          <a:off x="5088157" y="-1804103"/>
          <a:ext cx="1514670" cy="5501639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OpenCV 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NumPy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/>
            <a:t>Imutils</a:t>
          </a:r>
          <a:endParaRPr lang="en-US" sz="2800" kern="1200"/>
        </a:p>
      </dsp:txBody>
      <dsp:txXfrm rot="-5400000">
        <a:off x="3094673" y="263321"/>
        <a:ext cx="5427699" cy="1366790"/>
      </dsp:txXfrm>
    </dsp:sp>
    <dsp:sp modelId="{45DC2146-884C-4F72-B3BB-CB708EE3E1DD}">
      <dsp:nvSpPr>
        <dsp:cNvPr id="0" name=""/>
        <dsp:cNvSpPr/>
      </dsp:nvSpPr>
      <dsp:spPr>
        <a:xfrm>
          <a:off x="0" y="47"/>
          <a:ext cx="3094672" cy="189333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600" kern="1200"/>
            <a:t>Python 3.6.5</a:t>
          </a:r>
          <a:endParaRPr lang="en-US" sz="5600" kern="1200"/>
        </a:p>
      </dsp:txBody>
      <dsp:txXfrm>
        <a:off x="92425" y="92472"/>
        <a:ext cx="2909822" cy="1708487"/>
      </dsp:txXfrm>
    </dsp:sp>
    <dsp:sp modelId="{D7C46117-8481-4FD9-8A4E-87C9A76824D8}">
      <dsp:nvSpPr>
        <dsp:cNvPr id="0" name=""/>
        <dsp:cNvSpPr/>
      </dsp:nvSpPr>
      <dsp:spPr>
        <a:xfrm rot="5400000">
          <a:off x="5088157" y="183900"/>
          <a:ext cx="1514670" cy="5501639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/>
            <a:t>Swing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/>
            <a:t>AWT</a:t>
          </a:r>
          <a:endParaRPr lang="en-US" sz="2800" kern="1200"/>
        </a:p>
      </dsp:txBody>
      <dsp:txXfrm rot="-5400000">
        <a:off x="3094673" y="2251324"/>
        <a:ext cx="5427699" cy="1366790"/>
      </dsp:txXfrm>
    </dsp:sp>
    <dsp:sp modelId="{52BC1BC8-2566-4D1A-8F8F-363BCEDDE95F}">
      <dsp:nvSpPr>
        <dsp:cNvPr id="0" name=""/>
        <dsp:cNvSpPr/>
      </dsp:nvSpPr>
      <dsp:spPr>
        <a:xfrm>
          <a:off x="0" y="1988051"/>
          <a:ext cx="3094672" cy="189333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600" kern="1200"/>
            <a:t>Java 8</a:t>
          </a:r>
          <a:endParaRPr lang="en-US" sz="5600" kern="1200"/>
        </a:p>
      </dsp:txBody>
      <dsp:txXfrm>
        <a:off x="92425" y="2080476"/>
        <a:ext cx="2909822" cy="1708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C1A85-0DD5-43C9-8714-EBF4B5C2AEEB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3311B-B815-4A00-AD97-B30748EAC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63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7620-8423-418F-BC62-48A54985E277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C709-7C36-4E8F-A32F-311267505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79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7620-8423-418F-BC62-48A54985E277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C709-7C36-4E8F-A32F-311267505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08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7620-8423-418F-BC62-48A54985E277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C709-7C36-4E8F-A32F-3112675052C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2139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7620-8423-418F-BC62-48A54985E277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C709-7C36-4E8F-A32F-311267505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957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7620-8423-418F-BC62-48A54985E277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C709-7C36-4E8F-A32F-3112675052C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2221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7620-8423-418F-BC62-48A54985E277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C709-7C36-4E8F-A32F-311267505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568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7620-8423-418F-BC62-48A54985E277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C709-7C36-4E8F-A32F-311267505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735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7620-8423-418F-BC62-48A54985E277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C709-7C36-4E8F-A32F-311267505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09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7620-8423-418F-BC62-48A54985E277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C709-7C36-4E8F-A32F-311267505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08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7620-8423-418F-BC62-48A54985E277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C709-7C36-4E8F-A32F-311267505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44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7620-8423-418F-BC62-48A54985E277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C709-7C36-4E8F-A32F-311267505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57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7620-8423-418F-BC62-48A54985E277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C709-7C36-4E8F-A32F-311267505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89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7620-8423-418F-BC62-48A54985E277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C709-7C36-4E8F-A32F-311267505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48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7620-8423-418F-BC62-48A54985E277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C709-7C36-4E8F-A32F-311267505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45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7620-8423-418F-BC62-48A54985E277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C709-7C36-4E8F-A32F-311267505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50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7620-8423-418F-BC62-48A54985E277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C709-7C36-4E8F-A32F-311267505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89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87620-8423-418F-BC62-48A54985E277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83EC709-7C36-4E8F-A32F-311267505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5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963062-00D5-4CEA-BCCF-F599D92B28C8}"/>
              </a:ext>
            </a:extLst>
          </p:cNvPr>
          <p:cNvSpPr/>
          <p:nvPr/>
        </p:nvSpPr>
        <p:spPr>
          <a:xfrm>
            <a:off x="954158" y="1497500"/>
            <a:ext cx="6533321" cy="20928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ExpCalc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A966E2-60D7-47D7-9CB5-6073D4A0D122}"/>
              </a:ext>
            </a:extLst>
          </p:cNvPr>
          <p:cNvSpPr/>
          <p:nvPr/>
        </p:nvSpPr>
        <p:spPr>
          <a:xfrm>
            <a:off x="556916" y="3779079"/>
            <a:ext cx="1015053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								</a:t>
            </a:r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handwritten calculator</a:t>
            </a:r>
          </a:p>
        </p:txBody>
      </p:sp>
    </p:spTree>
    <p:extLst>
      <p:ext uri="{BB962C8B-B14F-4D97-AF65-F5344CB8AC3E}">
        <p14:creationId xmlns:p14="http://schemas.microsoft.com/office/powerpoint/2010/main" val="193965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CEBFF41-7645-43CD-94F0-1F5A3F370772}"/>
              </a:ext>
            </a:extLst>
          </p:cNvPr>
          <p:cNvSpPr txBox="1"/>
          <p:nvPr/>
        </p:nvSpPr>
        <p:spPr>
          <a:xfrm>
            <a:off x="3790119" y="181273"/>
            <a:ext cx="8269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</a:rPr>
              <a:t>A Short Description</a:t>
            </a:r>
            <a:r>
              <a:rPr lang="en-IN" sz="3600" dirty="0"/>
              <a:t> 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11D99151-C801-42C4-9ED2-6175AC032B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7893863"/>
              </p:ext>
            </p:extLst>
          </p:nvPr>
        </p:nvGraphicFramePr>
        <p:xfrm>
          <a:off x="1144107" y="117641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485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03D313-0411-47CE-A218-6DF09B194405}"/>
              </a:ext>
            </a:extLst>
          </p:cNvPr>
          <p:cNvSpPr txBox="1"/>
          <p:nvPr/>
        </p:nvSpPr>
        <p:spPr>
          <a:xfrm>
            <a:off x="808382" y="689113"/>
            <a:ext cx="1057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</a:rPr>
              <a:t>Team member and the individual's contribution</a:t>
            </a:r>
            <a:endParaRPr lang="en-IN" sz="3600" dirty="0">
              <a:solidFill>
                <a:schemeClr val="tx2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A184AD-0C41-4411-80DE-29FC0E075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620127"/>
              </p:ext>
            </p:extLst>
          </p:nvPr>
        </p:nvGraphicFramePr>
        <p:xfrm>
          <a:off x="821634" y="2495319"/>
          <a:ext cx="9183756" cy="22247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61252">
                  <a:extLst>
                    <a:ext uri="{9D8B030D-6E8A-4147-A177-3AD203B41FA5}">
                      <a16:colId xmlns:a16="http://schemas.microsoft.com/office/drawing/2014/main" val="1694747312"/>
                    </a:ext>
                  </a:extLst>
                </a:gridCol>
                <a:gridCol w="3061252">
                  <a:extLst>
                    <a:ext uri="{9D8B030D-6E8A-4147-A177-3AD203B41FA5}">
                      <a16:colId xmlns:a16="http://schemas.microsoft.com/office/drawing/2014/main" val="136468467"/>
                    </a:ext>
                  </a:extLst>
                </a:gridCol>
                <a:gridCol w="3061252">
                  <a:extLst>
                    <a:ext uri="{9D8B030D-6E8A-4147-A177-3AD203B41FA5}">
                      <a16:colId xmlns:a16="http://schemas.microsoft.com/office/drawing/2014/main" val="769711997"/>
                    </a:ext>
                  </a:extLst>
                </a:gridCol>
              </a:tblGrid>
              <a:tr h="655192">
                <a:tc>
                  <a:txBody>
                    <a:bodyPr/>
                    <a:lstStyle/>
                    <a:p>
                      <a:r>
                        <a:rPr lang="en-IN" sz="3600" dirty="0"/>
                        <a:t>    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 ID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CONTRIBUTION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729114"/>
                  </a:ext>
                </a:extLst>
              </a:tr>
              <a:tr h="655192">
                <a:tc>
                  <a:txBody>
                    <a:bodyPr/>
                    <a:lstStyle/>
                    <a:p>
                      <a:r>
                        <a:rPr lang="en-IN" sz="3200" dirty="0"/>
                        <a:t>M MANAS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17CS10025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GUI, Image Processing, Multiple Digit Recognition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531306"/>
                  </a:ext>
                </a:extLst>
              </a:tr>
              <a:tr h="832053">
                <a:tc>
                  <a:txBody>
                    <a:bodyPr/>
                    <a:lstStyle/>
                    <a:p>
                      <a:r>
                        <a:rPr lang="en-IN" sz="2800" dirty="0"/>
                        <a:t>RAJDEEP MONDAL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17CS10041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Neural network, Algorithm, GUI, Multiple Digit Recognition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729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96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D87311-F263-4475-AB9F-EF4C0E161BA1}"/>
              </a:ext>
            </a:extLst>
          </p:cNvPr>
          <p:cNvSpPr txBox="1"/>
          <p:nvPr/>
        </p:nvSpPr>
        <p:spPr>
          <a:xfrm>
            <a:off x="3445565" y="339456"/>
            <a:ext cx="834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>
                <a:highlight>
                  <a:srgbClr val="FFFF00"/>
                </a:highlight>
              </a:rPr>
              <a:t>Use Case Diagrams</a:t>
            </a:r>
            <a:endParaRPr lang="en-IN" sz="3600" dirty="0">
              <a:highlight>
                <a:srgbClr val="FFFF00"/>
              </a:highlight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4956B05-5FE5-4FC0-844D-1AF16BE43BE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4070" y="2332383"/>
            <a:ext cx="8849931" cy="25241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092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5F33E56-F4EF-48EE-B390-11290761718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06" y="1497496"/>
            <a:ext cx="8348870" cy="480391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003A86-5322-4B5D-AA1F-D590E3D38228}"/>
              </a:ext>
            </a:extLst>
          </p:cNvPr>
          <p:cNvSpPr txBox="1"/>
          <p:nvPr/>
        </p:nvSpPr>
        <p:spPr>
          <a:xfrm>
            <a:off x="2067341" y="339456"/>
            <a:ext cx="834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highlight>
                  <a:srgbClr val="FFFF00"/>
                </a:highlight>
              </a:rPr>
              <a:t>Use Case Diagram Continued ….</a:t>
            </a:r>
          </a:p>
        </p:txBody>
      </p:sp>
    </p:spTree>
    <p:extLst>
      <p:ext uri="{BB962C8B-B14F-4D97-AF65-F5344CB8AC3E}">
        <p14:creationId xmlns:p14="http://schemas.microsoft.com/office/powerpoint/2010/main" val="215966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67CFA5-5009-4981-B445-B8109EA1A8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92" y="760500"/>
            <a:ext cx="6268278" cy="599148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BF2052-876F-4620-9B2A-5B223896ABD7}"/>
              </a:ext>
            </a:extLst>
          </p:cNvPr>
          <p:cNvSpPr txBox="1"/>
          <p:nvPr/>
        </p:nvSpPr>
        <p:spPr>
          <a:xfrm>
            <a:off x="2067340" y="114169"/>
            <a:ext cx="834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highlight>
                  <a:srgbClr val="FFFF00"/>
                </a:highlight>
              </a:rPr>
              <a:t>Use Case Diagram Continued ….</a:t>
            </a:r>
          </a:p>
        </p:txBody>
      </p:sp>
    </p:spTree>
    <p:extLst>
      <p:ext uri="{BB962C8B-B14F-4D97-AF65-F5344CB8AC3E}">
        <p14:creationId xmlns:p14="http://schemas.microsoft.com/office/powerpoint/2010/main" val="241860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97D5-BD38-4D75-AEFC-E14890F9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61" y="503582"/>
            <a:ext cx="8596668" cy="1320800"/>
          </a:xfrm>
        </p:spPr>
        <p:txBody>
          <a:bodyPr>
            <a:normAutofit/>
          </a:bodyPr>
          <a:lstStyle/>
          <a:p>
            <a:r>
              <a:rPr lang="en-IN" dirty="0"/>
              <a:t>                  </a:t>
            </a:r>
            <a:r>
              <a:rPr lang="en-IN" sz="4800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ENVIRONMENTS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8A509B-F2E4-4498-B2C5-B114019B54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45582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114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0806-4C9E-4EEA-82F5-B265F4D5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212" y="212035"/>
            <a:ext cx="8596668" cy="795130"/>
          </a:xfrm>
        </p:spPr>
        <p:txBody>
          <a:bodyPr>
            <a:noAutofit/>
          </a:bodyPr>
          <a:lstStyle/>
          <a:p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Overall work done in the project</a:t>
            </a:r>
            <a:endParaRPr lang="en-IN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31A630-57F1-477B-AD06-25E645BC3E4A}"/>
              </a:ext>
            </a:extLst>
          </p:cNvPr>
          <p:cNvSpPr txBox="1"/>
          <p:nvPr/>
        </p:nvSpPr>
        <p:spPr>
          <a:xfrm>
            <a:off x="1908313" y="1881807"/>
            <a:ext cx="74079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A friendly GUI (which implements multiple digit recognition) for users to write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Buttons to select operators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Facility to clear input in case of error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Calculate expressions of any length using BODMAS rule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Display result and recognized expressions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Added a “CHILD MODE” where children can practice handwriting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9100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1D29-6857-43A7-B2D9-47731F10F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292" y="119268"/>
            <a:ext cx="8596668" cy="808383"/>
          </a:xfrm>
        </p:spPr>
        <p:txBody>
          <a:bodyPr>
            <a:noAutofit/>
          </a:bodyPr>
          <a:lstStyle/>
          <a:p>
            <a:r>
              <a:rPr lang="en-IN" sz="48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</a:rPr>
              <a:t> Challenges overcome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3BF3D-24B5-410E-A1E1-E349FA974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200" b="1" dirty="0"/>
              <a:t>Dataset of operator images unavailable</a:t>
            </a:r>
          </a:p>
          <a:p>
            <a:pPr marL="0" indent="0">
              <a:buNone/>
            </a:pPr>
            <a:r>
              <a:rPr lang="en-IN" sz="3200" dirty="0"/>
              <a:t>		</a:t>
            </a:r>
            <a:r>
              <a:rPr lang="en-IN" sz="3000" dirty="0"/>
              <a:t>- </a:t>
            </a:r>
            <a:r>
              <a:rPr lang="en-IN" sz="3000" b="1" i="1" dirty="0"/>
              <a:t>Attempt at a solution</a:t>
            </a:r>
            <a:r>
              <a:rPr lang="en-IN" sz="3000" dirty="0"/>
              <a:t>: created buttons 										for selecting operators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b="1" dirty="0"/>
              <a:t>Integration of Python and Java Environments</a:t>
            </a:r>
          </a:p>
          <a:p>
            <a:pPr marL="0" indent="0">
              <a:buNone/>
            </a:pPr>
            <a:r>
              <a:rPr lang="en-IN" sz="3200" dirty="0"/>
              <a:t>		</a:t>
            </a:r>
            <a:r>
              <a:rPr lang="en-IN" sz="3000" dirty="0"/>
              <a:t>- </a:t>
            </a:r>
            <a:r>
              <a:rPr lang="en-IN" sz="3000" b="1" i="1" dirty="0"/>
              <a:t>Attempt at a solution</a:t>
            </a:r>
            <a:r>
              <a:rPr lang="en-IN" sz="3000" b="1" dirty="0"/>
              <a:t>: </a:t>
            </a:r>
            <a:r>
              <a:rPr lang="en-IN" sz="3000" dirty="0"/>
              <a:t>used Runtime class 										which allows Java to 													interact with its 													environments</a:t>
            </a:r>
          </a:p>
        </p:txBody>
      </p:sp>
    </p:spTree>
    <p:extLst>
      <p:ext uri="{BB962C8B-B14F-4D97-AF65-F5344CB8AC3E}">
        <p14:creationId xmlns:p14="http://schemas.microsoft.com/office/powerpoint/2010/main" val="36454418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</TotalTime>
  <Words>150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ENVIRONMENTS USED</vt:lpstr>
      <vt:lpstr>Overall work done in the project</vt:lpstr>
      <vt:lpstr> Challenges overcome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Rajdeep Mondal</dc:creator>
  <cp:lastModifiedBy>Rajdeep Mondal</cp:lastModifiedBy>
  <cp:revision>15</cp:revision>
  <dcterms:created xsi:type="dcterms:W3CDTF">2019-04-11T16:18:42Z</dcterms:created>
  <dcterms:modified xsi:type="dcterms:W3CDTF">2019-04-11T18:50:22Z</dcterms:modified>
</cp:coreProperties>
</file>