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DATA STARTER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Rajdeep Rao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Prasanna</a:t>
            </a:r>
            <a:r>
              <a:rPr lang="en-US" dirty="0" smtClean="0"/>
              <a:t> </a:t>
            </a:r>
            <a:r>
              <a:rPr lang="en-US" dirty="0" err="1" smtClean="0"/>
              <a:t>Lalingkar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52" y="249381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9274001" y="6041362"/>
            <a:ext cx="45719" cy="165474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</a:t>
            </a:r>
            <a:r>
              <a:rPr lang="en-US" dirty="0" smtClean="0"/>
              <a:t>we’ve used for </a:t>
            </a:r>
            <a:r>
              <a:rPr lang="en-US" dirty="0"/>
              <a:t>this assignment is of the 'Toxic Release </a:t>
            </a:r>
            <a:r>
              <a:rPr lang="en-US" dirty="0" smtClean="0"/>
              <a:t>Inventory’</a:t>
            </a:r>
          </a:p>
          <a:p>
            <a:r>
              <a:rPr lang="en-US" dirty="0"/>
              <a:t>Industrial facilities that meet Toxics Release Inventory (TRI) Program </a:t>
            </a:r>
            <a:r>
              <a:rPr lang="en-US" dirty="0" smtClean="0"/>
              <a:t>reporting requirements </a:t>
            </a:r>
            <a:r>
              <a:rPr lang="en-US" dirty="0"/>
              <a:t>submit their data to the EPA.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TRI Basic Data Files contain </a:t>
            </a:r>
            <a:r>
              <a:rPr lang="en-US" dirty="0" smtClean="0"/>
              <a:t>the reporting </a:t>
            </a:r>
            <a:r>
              <a:rPr lang="en-US" dirty="0"/>
              <a:t>form data elements most frequently requested by TRI data users, </a:t>
            </a:r>
            <a:r>
              <a:rPr lang="en-US" dirty="0" smtClean="0"/>
              <a:t>including the </a:t>
            </a:r>
            <a:r>
              <a:rPr lang="en-US" dirty="0"/>
              <a:t>quantities of toxic chemicals released into the environment on site at </a:t>
            </a:r>
            <a:r>
              <a:rPr lang="en-US" dirty="0" smtClean="0"/>
              <a:t>facilities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has 109 columns. For simplicity's sake we are going to be </a:t>
            </a:r>
            <a:r>
              <a:rPr lang="en-US" dirty="0" err="1"/>
              <a:t>focussing</a:t>
            </a:r>
            <a:r>
              <a:rPr lang="en-US" dirty="0"/>
              <a:t> </a:t>
            </a:r>
            <a:r>
              <a:rPr lang="en-US" dirty="0" smtClean="0"/>
              <a:t>only on </a:t>
            </a:r>
            <a:r>
              <a:rPr lang="en-US" dirty="0"/>
              <a:t>3 of them, namely 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CARCINOGEN</a:t>
            </a:r>
          </a:p>
          <a:p>
            <a:r>
              <a:rPr lang="en-US" dirty="0" smtClean="0"/>
              <a:t>CLEAR_AIR_ACT_CHEMICAL</a:t>
            </a:r>
          </a:p>
          <a:p>
            <a:r>
              <a:rPr lang="en-US" dirty="0" smtClean="0"/>
              <a:t>Petroleum </a:t>
            </a:r>
            <a:r>
              <a:rPr lang="en-US" dirty="0"/>
              <a:t>Bulk </a:t>
            </a:r>
            <a:r>
              <a:rPr lang="en-US" dirty="0" smtClean="0"/>
              <a:t>Terminals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34" y="4100975"/>
            <a:ext cx="4707467" cy="23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0197"/>
            <a:ext cx="8596668" cy="665738"/>
          </a:xfrm>
        </p:spPr>
        <p:txBody>
          <a:bodyPr/>
          <a:lstStyle/>
          <a:p>
            <a:r>
              <a:rPr lang="en-US" err="1" smtClean="0"/>
              <a:t>Cloropleth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6498" y="42599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Framework Used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916" y="5149275"/>
            <a:ext cx="8596668" cy="66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D3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Python HTTP Server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6498" y="21693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916" y="2939113"/>
            <a:ext cx="8596668" cy="66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Abstract/ Explore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7861"/>
            <a:ext cx="8596668" cy="3880773"/>
          </a:xfrm>
        </p:spPr>
        <p:txBody>
          <a:bodyPr/>
          <a:lstStyle/>
          <a:p>
            <a:r>
              <a:rPr lang="en-US" dirty="0" smtClean="0"/>
              <a:t>Abstract/Elaborate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0" y="2406748"/>
            <a:ext cx="6676333" cy="40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rajdeeprao/Desktop/Screen Shot 2017-09-29 at 1.44.05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87" y="1232333"/>
            <a:ext cx="7454322" cy="4226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this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Created a local server</a:t>
            </a:r>
          </a:p>
          <a:p>
            <a:r>
              <a:rPr lang="en-US" dirty="0" smtClean="0"/>
              <a:t>Accessed the served files (Dataset) using d3.csv()</a:t>
            </a:r>
          </a:p>
          <a:p>
            <a:r>
              <a:rPr lang="en-US" dirty="0" smtClean="0"/>
              <a:t>Iterated over each entry and stored in a dictionary occurrences of yes and no</a:t>
            </a:r>
          </a:p>
          <a:p>
            <a:r>
              <a:rPr lang="en-US" dirty="0" smtClean="0"/>
              <a:t>Stored as a </a:t>
            </a:r>
            <a:r>
              <a:rPr lang="en-US" dirty="0" err="1" smtClean="0"/>
              <a:t>dict</a:t>
            </a:r>
            <a:r>
              <a:rPr lang="en-US" dirty="0" smtClean="0"/>
              <a:t>: {“NC”:{“YES”:22, “NO”:71}}</a:t>
            </a:r>
          </a:p>
          <a:p>
            <a:r>
              <a:rPr lang="en-US" dirty="0" smtClean="0"/>
              <a:t>Created another dictionary to interpolate over 2 colors using the YES and NO counts for each state</a:t>
            </a:r>
          </a:p>
          <a:p>
            <a:r>
              <a:rPr lang="en-US" dirty="0" smtClean="0"/>
              <a:t>Normalized the values to get a good range of colors</a:t>
            </a:r>
          </a:p>
          <a:p>
            <a:r>
              <a:rPr lang="en-US" dirty="0" smtClean="0"/>
              <a:t>Passed this to the drawing service</a:t>
            </a:r>
          </a:p>
          <a:p>
            <a:r>
              <a:rPr lang="en-US" dirty="0" smtClean="0"/>
              <a:t>Drew the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easily set filters for this visualization and have the user interact with it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Petroleum industry </a:t>
            </a:r>
            <a:r>
              <a:rPr lang="mr-IN" dirty="0" smtClean="0"/>
              <a:t>–</a:t>
            </a:r>
            <a:r>
              <a:rPr lang="en-US" dirty="0" smtClean="0"/>
              <a:t> toggle between </a:t>
            </a:r>
            <a:r>
              <a:rPr lang="en-US" dirty="0" err="1" smtClean="0"/>
              <a:t>Carinogenic</a:t>
            </a:r>
            <a:r>
              <a:rPr lang="en-US" dirty="0" smtClean="0"/>
              <a:t> and </a:t>
            </a:r>
            <a:r>
              <a:rPr lang="en-US" dirty="0" err="1" smtClean="0"/>
              <a:t>CleanAirChemicals</a:t>
            </a:r>
            <a:endParaRPr lang="en-US" dirty="0" smtClean="0"/>
          </a:p>
          <a:p>
            <a:r>
              <a:rPr lang="en-US" dirty="0" smtClean="0"/>
              <a:t>Toggle between different industries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32" y="267392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9274002" y="6041362"/>
            <a:ext cx="174798" cy="110056"/>
          </a:xfrm>
        </p:spPr>
        <p:txBody>
          <a:bodyPr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253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Trebuchet MS</vt:lpstr>
      <vt:lpstr>Wingdings 3</vt:lpstr>
      <vt:lpstr>Arial</vt:lpstr>
      <vt:lpstr>Facet</vt:lpstr>
      <vt:lpstr>PROJECT DATA STARTER</vt:lpstr>
      <vt:lpstr>Dataset</vt:lpstr>
      <vt:lpstr>Dataset (2)</vt:lpstr>
      <vt:lpstr>Visualization Technique</vt:lpstr>
      <vt:lpstr>Interaction design</vt:lpstr>
      <vt:lpstr>PowerPoint Presentation</vt:lpstr>
      <vt:lpstr>How was this done?</vt:lpstr>
      <vt:lpstr>What’s next?</vt:lpstr>
      <vt:lpstr>Questions?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 STARTER</dc:title>
  <dc:creator>Rao, Rajdeep Raghunath</dc:creator>
  <cp:lastModifiedBy>Rao, Rajdeep Raghunath</cp:lastModifiedBy>
  <cp:revision>7</cp:revision>
  <dcterms:created xsi:type="dcterms:W3CDTF">2017-09-29T12:53:25Z</dcterms:created>
  <dcterms:modified xsi:type="dcterms:W3CDTF">2017-09-29T15:34:14Z</dcterms:modified>
</cp:coreProperties>
</file>