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pcncle.cloudapps.cisco.com/emco/pcnclei/prsc/pcnReport.do?recordManagementView=302374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pcncle.cloudapps.cisco.com/emco/pcnclei/prsc/pcnReport.do?recordManagementView=302372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pcncle.cloudapps.cisco.com/emco/pcnclei/prsc/pcnReport.do?recordManagementView=302359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pcncle.cloudapps.cisco.com/emco/pcnclei/prsc/pcnReport.do?recordManagementView=302341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18288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PCN 1</a:t>
            </a:r>
          </a:p>
          <a:p>
            <a:pPr>
              <a:defRPr b="1"/>
            </a:pPr>
            <a:r>
              <a:t>Summary :</a:t>
            </a:r>
          </a:p>
          <a:p>
            <a:r>
              <a:t>Design Improvement</a:t>
            </a:r>
            <a:br/>
            <a:br/>
          </a:p>
          <a:p>
            <a:pPr>
              <a:defRPr b="1"/>
            </a:pPr>
            <a:r>
              <a:t>Reason for Change :</a:t>
            </a:r>
          </a:p>
          <a:p>
            <a:r>
              <a:t>A change has been made to expand the bulk storage for External SSD FRU module and updating FPGA. Change is interchangeable.</a:t>
            </a:r>
            <a:br/>
            <a:br/>
          </a:p>
          <a:p>
            <a:r>
              <a:t>Please refer to the Part Change Notification at the following url: </a:t>
            </a:r>
            <a:br/>
            <a:r>
              <a:rPr>
                <a:hlinkClick r:id="rId2"/>
              </a:rPr>
              <a:t>https://pcncle.cloudapps.cisco.com/emco/pcnclei/prsc/pcnReport.do?recordManagementView=302374</a:t>
            </a:r>
          </a:p>
          <a:p>
            <a:pPr>
              <a:defRPr b="1"/>
            </a:pPr>
            <a:r>
              <a:t>Description of Change : </a:t>
            </a:r>
          </a:p>
          <a:p>
            <a:r>
              <a:t>Updated FPGA</a:t>
            </a:r>
            <a:br/>
            <a:r>
              <a:t>Expanding bulk storage</a:t>
            </a:r>
            <a:br/>
            <a:br/>
            <a:r>
              <a:t>Test Information:</a:t>
            </a:r>
            <a:br/>
            <a:r>
              <a:t>EDVT, RDT, MFG test</a:t>
            </a:r>
            <a:br/>
            <a:br/>
            <a:br/>
          </a:p>
          <a:p>
            <a:pPr>
              <a:defRPr b="1"/>
            </a:pPr>
            <a:r>
              <a:t>Effect of Change : </a:t>
            </a:r>
          </a:p>
          <a:p>
            <a:r>
              <a:t>This is not a field affecting change</a:t>
            </a:r>
            <a:br/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18288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PCN 2</a:t>
            </a:r>
          </a:p>
          <a:p>
            <a:pPr>
              <a:defRPr b="1"/>
            </a:pPr>
            <a:r>
              <a:t>Summary :</a:t>
            </a:r>
          </a:p>
          <a:p>
            <a:r>
              <a:t>Design Improvement</a:t>
            </a:r>
            <a:br/>
            <a:br/>
          </a:p>
          <a:p>
            <a:pPr>
              <a:defRPr b="1"/>
            </a:pPr>
            <a:r>
              <a:t>Reason for Change :</a:t>
            </a:r>
          </a:p>
          <a:p>
            <a:r>
              <a:t>A change has been made to update FPGA to V500 for design improvement. No change to form, fit and function.</a:t>
            </a:r>
            <a:br/>
            <a:br/>
          </a:p>
          <a:p>
            <a:r>
              <a:t>Please refer to the Part Change Notification at the following url: </a:t>
            </a:r>
            <a:br/>
            <a:r>
              <a:rPr>
                <a:hlinkClick r:id="rId2"/>
              </a:rPr>
              <a:t>https://pcncle.cloudapps.cisco.com/emco/pcnclei/prsc/pcnReport.do?recordManagementView=302372</a:t>
            </a:r>
          </a:p>
          <a:p>
            <a:pPr>
              <a:defRPr b="1"/>
            </a:pPr>
            <a:r>
              <a:t>Description of Change : </a:t>
            </a:r>
          </a:p>
          <a:p>
            <a:r>
              <a:t>Updated FPGA</a:t>
            </a:r>
            <a:br/>
            <a:br/>
            <a:r>
              <a:t>Test Information:</a:t>
            </a:r>
            <a:br/>
            <a:r>
              <a:t>Engineering EDVT testing.</a:t>
            </a:r>
            <a:br/>
            <a:br/>
          </a:p>
          <a:p>
            <a:pPr>
              <a:defRPr b="1"/>
            </a:pPr>
            <a:r>
              <a:t>Effect of Change : </a:t>
            </a:r>
          </a:p>
          <a:p>
            <a:r>
              <a:t>This is not a field affecting change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18288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PCN 3</a:t>
            </a:r>
          </a:p>
          <a:p>
            <a:pPr>
              <a:defRPr b="1"/>
            </a:pPr>
            <a:r>
              <a:t>Summary :</a:t>
            </a:r>
          </a:p>
          <a:p>
            <a:r>
              <a:t>Design Improvement</a:t>
            </a:r>
            <a:br/>
            <a:br/>
          </a:p>
          <a:p>
            <a:pPr>
              <a:defRPr b="1"/>
            </a:pPr>
            <a:r>
              <a:t>Reason for Change :</a:t>
            </a:r>
          </a:p>
          <a:p>
            <a:r>
              <a:t>A change has been made to update remote fin heat sink design to address the exceeding acceptable temperature threshold. Issue is only seen at manufacturing site. </a:t>
            </a:r>
            <a:br/>
            <a:br/>
          </a:p>
          <a:p>
            <a:r>
              <a:t>Please refer to the Part Change Notification at the following url: </a:t>
            </a:r>
            <a:br/>
            <a:r>
              <a:rPr>
                <a:hlinkClick r:id="rId2"/>
              </a:rPr>
              <a:t>https://pcncle.cloudapps.cisco.com/emco/pcnclei/prsc/pcnReport.do?recordManagementView=302359</a:t>
            </a:r>
          </a:p>
          <a:p>
            <a:pPr>
              <a:defRPr b="1"/>
            </a:pPr>
            <a:r>
              <a:t>Description of Change : </a:t>
            </a:r>
          </a:p>
          <a:p>
            <a:r>
              <a:t>update remote fin heat sink</a:t>
            </a:r>
            <a:br/>
            <a:br/>
            <a:r>
              <a:t>Test Information:</a:t>
            </a:r>
            <a:br/>
            <a:r>
              <a:t>TEST BUILDS AT CM SITES</a:t>
            </a:r>
            <a:br/>
            <a:br/>
          </a:p>
          <a:p>
            <a:pPr>
              <a:defRPr b="1"/>
            </a:pPr>
            <a:r>
              <a:t>Effect of Change : </a:t>
            </a:r>
          </a:p>
          <a:p>
            <a:r>
              <a:t>This is not a field affecting change</a:t>
            </a:r>
            <a:br/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18288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PCN 4</a:t>
            </a:r>
          </a:p>
          <a:p>
            <a:pPr>
              <a:defRPr b="1"/>
            </a:pPr>
            <a:r>
              <a:t>Summary :</a:t>
            </a:r>
          </a:p>
          <a:p>
            <a:r>
              <a:t>Design Improvement</a:t>
            </a:r>
            <a:br/>
            <a:br/>
          </a:p>
          <a:p>
            <a:pPr>
              <a:defRPr b="1"/>
            </a:pPr>
            <a:r>
              <a:t>Reason for Change :</a:t>
            </a:r>
          </a:p>
          <a:p>
            <a:r>
              <a:t>A change has been made to update remote fin heat sink design to address the exceeding acceptable temperature threshold. Issue is only seen at manufacturing site. </a:t>
            </a:r>
            <a:br/>
            <a:br/>
          </a:p>
          <a:p>
            <a:r>
              <a:t>Please refer to the Part Change Notification at the following url: </a:t>
            </a:r>
            <a:br/>
            <a:r>
              <a:rPr>
                <a:hlinkClick r:id="rId2"/>
              </a:rPr>
              <a:t>https://pcncle.cloudapps.cisco.com/emco/pcnclei/prsc/pcnReport.do?recordManagementView=302341</a:t>
            </a:r>
          </a:p>
          <a:p>
            <a:pPr>
              <a:defRPr b="1"/>
            </a:pPr>
            <a:r>
              <a:t>Description of Change : </a:t>
            </a:r>
          </a:p>
          <a:p>
            <a:r>
              <a:t>Update remote fin heat sink</a:t>
            </a:r>
            <a:br/>
            <a:br/>
            <a:r>
              <a:t>Test Information:</a:t>
            </a:r>
            <a:br/>
            <a:r>
              <a:t>TEST BUILDS AT CM SITES</a:t>
            </a:r>
            <a:br/>
            <a:br/>
            <a:br/>
          </a:p>
          <a:p>
            <a:pPr>
              <a:defRPr b="1"/>
            </a:pPr>
            <a:r>
              <a:t>Effect of Change : </a:t>
            </a:r>
          </a:p>
          <a:p>
            <a:r>
              <a:t>This is not a field affecting change</a:t>
            </a:r>
            <a:br/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