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65125"/>
            <a:ext cx="11588750" cy="6196965"/>
          </a:xfr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p>
            <a:r>
              <a:rPr lang="en-I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:-</a:t>
            </a:r>
            <a:br>
              <a:rPr lang="en-I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azure storage account using azure portal and azure cli ,upload file in storage account ,access it</a:t>
            </a:r>
            <a:endParaRPr lang="en-IN" alt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08330"/>
            <a:ext cx="12068810" cy="6249670"/>
          </a:xfrm>
          <a:prstGeom prst="rect">
            <a:avLst/>
          </a:prstGeom>
          <a:ln w="22860">
            <a:solidFill>
              <a:schemeClr val="tx2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0" y="148590"/>
            <a:ext cx="12068175" cy="429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en-IN" altLang="en-US" sz="2200" b="1"/>
              <a:t>Create Storage and container account using Portal and upload the file in storage account</a:t>
            </a:r>
            <a:endParaRPr lang="en-IN" altLang="en-US" sz="2200" b="1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49240" y="1029970"/>
            <a:ext cx="6626860" cy="2564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95580" y="148590"/>
            <a:ext cx="11380470" cy="768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en-IN" altLang="en-US" sz="2200" b="1"/>
              <a:t>Create resource group(MyRG_rajat) using Azure CLI</a:t>
            </a:r>
            <a:endParaRPr lang="en-IN" altLang="en-US" sz="2200" b="1"/>
          </a:p>
          <a:p>
            <a:pPr algn="ctr"/>
            <a:r>
              <a:rPr lang="en-IN" altLang="en-US" sz="2200" b="1"/>
              <a:t>command -  az group create -l (location) -n (Resource_group name) </a:t>
            </a:r>
            <a:endParaRPr lang="en-IN" altLang="en-US" sz="2200" b="1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580" y="1106805"/>
            <a:ext cx="11379835" cy="5022850"/>
          </a:xfrm>
          <a:prstGeom prst="rect">
            <a:avLst/>
          </a:prstGeom>
          <a:ln w="22860">
            <a:solidFill>
              <a:schemeClr val="tx2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95580" y="148590"/>
            <a:ext cx="11857355" cy="706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en-IN" altLang="en-US" sz="2200" b="1"/>
              <a:t>Create storage account (storerajat) using Azure CLI </a:t>
            </a:r>
            <a:endParaRPr lang="en-IN" altLang="en-US" sz="2200" b="1"/>
          </a:p>
          <a:p>
            <a:pPr algn="ctr"/>
            <a:r>
              <a:rPr lang="en-IN" altLang="en-US" b="1"/>
              <a:t>Command -  az storage account -n (storage_accountname) -g (resourcegroup_name) -l (location) --sku standard_LRS</a:t>
            </a:r>
            <a:endParaRPr lang="en-IN" altLang="en-US" b="1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580" y="948690"/>
            <a:ext cx="7135495" cy="5514975"/>
          </a:xfrm>
          <a:prstGeom prst="rect">
            <a:avLst/>
          </a:prstGeom>
          <a:ln w="22860">
            <a:solidFill>
              <a:schemeClr val="tx2"/>
            </a:solidFill>
          </a:ln>
        </p:spPr>
      </p:pic>
      <p:graphicFrame>
        <p:nvGraphicFramePr>
          <p:cNvPr id="3" name="Object 2"/>
          <p:cNvGraphicFramePr/>
          <p:nvPr>
            <p:custDataLst>
              <p:tags r:id="rId3"/>
            </p:custDataLst>
          </p:nvPr>
        </p:nvGraphicFramePr>
        <p:xfrm>
          <a:off x="4931410" y="883920"/>
          <a:ext cx="7121525" cy="557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11785600" imgH="4533900" progId="Paint.Picture">
                  <p:embed/>
                </p:oleObj>
              </mc:Choice>
              <mc:Fallback>
                <p:oleObj name="" r:id="rId4" imgW="11785600" imgH="45339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1410" y="883920"/>
                        <a:ext cx="7121525" cy="557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95580" y="148590"/>
            <a:ext cx="11857355" cy="706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en-IN" altLang="en-US" sz="2200" b="1"/>
              <a:t>Create storage container (rajatcontainer) using Azure CLI</a:t>
            </a:r>
            <a:endParaRPr lang="en-IN" altLang="en-US" sz="2200" b="1"/>
          </a:p>
          <a:p>
            <a:pPr algn="ctr"/>
            <a:r>
              <a:rPr lang="en-IN" altLang="en-US" b="1"/>
              <a:t>(command -az storage container create --name (container_name) --account-name (storageaccount_name) </a:t>
            </a:r>
            <a:endParaRPr lang="en-IN" altLang="en-US" b="1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215" y="1024890"/>
            <a:ext cx="11856720" cy="4832985"/>
          </a:xfrm>
          <a:prstGeom prst="rect">
            <a:avLst/>
          </a:prstGeom>
          <a:ln w="22860">
            <a:solidFill>
              <a:schemeClr val="accent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Presentation</Application>
  <PresentationFormat>Widescreen</PresentationFormat>
  <Paragraphs>13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Paint.Picture</vt:lpstr>
      <vt:lpstr>Assignment :-  create azure storage account using azure portal and azure cli ,upload file in storage account ,access it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:-  create azure storage account using azure portal and azure cli ,upload file in storage account ,access it</dc:title>
  <dc:creator/>
  <cp:lastModifiedBy>rajat chaturvedi</cp:lastModifiedBy>
  <cp:revision>9</cp:revision>
  <dcterms:created xsi:type="dcterms:W3CDTF">2025-02-17T11:45:00Z</dcterms:created>
  <dcterms:modified xsi:type="dcterms:W3CDTF">2025-02-27T10:17:42Z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357E5EB0523C4DD9BE31727C5EA98FFF_11</vt:lpwstr>
  </property>
  <property fmtid="{D5CDD505-2E9C-101B-9397-08002B2CF9AE}" pid="3" name="KSOProductBuildVer">
    <vt:lpwstr>1033-12.2.0.19805</vt:lpwstr>
  </property>
</Properties>
</file>