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C3AC5E-9EC5-41AE-89D9-AB39B23FBE04}">
  <a:tblStyle styleId="{E2C3AC5E-9EC5-41AE-89D9-AB39B23FBE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9508d1c5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9508d1c5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9508d1c5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9508d1c5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9508d1c5e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9508d1c5e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9508d1c5e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9508d1c5e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9508d1c5e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79508d1c5e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e448a2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e448a2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ae448a298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ae448a298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ae448a298f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ae448a298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b7b6f2b4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b7b6f2b4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e448a298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e448a298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1b9ea4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61b9ea4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ae448a298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ae448a298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e448a298f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e448a298f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e448a298f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e448a298f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e448a298f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e448a298f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ae448a298f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ae448a298f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ae448a298f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ae448a298f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ae448a298f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ae448a298f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ae448a298f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ae448a298f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ae448a298f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ae448a298f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e448a298f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e448a298f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1b9ea4f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1b9ea4f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ae448a298f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ae448a298f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92c3599b6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92c3599b6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92c3599b6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92c3599b6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1b9ea4f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1b9ea4f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61b9ea4f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61b9ea4f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9508d1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9508d1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9508d1c5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9508d1c5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9508d1c5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9508d1c5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9508d1c5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9508d1c5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042690" y="1006727"/>
            <a:ext cx="4390800" cy="27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042727" y="3703863"/>
            <a:ext cx="439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042690" y="1006727"/>
            <a:ext cx="4390800" cy="27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4042727" y="3703863"/>
            <a:ext cx="439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-9107" y="519094"/>
            <a:ext cx="3352405" cy="4105180"/>
            <a:chOff x="3225950" y="760125"/>
            <a:chExt cx="1319325" cy="1699375"/>
          </a:xfrm>
        </p:grpSpPr>
        <p:sp>
          <p:nvSpPr>
            <p:cNvPr id="49" name="Google Shape;49;p15"/>
            <p:cNvSpPr/>
            <p:nvPr/>
          </p:nvSpPr>
          <p:spPr>
            <a:xfrm>
              <a:off x="3695575" y="760125"/>
              <a:ext cx="849700" cy="849700"/>
            </a:xfrm>
            <a:custGeom>
              <a:rect b="b" l="l" r="r" t="t"/>
              <a:pathLst>
                <a:path extrusionOk="0" h="33988" w="33988">
                  <a:moveTo>
                    <a:pt x="6734" y="1"/>
                  </a:moveTo>
                  <a:cubicBezTo>
                    <a:pt x="3013" y="1"/>
                    <a:pt x="1" y="3014"/>
                    <a:pt x="1" y="6734"/>
                  </a:cubicBezTo>
                  <a:lnTo>
                    <a:pt x="1" y="6734"/>
                  </a:lnTo>
                  <a:lnTo>
                    <a:pt x="1" y="33988"/>
                  </a:lnTo>
                  <a:lnTo>
                    <a:pt x="27254" y="33988"/>
                  </a:lnTo>
                  <a:cubicBezTo>
                    <a:pt x="30952" y="33988"/>
                    <a:pt x="33987" y="30975"/>
                    <a:pt x="33987" y="27254"/>
                  </a:cubicBezTo>
                  <a:lnTo>
                    <a:pt x="33987" y="27254"/>
                  </a:lnTo>
                  <a:lnTo>
                    <a:pt x="33987" y="7305"/>
                  </a:lnTo>
                  <a:cubicBezTo>
                    <a:pt x="33987" y="3288"/>
                    <a:pt x="30701" y="1"/>
                    <a:pt x="26683" y="1"/>
                  </a:cubicBezTo>
                  <a:lnTo>
                    <a:pt x="2668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068775" y="760125"/>
              <a:ext cx="476500" cy="476500"/>
            </a:xfrm>
            <a:custGeom>
              <a:rect b="b" l="l" r="r" t="t"/>
              <a:pathLst>
                <a:path extrusionOk="0" h="19060" w="19060">
                  <a:moveTo>
                    <a:pt x="0" y="1"/>
                  </a:moveTo>
                  <a:lnTo>
                    <a:pt x="19059" y="19060"/>
                  </a:lnTo>
                  <a:lnTo>
                    <a:pt x="19059" y="7305"/>
                  </a:lnTo>
                  <a:cubicBezTo>
                    <a:pt x="19059" y="3288"/>
                    <a:pt x="15773" y="1"/>
                    <a:pt x="11755" y="1"/>
                  </a:cubicBezTo>
                  <a:lnTo>
                    <a:pt x="11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3228800" y="760125"/>
              <a:ext cx="93025" cy="93625"/>
            </a:xfrm>
            <a:custGeom>
              <a:rect b="b" l="l" r="r" t="t"/>
              <a:pathLst>
                <a:path extrusionOk="0" h="3745" w="3721">
                  <a:moveTo>
                    <a:pt x="0" y="1"/>
                  </a:moveTo>
                  <a:lnTo>
                    <a:pt x="0" y="3744"/>
                  </a:lnTo>
                  <a:lnTo>
                    <a:pt x="3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228800" y="760125"/>
              <a:ext cx="466800" cy="849700"/>
            </a:xfrm>
            <a:custGeom>
              <a:rect b="b" l="l" r="r" t="t"/>
              <a:pathLst>
                <a:path extrusionOk="0" h="33988" w="18672">
                  <a:moveTo>
                    <a:pt x="3721" y="1"/>
                  </a:moveTo>
                  <a:lnTo>
                    <a:pt x="0" y="3744"/>
                  </a:lnTo>
                  <a:lnTo>
                    <a:pt x="0" y="33988"/>
                  </a:lnTo>
                  <a:lnTo>
                    <a:pt x="18672" y="33988"/>
                  </a:lnTo>
                  <a:lnTo>
                    <a:pt x="18672" y="8332"/>
                  </a:lnTo>
                  <a:cubicBezTo>
                    <a:pt x="18672" y="3744"/>
                    <a:pt x="14928" y="1"/>
                    <a:pt x="10340" y="1"/>
                  </a:cubicBezTo>
                  <a:lnTo>
                    <a:pt x="1034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3228800" y="1609800"/>
              <a:ext cx="466800" cy="849700"/>
            </a:xfrm>
            <a:custGeom>
              <a:rect b="b" l="l" r="r" t="t"/>
              <a:pathLst>
                <a:path extrusionOk="0" h="33988" w="18672">
                  <a:moveTo>
                    <a:pt x="0" y="1"/>
                  </a:moveTo>
                  <a:lnTo>
                    <a:pt x="0" y="33987"/>
                  </a:lnTo>
                  <a:lnTo>
                    <a:pt x="11801" y="33987"/>
                  </a:lnTo>
                  <a:cubicBezTo>
                    <a:pt x="15590" y="33987"/>
                    <a:pt x="18672" y="30929"/>
                    <a:pt x="18672" y="27140"/>
                  </a:cubicBezTo>
                  <a:lnTo>
                    <a:pt x="18672" y="27140"/>
                  </a:lnTo>
                  <a:lnTo>
                    <a:pt x="186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3228800" y="2366450"/>
              <a:ext cx="93025" cy="93050"/>
            </a:xfrm>
            <a:custGeom>
              <a:rect b="b" l="l" r="r" t="t"/>
              <a:pathLst>
                <a:path extrusionOk="0" h="3722" w="3721">
                  <a:moveTo>
                    <a:pt x="0" y="3721"/>
                  </a:moveTo>
                  <a:lnTo>
                    <a:pt x="3721" y="37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3695575" y="1609800"/>
              <a:ext cx="849700" cy="849700"/>
            </a:xfrm>
            <a:custGeom>
              <a:rect b="b" l="l" r="r" t="t"/>
              <a:pathLst>
                <a:path extrusionOk="0" h="33988" w="33988">
                  <a:moveTo>
                    <a:pt x="1" y="1"/>
                  </a:moveTo>
                  <a:lnTo>
                    <a:pt x="1" y="27300"/>
                  </a:lnTo>
                  <a:cubicBezTo>
                    <a:pt x="1" y="30997"/>
                    <a:pt x="2991" y="33987"/>
                    <a:pt x="6688" y="33987"/>
                  </a:cubicBezTo>
                  <a:lnTo>
                    <a:pt x="6688" y="33987"/>
                  </a:lnTo>
                  <a:lnTo>
                    <a:pt x="26683" y="33987"/>
                  </a:lnTo>
                  <a:cubicBezTo>
                    <a:pt x="30701" y="33987"/>
                    <a:pt x="33987" y="30723"/>
                    <a:pt x="33987" y="26683"/>
                  </a:cubicBezTo>
                  <a:lnTo>
                    <a:pt x="33987" y="26683"/>
                  </a:lnTo>
                  <a:lnTo>
                    <a:pt x="33987" y="6711"/>
                  </a:lnTo>
                  <a:cubicBezTo>
                    <a:pt x="33987" y="3014"/>
                    <a:pt x="30974" y="1"/>
                    <a:pt x="27277" y="1"/>
                  </a:cubicBezTo>
                  <a:lnTo>
                    <a:pt x="272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068775" y="1983575"/>
              <a:ext cx="476500" cy="475925"/>
            </a:xfrm>
            <a:custGeom>
              <a:rect b="b" l="l" r="r" t="t"/>
              <a:pathLst>
                <a:path extrusionOk="0" h="19037" w="19060">
                  <a:moveTo>
                    <a:pt x="0" y="19036"/>
                  </a:moveTo>
                  <a:lnTo>
                    <a:pt x="11755" y="19036"/>
                  </a:lnTo>
                  <a:cubicBezTo>
                    <a:pt x="15773" y="19036"/>
                    <a:pt x="19059" y="15772"/>
                    <a:pt x="19059" y="11732"/>
                  </a:cubicBezTo>
                  <a:lnTo>
                    <a:pt x="19059" y="11732"/>
                  </a:lnTo>
                  <a:lnTo>
                    <a:pt x="190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228800" y="913050"/>
              <a:ext cx="1163550" cy="1394100"/>
            </a:xfrm>
            <a:custGeom>
              <a:rect b="b" l="l" r="r" t="t"/>
              <a:pathLst>
                <a:path extrusionOk="0" h="55764" w="46542">
                  <a:moveTo>
                    <a:pt x="12783" y="2443"/>
                  </a:moveTo>
                  <a:lnTo>
                    <a:pt x="0" y="15203"/>
                  </a:lnTo>
                  <a:lnTo>
                    <a:pt x="0" y="40539"/>
                  </a:lnTo>
                  <a:lnTo>
                    <a:pt x="12783" y="53321"/>
                  </a:lnTo>
                  <a:cubicBezTo>
                    <a:pt x="14403" y="54941"/>
                    <a:pt x="16526" y="55763"/>
                    <a:pt x="18672" y="55763"/>
                  </a:cubicBezTo>
                  <a:lnTo>
                    <a:pt x="18672" y="55763"/>
                  </a:lnTo>
                  <a:cubicBezTo>
                    <a:pt x="20794" y="55763"/>
                    <a:pt x="22940" y="54941"/>
                    <a:pt x="24560" y="53321"/>
                  </a:cubicBezTo>
                  <a:lnTo>
                    <a:pt x="24560" y="53321"/>
                  </a:lnTo>
                  <a:lnTo>
                    <a:pt x="44099" y="33759"/>
                  </a:lnTo>
                  <a:cubicBezTo>
                    <a:pt x="45720" y="32139"/>
                    <a:pt x="46541" y="30016"/>
                    <a:pt x="46541" y="27871"/>
                  </a:cubicBezTo>
                  <a:lnTo>
                    <a:pt x="46541" y="27871"/>
                  </a:lnTo>
                  <a:cubicBezTo>
                    <a:pt x="46541" y="25748"/>
                    <a:pt x="45720" y="23602"/>
                    <a:pt x="44099" y="21982"/>
                  </a:cubicBezTo>
                  <a:lnTo>
                    <a:pt x="44099" y="21982"/>
                  </a:lnTo>
                  <a:lnTo>
                    <a:pt x="24560" y="2443"/>
                  </a:lnTo>
                  <a:cubicBezTo>
                    <a:pt x="22940" y="823"/>
                    <a:pt x="20794" y="1"/>
                    <a:pt x="18672" y="1"/>
                  </a:cubicBezTo>
                  <a:lnTo>
                    <a:pt x="18672" y="1"/>
                  </a:lnTo>
                  <a:cubicBezTo>
                    <a:pt x="16526" y="1"/>
                    <a:pt x="14403" y="823"/>
                    <a:pt x="12783" y="2443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695575" y="913050"/>
              <a:ext cx="696775" cy="696775"/>
            </a:xfrm>
            <a:custGeom>
              <a:rect b="b" l="l" r="r" t="t"/>
              <a:pathLst>
                <a:path extrusionOk="0" h="27871" w="27871">
                  <a:moveTo>
                    <a:pt x="1" y="27871"/>
                  </a:moveTo>
                  <a:lnTo>
                    <a:pt x="27870" y="27871"/>
                  </a:lnTo>
                  <a:cubicBezTo>
                    <a:pt x="27870" y="25748"/>
                    <a:pt x="27049" y="23602"/>
                    <a:pt x="25428" y="21982"/>
                  </a:cubicBezTo>
                  <a:lnTo>
                    <a:pt x="25428" y="21982"/>
                  </a:lnTo>
                  <a:lnTo>
                    <a:pt x="5889" y="2443"/>
                  </a:lnTo>
                  <a:cubicBezTo>
                    <a:pt x="4269" y="823"/>
                    <a:pt x="2123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228800" y="913050"/>
              <a:ext cx="466800" cy="696775"/>
            </a:xfrm>
            <a:custGeom>
              <a:rect b="b" l="l" r="r" t="t"/>
              <a:pathLst>
                <a:path extrusionOk="0" h="27871" w="18672">
                  <a:moveTo>
                    <a:pt x="12783" y="2443"/>
                  </a:moveTo>
                  <a:lnTo>
                    <a:pt x="0" y="15203"/>
                  </a:lnTo>
                  <a:lnTo>
                    <a:pt x="0" y="27871"/>
                  </a:lnTo>
                  <a:lnTo>
                    <a:pt x="18672" y="27871"/>
                  </a:lnTo>
                  <a:lnTo>
                    <a:pt x="18672" y="1"/>
                  </a:lnTo>
                  <a:cubicBezTo>
                    <a:pt x="16526" y="1"/>
                    <a:pt x="14403" y="823"/>
                    <a:pt x="12783" y="244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95575" y="1609800"/>
              <a:ext cx="696775" cy="697350"/>
            </a:xfrm>
            <a:custGeom>
              <a:rect b="b" l="l" r="r" t="t"/>
              <a:pathLst>
                <a:path extrusionOk="0" h="27894" w="27871">
                  <a:moveTo>
                    <a:pt x="1" y="1"/>
                  </a:moveTo>
                  <a:lnTo>
                    <a:pt x="1" y="27893"/>
                  </a:lnTo>
                  <a:cubicBezTo>
                    <a:pt x="2123" y="27893"/>
                    <a:pt x="4269" y="27071"/>
                    <a:pt x="5889" y="25451"/>
                  </a:cubicBezTo>
                  <a:lnTo>
                    <a:pt x="5889" y="25451"/>
                  </a:lnTo>
                  <a:lnTo>
                    <a:pt x="25428" y="5889"/>
                  </a:lnTo>
                  <a:cubicBezTo>
                    <a:pt x="27049" y="4269"/>
                    <a:pt x="27870" y="2146"/>
                    <a:pt x="27870" y="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228800" y="1609800"/>
              <a:ext cx="466800" cy="697350"/>
            </a:xfrm>
            <a:custGeom>
              <a:rect b="b" l="l" r="r" t="t"/>
              <a:pathLst>
                <a:path extrusionOk="0" h="27894" w="18672">
                  <a:moveTo>
                    <a:pt x="0" y="1"/>
                  </a:moveTo>
                  <a:lnTo>
                    <a:pt x="0" y="12669"/>
                  </a:lnTo>
                  <a:lnTo>
                    <a:pt x="12783" y="25451"/>
                  </a:lnTo>
                  <a:cubicBezTo>
                    <a:pt x="14403" y="27071"/>
                    <a:pt x="16526" y="27893"/>
                    <a:pt x="18672" y="27893"/>
                  </a:cubicBezTo>
                  <a:lnTo>
                    <a:pt x="18672" y="27893"/>
                  </a:lnTo>
                  <a:lnTo>
                    <a:pt x="18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225950" y="1585275"/>
              <a:ext cx="2875" cy="49650"/>
            </a:xfrm>
            <a:custGeom>
              <a:rect b="b" l="l" r="r" t="t"/>
              <a:pathLst>
                <a:path extrusionOk="0" h="1986" w="115">
                  <a:moveTo>
                    <a:pt x="114" y="1986"/>
                  </a:moveTo>
                  <a:lnTo>
                    <a:pt x="114" y="0"/>
                  </a:lnTo>
                  <a:cubicBezTo>
                    <a:pt x="0" y="662"/>
                    <a:pt x="0" y="1324"/>
                    <a:pt x="114" y="1986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228800" y="1141325"/>
              <a:ext cx="948975" cy="951250"/>
            </a:xfrm>
            <a:custGeom>
              <a:rect b="b" l="l" r="r" t="t"/>
              <a:pathLst>
                <a:path extrusionOk="0" h="38050" w="37959">
                  <a:moveTo>
                    <a:pt x="14700" y="1621"/>
                  </a:moveTo>
                  <a:lnTo>
                    <a:pt x="1553" y="14791"/>
                  </a:lnTo>
                  <a:cubicBezTo>
                    <a:pt x="708" y="15613"/>
                    <a:pt x="183" y="16662"/>
                    <a:pt x="0" y="17758"/>
                  </a:cubicBezTo>
                  <a:lnTo>
                    <a:pt x="0" y="17758"/>
                  </a:lnTo>
                  <a:lnTo>
                    <a:pt x="0" y="19744"/>
                  </a:lnTo>
                  <a:cubicBezTo>
                    <a:pt x="183" y="20839"/>
                    <a:pt x="708" y="21867"/>
                    <a:pt x="1553" y="22711"/>
                  </a:cubicBezTo>
                  <a:lnTo>
                    <a:pt x="1553" y="22711"/>
                  </a:lnTo>
                  <a:lnTo>
                    <a:pt x="14700" y="35859"/>
                  </a:lnTo>
                  <a:cubicBezTo>
                    <a:pt x="16868" y="38050"/>
                    <a:pt x="20452" y="38050"/>
                    <a:pt x="22620" y="35859"/>
                  </a:cubicBezTo>
                  <a:lnTo>
                    <a:pt x="22620" y="35859"/>
                  </a:lnTo>
                  <a:lnTo>
                    <a:pt x="35791" y="22711"/>
                  </a:lnTo>
                  <a:cubicBezTo>
                    <a:pt x="37959" y="20520"/>
                    <a:pt x="37959" y="16959"/>
                    <a:pt x="35791" y="14791"/>
                  </a:cubicBezTo>
                  <a:lnTo>
                    <a:pt x="35791" y="14791"/>
                  </a:lnTo>
                  <a:lnTo>
                    <a:pt x="22620" y="1621"/>
                  </a:lnTo>
                  <a:cubicBezTo>
                    <a:pt x="21525" y="548"/>
                    <a:pt x="20087" y="0"/>
                    <a:pt x="18672" y="0"/>
                  </a:cubicBezTo>
                  <a:lnTo>
                    <a:pt x="18672" y="0"/>
                  </a:lnTo>
                  <a:cubicBezTo>
                    <a:pt x="17234" y="0"/>
                    <a:pt x="15796" y="548"/>
                    <a:pt x="14700" y="162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228800" y="1010650"/>
              <a:ext cx="467375" cy="600325"/>
            </a:xfrm>
            <a:custGeom>
              <a:rect b="b" l="l" r="r" t="t"/>
              <a:pathLst>
                <a:path extrusionOk="0" h="24013" w="18695">
                  <a:moveTo>
                    <a:pt x="0" y="18260"/>
                  </a:moveTo>
                  <a:cubicBezTo>
                    <a:pt x="3424" y="21798"/>
                    <a:pt x="8218" y="24012"/>
                    <a:pt x="13536" y="24012"/>
                  </a:cubicBezTo>
                  <a:lnTo>
                    <a:pt x="13536" y="24012"/>
                  </a:lnTo>
                  <a:lnTo>
                    <a:pt x="18694" y="24012"/>
                  </a:lnTo>
                  <a:lnTo>
                    <a:pt x="18694" y="18854"/>
                  </a:lnTo>
                  <a:cubicBezTo>
                    <a:pt x="18694" y="8491"/>
                    <a:pt x="10340" y="9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228800" y="1609800"/>
              <a:ext cx="467375" cy="600325"/>
            </a:xfrm>
            <a:custGeom>
              <a:rect b="b" l="l" r="r" t="t"/>
              <a:pathLst>
                <a:path extrusionOk="0" h="24013" w="18695">
                  <a:moveTo>
                    <a:pt x="13536" y="1"/>
                  </a:moveTo>
                  <a:cubicBezTo>
                    <a:pt x="8218" y="1"/>
                    <a:pt x="3424" y="2215"/>
                    <a:pt x="0" y="5753"/>
                  </a:cubicBezTo>
                  <a:lnTo>
                    <a:pt x="0" y="5753"/>
                  </a:lnTo>
                  <a:lnTo>
                    <a:pt x="0" y="24013"/>
                  </a:lnTo>
                  <a:cubicBezTo>
                    <a:pt x="10340" y="23944"/>
                    <a:pt x="18694" y="15522"/>
                    <a:pt x="18694" y="5159"/>
                  </a:cubicBezTo>
                  <a:lnTo>
                    <a:pt x="18694" y="5159"/>
                  </a:lnTo>
                  <a:lnTo>
                    <a:pt x="18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695575" y="1010650"/>
              <a:ext cx="599750" cy="600325"/>
            </a:xfrm>
            <a:custGeom>
              <a:rect b="b" l="l" r="r" t="t"/>
              <a:pathLst>
                <a:path extrusionOk="0" h="24013" w="23990">
                  <a:moveTo>
                    <a:pt x="1" y="18854"/>
                  </a:moveTo>
                  <a:lnTo>
                    <a:pt x="1" y="24012"/>
                  </a:lnTo>
                  <a:lnTo>
                    <a:pt x="5159" y="24012"/>
                  </a:lnTo>
                  <a:cubicBezTo>
                    <a:pt x="15567" y="24012"/>
                    <a:pt x="23990" y="15567"/>
                    <a:pt x="23990" y="5159"/>
                  </a:cubicBezTo>
                  <a:lnTo>
                    <a:pt x="23990" y="5159"/>
                  </a:lnTo>
                  <a:cubicBezTo>
                    <a:pt x="23990" y="2305"/>
                    <a:pt x="21685" y="0"/>
                    <a:pt x="18831" y="0"/>
                  </a:cubicBezTo>
                  <a:lnTo>
                    <a:pt x="18831" y="0"/>
                  </a:lnTo>
                  <a:cubicBezTo>
                    <a:pt x="8423" y="0"/>
                    <a:pt x="1" y="8445"/>
                    <a:pt x="1" y="188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95575" y="1609800"/>
              <a:ext cx="599750" cy="600325"/>
            </a:xfrm>
            <a:custGeom>
              <a:rect b="b" l="l" r="r" t="t"/>
              <a:pathLst>
                <a:path extrusionOk="0" h="24013" w="23990">
                  <a:moveTo>
                    <a:pt x="1" y="1"/>
                  </a:moveTo>
                  <a:lnTo>
                    <a:pt x="1" y="5159"/>
                  </a:lnTo>
                  <a:cubicBezTo>
                    <a:pt x="1" y="15567"/>
                    <a:pt x="8423" y="24013"/>
                    <a:pt x="18831" y="24013"/>
                  </a:cubicBezTo>
                  <a:lnTo>
                    <a:pt x="18831" y="24013"/>
                  </a:lnTo>
                  <a:cubicBezTo>
                    <a:pt x="21685" y="24013"/>
                    <a:pt x="23990" y="21707"/>
                    <a:pt x="23990" y="18854"/>
                  </a:cubicBezTo>
                  <a:lnTo>
                    <a:pt x="23990" y="18854"/>
                  </a:lnTo>
                  <a:cubicBezTo>
                    <a:pt x="23990" y="8446"/>
                    <a:pt x="15567" y="1"/>
                    <a:pt x="5159" y="1"/>
                  </a:cubicBezTo>
                  <a:lnTo>
                    <a:pt x="51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88575" y="1311925"/>
              <a:ext cx="613450" cy="604900"/>
            </a:xfrm>
            <a:custGeom>
              <a:rect b="b" l="l" r="r" t="t"/>
              <a:pathLst>
                <a:path extrusionOk="0" h="24196" w="24538">
                  <a:moveTo>
                    <a:pt x="9747" y="1028"/>
                  </a:moveTo>
                  <a:lnTo>
                    <a:pt x="1370" y="9405"/>
                  </a:lnTo>
                  <a:cubicBezTo>
                    <a:pt x="1" y="10797"/>
                    <a:pt x="1" y="13057"/>
                    <a:pt x="1370" y="14449"/>
                  </a:cubicBezTo>
                  <a:lnTo>
                    <a:pt x="1370" y="14449"/>
                  </a:lnTo>
                  <a:lnTo>
                    <a:pt x="9747" y="22803"/>
                  </a:lnTo>
                  <a:cubicBezTo>
                    <a:pt x="11139" y="24196"/>
                    <a:pt x="13399" y="24196"/>
                    <a:pt x="14791" y="22803"/>
                  </a:cubicBezTo>
                  <a:lnTo>
                    <a:pt x="14791" y="22803"/>
                  </a:lnTo>
                  <a:lnTo>
                    <a:pt x="23168" y="14449"/>
                  </a:lnTo>
                  <a:cubicBezTo>
                    <a:pt x="24538" y="13057"/>
                    <a:pt x="24538" y="10797"/>
                    <a:pt x="23168" y="9405"/>
                  </a:cubicBezTo>
                  <a:lnTo>
                    <a:pt x="23168" y="9405"/>
                  </a:lnTo>
                  <a:lnTo>
                    <a:pt x="14791" y="1028"/>
                  </a:lnTo>
                  <a:cubicBezTo>
                    <a:pt x="14107" y="343"/>
                    <a:pt x="13194" y="1"/>
                    <a:pt x="12281" y="1"/>
                  </a:cubicBezTo>
                  <a:lnTo>
                    <a:pt x="12281" y="1"/>
                  </a:lnTo>
                  <a:cubicBezTo>
                    <a:pt x="11368" y="1"/>
                    <a:pt x="10455" y="343"/>
                    <a:pt x="9747" y="102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/>
          <p:nvPr/>
        </p:nvSpPr>
        <p:spPr>
          <a:xfrm>
            <a:off x="1974075" y="1333725"/>
            <a:ext cx="1099800" cy="109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1974075" y="3294388"/>
            <a:ext cx="1099800" cy="1099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6070125" y="1333725"/>
            <a:ext cx="1099800" cy="109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6070125" y="3294388"/>
            <a:ext cx="1099800" cy="109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 rot="8100000">
            <a:off x="4573571" y="989800"/>
            <a:ext cx="1787849" cy="178784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4721695" y="1137831"/>
            <a:ext cx="1491300" cy="14916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 flipH="1" rot="8100000">
            <a:off x="2782845" y="989703"/>
            <a:ext cx="1787849" cy="1787849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2931032" y="1137831"/>
            <a:ext cx="1491300" cy="14916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 flipH="1" rot="2700000">
            <a:off x="2782844" y="2887403"/>
            <a:ext cx="1787849" cy="1787849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2931032" y="3035526"/>
            <a:ext cx="1491300" cy="14916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 rot="-8100000">
            <a:off x="4573441" y="2887500"/>
            <a:ext cx="1787849" cy="1787849"/>
          </a:xfrm>
          <a:prstGeom prst="teardrop">
            <a:avLst>
              <a:gd fmla="val 10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4721751" y="3035526"/>
            <a:ext cx="1491300" cy="14916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3809950" y="2088484"/>
            <a:ext cx="1491300" cy="14916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4"/>
          <p:cNvGrpSpPr/>
          <p:nvPr/>
        </p:nvGrpSpPr>
        <p:grpSpPr>
          <a:xfrm>
            <a:off x="3057476" y="1558923"/>
            <a:ext cx="1238400" cy="649393"/>
            <a:chOff x="4884470" y="1200865"/>
            <a:chExt cx="1220700" cy="649393"/>
          </a:xfrm>
        </p:grpSpPr>
        <p:sp>
          <p:nvSpPr>
            <p:cNvPr id="468" name="Google Shape;468;p24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4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0" name="Google Shape;470;p24"/>
          <p:cNvGrpSpPr/>
          <p:nvPr/>
        </p:nvGrpSpPr>
        <p:grpSpPr>
          <a:xfrm>
            <a:off x="4848250" y="1559536"/>
            <a:ext cx="1238483" cy="648643"/>
            <a:chOff x="4955262" y="2129709"/>
            <a:chExt cx="1079100" cy="648643"/>
          </a:xfrm>
        </p:grpSpPr>
        <p:sp>
          <p:nvSpPr>
            <p:cNvPr id="471" name="Google Shape;471;p24"/>
            <p:cNvSpPr txBox="1"/>
            <p:nvPr/>
          </p:nvSpPr>
          <p:spPr>
            <a:xfrm>
              <a:off x="4955262" y="2341852"/>
              <a:ext cx="10791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4"/>
            <p:cNvSpPr txBox="1"/>
            <p:nvPr/>
          </p:nvSpPr>
          <p:spPr>
            <a:xfrm>
              <a:off x="4955262" y="2129709"/>
              <a:ext cx="1079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4848076" y="3519685"/>
            <a:ext cx="1238400" cy="648839"/>
            <a:chOff x="4884470" y="3058151"/>
            <a:chExt cx="1220700" cy="648839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3057476" y="3520221"/>
            <a:ext cx="1238400" cy="648118"/>
            <a:chOff x="4884470" y="3990717"/>
            <a:chExt cx="1220700" cy="648118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537062" y="3686288"/>
            <a:ext cx="316800" cy="316028"/>
            <a:chOff x="-41111350" y="3239100"/>
            <a:chExt cx="318200" cy="317425"/>
          </a:xfrm>
        </p:grpSpPr>
        <p:sp>
          <p:nvSpPr>
            <p:cNvPr id="480" name="Google Shape;480;p24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6512466" y="1725618"/>
            <a:ext cx="365983" cy="316028"/>
            <a:chOff x="-42651700" y="3217825"/>
            <a:chExt cx="367600" cy="317425"/>
          </a:xfrm>
        </p:grpSpPr>
        <p:sp>
          <p:nvSpPr>
            <p:cNvPr id="485" name="Google Shape;485;p24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24"/>
          <p:cNvSpPr/>
          <p:nvPr/>
        </p:nvSpPr>
        <p:spPr>
          <a:xfrm>
            <a:off x="2314842" y="1725990"/>
            <a:ext cx="316800" cy="315257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2317966" y="3686908"/>
            <a:ext cx="310553" cy="314784"/>
          </a:xfrm>
          <a:custGeom>
            <a:rect b="b" l="l" r="r" t="t"/>
            <a:pathLst>
              <a:path extrusionOk="0" h="12647" w="12477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 txBox="1"/>
          <p:nvPr/>
        </p:nvSpPr>
        <p:spPr>
          <a:xfrm>
            <a:off x="3936400" y="2675126"/>
            <a:ext cx="1238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497" name="Google Shape;497;p25"/>
          <p:cNvGrpSpPr/>
          <p:nvPr/>
        </p:nvGrpSpPr>
        <p:grpSpPr>
          <a:xfrm>
            <a:off x="1575625" y="2502647"/>
            <a:ext cx="4032539" cy="1385400"/>
            <a:chOff x="1575625" y="2502647"/>
            <a:chExt cx="4032539" cy="1385400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1575625" y="2502647"/>
              <a:ext cx="4032539" cy="1385400"/>
              <a:chOff x="1575625" y="2578875"/>
              <a:chExt cx="4032539" cy="1385400"/>
            </a:xfrm>
          </p:grpSpPr>
          <p:sp>
            <p:nvSpPr>
              <p:cNvPr id="499" name="Google Shape;499;p25"/>
              <p:cNvSpPr/>
              <p:nvPr/>
            </p:nvSpPr>
            <p:spPr>
              <a:xfrm rot="5400000">
                <a:off x="3324460" y="1667454"/>
                <a:ext cx="1358094" cy="3209315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5"/>
                  </a:gs>
                  <a:gs pos="100000">
                    <a:srgbClr val="FAAE5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1575625" y="2578875"/>
                <a:ext cx="1385400" cy="1385400"/>
              </a:xfrm>
              <a:prstGeom prst="ellipse">
                <a:avLst/>
              </a:prstGeom>
              <a:gradFill>
                <a:gsLst>
                  <a:gs pos="0">
                    <a:schemeClr val="accent5"/>
                  </a:gs>
                  <a:gs pos="100000">
                    <a:srgbClr val="FAAE5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25"/>
            <p:cNvSpPr/>
            <p:nvPr/>
          </p:nvSpPr>
          <p:spPr>
            <a:xfrm>
              <a:off x="2034300" y="2861300"/>
              <a:ext cx="3057000" cy="6681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384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792675" y="2720234"/>
              <a:ext cx="951300" cy="951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384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5"/>
          <p:cNvGrpSpPr/>
          <p:nvPr/>
        </p:nvGrpSpPr>
        <p:grpSpPr>
          <a:xfrm>
            <a:off x="1575625" y="906140"/>
            <a:ext cx="4032539" cy="1385400"/>
            <a:chOff x="1575625" y="906140"/>
            <a:chExt cx="4032539" cy="1385400"/>
          </a:xfrm>
        </p:grpSpPr>
        <p:grpSp>
          <p:nvGrpSpPr>
            <p:cNvPr id="504" name="Google Shape;504;p25"/>
            <p:cNvGrpSpPr/>
            <p:nvPr/>
          </p:nvGrpSpPr>
          <p:grpSpPr>
            <a:xfrm>
              <a:off x="1575625" y="906140"/>
              <a:ext cx="4032539" cy="1385400"/>
              <a:chOff x="1575625" y="2578875"/>
              <a:chExt cx="4032539" cy="1385400"/>
            </a:xfrm>
          </p:grpSpPr>
          <p:sp>
            <p:nvSpPr>
              <p:cNvPr id="505" name="Google Shape;505;p25"/>
              <p:cNvSpPr/>
              <p:nvPr/>
            </p:nvSpPr>
            <p:spPr>
              <a:xfrm rot="5400000">
                <a:off x="3324414" y="1667414"/>
                <a:ext cx="1358100" cy="32094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rgbClr val="DC6A4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1575625" y="2578875"/>
                <a:ext cx="1385400" cy="1385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7" name="Google Shape;507;p25"/>
            <p:cNvSpPr/>
            <p:nvPr/>
          </p:nvSpPr>
          <p:spPr>
            <a:xfrm>
              <a:off x="2034300" y="1247650"/>
              <a:ext cx="3057000" cy="6681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384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792675" y="1123728"/>
              <a:ext cx="951300" cy="951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384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5"/>
          <p:cNvGrpSpPr/>
          <p:nvPr/>
        </p:nvGrpSpPr>
        <p:grpSpPr>
          <a:xfrm>
            <a:off x="4006525" y="1704394"/>
            <a:ext cx="4032539" cy="1385400"/>
            <a:chOff x="4006525" y="1704394"/>
            <a:chExt cx="4032539" cy="1385400"/>
          </a:xfrm>
        </p:grpSpPr>
        <p:grpSp>
          <p:nvGrpSpPr>
            <p:cNvPr id="510" name="Google Shape;510;p25"/>
            <p:cNvGrpSpPr/>
            <p:nvPr/>
          </p:nvGrpSpPr>
          <p:grpSpPr>
            <a:xfrm flipH="1">
              <a:off x="4006525" y="1704394"/>
              <a:ext cx="4032539" cy="1385400"/>
              <a:chOff x="1575625" y="2578875"/>
              <a:chExt cx="4032539" cy="1385400"/>
            </a:xfrm>
          </p:grpSpPr>
          <p:sp>
            <p:nvSpPr>
              <p:cNvPr id="511" name="Google Shape;511;p25"/>
              <p:cNvSpPr/>
              <p:nvPr/>
            </p:nvSpPr>
            <p:spPr>
              <a:xfrm rot="5400000">
                <a:off x="3324414" y="1667414"/>
                <a:ext cx="1358100" cy="32094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2"/>
                  </a:gs>
                  <a:gs pos="100000">
                    <a:srgbClr val="7E567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1575625" y="2578875"/>
                <a:ext cx="1385400" cy="1385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rgbClr val="7E567C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25"/>
            <p:cNvSpPr/>
            <p:nvPr/>
          </p:nvSpPr>
          <p:spPr>
            <a:xfrm>
              <a:off x="4406700" y="2063575"/>
              <a:ext cx="3057000" cy="6681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822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6870714" y="1921981"/>
              <a:ext cx="951300" cy="951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822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5"/>
          <p:cNvGrpSpPr/>
          <p:nvPr/>
        </p:nvGrpSpPr>
        <p:grpSpPr>
          <a:xfrm>
            <a:off x="4006525" y="3300900"/>
            <a:ext cx="4032539" cy="1385400"/>
            <a:chOff x="4006525" y="3300900"/>
            <a:chExt cx="4032539" cy="1385400"/>
          </a:xfrm>
        </p:grpSpPr>
        <p:grpSp>
          <p:nvGrpSpPr>
            <p:cNvPr id="516" name="Google Shape;516;p25"/>
            <p:cNvGrpSpPr/>
            <p:nvPr/>
          </p:nvGrpSpPr>
          <p:grpSpPr>
            <a:xfrm flipH="1">
              <a:off x="4006525" y="3300900"/>
              <a:ext cx="4032539" cy="1385400"/>
              <a:chOff x="1575625" y="2578875"/>
              <a:chExt cx="4032539" cy="1385400"/>
            </a:xfrm>
          </p:grpSpPr>
          <p:sp>
            <p:nvSpPr>
              <p:cNvPr id="517" name="Google Shape;517;p25"/>
              <p:cNvSpPr/>
              <p:nvPr/>
            </p:nvSpPr>
            <p:spPr>
              <a:xfrm rot="5400000">
                <a:off x="3324414" y="1667414"/>
                <a:ext cx="1358100" cy="32094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100000">
                    <a:srgbClr val="57A4A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1575625" y="2578875"/>
                <a:ext cx="1385400" cy="13854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rgbClr val="57A4A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25"/>
            <p:cNvSpPr/>
            <p:nvPr/>
          </p:nvSpPr>
          <p:spPr>
            <a:xfrm>
              <a:off x="4406700" y="3659025"/>
              <a:ext cx="3057000" cy="6681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822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6870714" y="3518488"/>
              <a:ext cx="951300" cy="951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ffectLst>
              <a:outerShdw blurRad="114300" rotWithShape="0" algn="bl" dir="8220000" dist="857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5"/>
          <p:cNvGrpSpPr/>
          <p:nvPr/>
        </p:nvGrpSpPr>
        <p:grpSpPr>
          <a:xfrm>
            <a:off x="2104700" y="1412666"/>
            <a:ext cx="327261" cy="372354"/>
            <a:chOff x="1529350" y="258825"/>
            <a:chExt cx="423475" cy="481825"/>
          </a:xfrm>
        </p:grpSpPr>
        <p:sp>
          <p:nvSpPr>
            <p:cNvPr id="522" name="Google Shape;522;p25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4" name="Google Shape;524;p25"/>
          <p:cNvGrpSpPr/>
          <p:nvPr/>
        </p:nvGrpSpPr>
        <p:grpSpPr>
          <a:xfrm>
            <a:off x="2079675" y="3009685"/>
            <a:ext cx="377300" cy="372374"/>
            <a:chOff x="6232000" y="1435050"/>
            <a:chExt cx="488225" cy="481850"/>
          </a:xfrm>
        </p:grpSpPr>
        <p:sp>
          <p:nvSpPr>
            <p:cNvPr id="525" name="Google Shape;525;p25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0" name="Google Shape;530;p25"/>
          <p:cNvGrpSpPr/>
          <p:nvPr/>
        </p:nvGrpSpPr>
        <p:grpSpPr>
          <a:xfrm>
            <a:off x="7163311" y="3825511"/>
            <a:ext cx="366133" cy="337269"/>
            <a:chOff x="2682350" y="2643425"/>
            <a:chExt cx="473775" cy="436425"/>
          </a:xfrm>
        </p:grpSpPr>
        <p:sp>
          <p:nvSpPr>
            <p:cNvPr id="531" name="Google Shape;531;p25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8" name="Google Shape;538;p25"/>
          <p:cNvGrpSpPr/>
          <p:nvPr/>
        </p:nvGrpSpPr>
        <p:grpSpPr>
          <a:xfrm>
            <a:off x="7158364" y="2212183"/>
            <a:ext cx="376006" cy="370886"/>
            <a:chOff x="2084100" y="4400250"/>
            <a:chExt cx="486550" cy="479925"/>
          </a:xfrm>
        </p:grpSpPr>
        <p:sp>
          <p:nvSpPr>
            <p:cNvPr id="539" name="Google Shape;539;p25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2743973" y="1335358"/>
            <a:ext cx="2347200" cy="557094"/>
            <a:chOff x="6870723" y="936211"/>
            <a:chExt cx="2347200" cy="557094"/>
          </a:xfrm>
        </p:grpSpPr>
        <p:sp>
          <p:nvSpPr>
            <p:cNvPr id="546" name="Google Shape;546;p25"/>
            <p:cNvSpPr txBox="1"/>
            <p:nvPr/>
          </p:nvSpPr>
          <p:spPr>
            <a:xfrm>
              <a:off x="6870723" y="1056805"/>
              <a:ext cx="234716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25"/>
            <p:cNvSpPr txBox="1"/>
            <p:nvPr/>
          </p:nvSpPr>
          <p:spPr>
            <a:xfrm>
              <a:off x="6870723" y="936211"/>
              <a:ext cx="234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8" name="Google Shape;548;p25"/>
          <p:cNvGrpSpPr/>
          <p:nvPr/>
        </p:nvGrpSpPr>
        <p:grpSpPr>
          <a:xfrm>
            <a:off x="4523523" y="2142556"/>
            <a:ext cx="2347200" cy="556341"/>
            <a:chOff x="-1046752" y="1946321"/>
            <a:chExt cx="2347200" cy="556341"/>
          </a:xfrm>
        </p:grpSpPr>
        <p:sp>
          <p:nvSpPr>
            <p:cNvPr id="549" name="Google Shape;549;p25"/>
            <p:cNvSpPr txBox="1"/>
            <p:nvPr/>
          </p:nvSpPr>
          <p:spPr>
            <a:xfrm>
              <a:off x="-1046752" y="2066162"/>
              <a:ext cx="234716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25"/>
            <p:cNvSpPr txBox="1"/>
            <p:nvPr/>
          </p:nvSpPr>
          <p:spPr>
            <a:xfrm>
              <a:off x="-1046752" y="1946321"/>
              <a:ext cx="234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1" name="Google Shape;551;p25"/>
          <p:cNvGrpSpPr/>
          <p:nvPr/>
        </p:nvGrpSpPr>
        <p:grpSpPr>
          <a:xfrm>
            <a:off x="4523548" y="3756200"/>
            <a:ext cx="2347162" cy="556541"/>
            <a:chOff x="-1473777" y="2919590"/>
            <a:chExt cx="2347162" cy="556541"/>
          </a:xfrm>
        </p:grpSpPr>
        <p:sp>
          <p:nvSpPr>
            <p:cNvPr id="552" name="Google Shape;552;p25"/>
            <p:cNvSpPr txBox="1"/>
            <p:nvPr/>
          </p:nvSpPr>
          <p:spPr>
            <a:xfrm>
              <a:off x="-1473777" y="3039631"/>
              <a:ext cx="234716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3" name="Google Shape;553;p25"/>
            <p:cNvSpPr txBox="1"/>
            <p:nvPr/>
          </p:nvSpPr>
          <p:spPr>
            <a:xfrm>
              <a:off x="-1473777" y="2919590"/>
              <a:ext cx="234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4" name="Google Shape;554;p25"/>
          <p:cNvGrpSpPr/>
          <p:nvPr/>
        </p:nvGrpSpPr>
        <p:grpSpPr>
          <a:xfrm>
            <a:off x="2743977" y="2949639"/>
            <a:ext cx="2633400" cy="555819"/>
            <a:chOff x="-459773" y="4255030"/>
            <a:chExt cx="2633400" cy="555819"/>
          </a:xfrm>
        </p:grpSpPr>
        <p:sp>
          <p:nvSpPr>
            <p:cNvPr id="555" name="Google Shape;555;p25"/>
            <p:cNvSpPr txBox="1"/>
            <p:nvPr/>
          </p:nvSpPr>
          <p:spPr>
            <a:xfrm>
              <a:off x="-459773" y="4374349"/>
              <a:ext cx="2633294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25"/>
            <p:cNvSpPr txBox="1"/>
            <p:nvPr/>
          </p:nvSpPr>
          <p:spPr>
            <a:xfrm>
              <a:off x="-459773" y="4255030"/>
              <a:ext cx="26334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/>
          <p:nvPr/>
        </p:nvSpPr>
        <p:spPr>
          <a:xfrm>
            <a:off x="3123259" y="1407508"/>
            <a:ext cx="2897400" cy="2897400"/>
          </a:xfrm>
          <a:prstGeom prst="pie">
            <a:avLst>
              <a:gd fmla="val 10771070" name="adj1"/>
              <a:gd fmla="val 16200000" name="adj2"/>
            </a:avLst>
          </a:prstGeom>
          <a:solidFill>
            <a:schemeClr val="dk2"/>
          </a:solidFill>
          <a:ln>
            <a:noFill/>
          </a:ln>
          <a:effectLst>
            <a:outerShdw blurRad="100013" rotWithShape="0" algn="bl" dir="5400000" dist="4762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6"/>
          <p:cNvSpPr/>
          <p:nvPr/>
        </p:nvSpPr>
        <p:spPr>
          <a:xfrm rot="-5400000">
            <a:off x="2742000" y="1026300"/>
            <a:ext cx="3660000" cy="3660000"/>
          </a:xfrm>
          <a:prstGeom prst="pie">
            <a:avLst>
              <a:gd fmla="val 10800169" name="adj1"/>
              <a:gd fmla="val 16200000" name="adj2"/>
            </a:avLst>
          </a:prstGeom>
          <a:solidFill>
            <a:schemeClr val="accent5"/>
          </a:solidFill>
          <a:ln>
            <a:noFill/>
          </a:ln>
          <a:effectLst>
            <a:outerShdw blurRad="100013" rotWithShape="0" algn="bl" dir="5400000" dist="4762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6"/>
          <p:cNvSpPr/>
          <p:nvPr/>
        </p:nvSpPr>
        <p:spPr>
          <a:xfrm rot="10800000">
            <a:off x="3085163" y="1369464"/>
            <a:ext cx="2973600" cy="2973600"/>
          </a:xfrm>
          <a:prstGeom prst="pie">
            <a:avLst>
              <a:gd fmla="val 10800169" name="adj1"/>
              <a:gd fmla="val 16200000" name="adj2"/>
            </a:avLst>
          </a:prstGeom>
          <a:solidFill>
            <a:schemeClr val="accent4"/>
          </a:solidFill>
          <a:ln>
            <a:noFill/>
          </a:ln>
          <a:effectLst>
            <a:outerShdw blurRad="100013" rotWithShape="0" algn="bl" dir="5400000" dist="4762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 rot="5400000">
            <a:off x="2843749" y="1127872"/>
            <a:ext cx="3456600" cy="3456600"/>
          </a:xfrm>
          <a:prstGeom prst="pie">
            <a:avLst>
              <a:gd fmla="val 10800169" name="adj1"/>
              <a:gd fmla="val 16200000" name="adj2"/>
            </a:avLst>
          </a:prstGeom>
          <a:solidFill>
            <a:schemeClr val="accent2"/>
          </a:solidFill>
          <a:ln>
            <a:noFill/>
          </a:ln>
          <a:effectLst>
            <a:outerShdw blurRad="100013" rotWithShape="0" algn="bl" dir="5400000" dist="4762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6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566" name="Google Shape;566;p26"/>
          <p:cNvSpPr/>
          <p:nvPr/>
        </p:nvSpPr>
        <p:spPr>
          <a:xfrm>
            <a:off x="3542673" y="1826922"/>
            <a:ext cx="2058900" cy="2058900"/>
          </a:xfrm>
          <a:prstGeom prst="ellipse">
            <a:avLst/>
          </a:prstGeom>
          <a:solidFill>
            <a:srgbClr val="F3F3F3"/>
          </a:solidFill>
          <a:ln>
            <a:noFill/>
          </a:ln>
          <a:effectLst>
            <a:outerShdw blurRad="100013" rotWithShape="0" algn="bl" dir="5400000" dist="4762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26"/>
          <p:cNvGrpSpPr/>
          <p:nvPr/>
        </p:nvGrpSpPr>
        <p:grpSpPr>
          <a:xfrm>
            <a:off x="3103525" y="1387733"/>
            <a:ext cx="1990800" cy="1990800"/>
            <a:chOff x="3103525" y="1387733"/>
            <a:chExt cx="1990800" cy="1990800"/>
          </a:xfrm>
        </p:grpSpPr>
        <p:sp>
          <p:nvSpPr>
            <p:cNvPr id="568" name="Google Shape;568;p26"/>
            <p:cNvSpPr/>
            <p:nvPr/>
          </p:nvSpPr>
          <p:spPr>
            <a:xfrm>
              <a:off x="3103525" y="1387733"/>
              <a:ext cx="1990800" cy="1990800"/>
            </a:xfrm>
            <a:prstGeom prst="pie">
              <a:avLst>
                <a:gd fmla="val 10771070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  <a:effectLst>
              <a:outerShdw blurRad="100013" rotWithShape="0" algn="bl" dir="5400000" dist="47625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26"/>
            <p:cNvGrpSpPr/>
            <p:nvPr/>
          </p:nvGrpSpPr>
          <p:grpSpPr>
            <a:xfrm>
              <a:off x="3468528" y="1738917"/>
              <a:ext cx="431764" cy="427594"/>
              <a:chOff x="5049725" y="1435050"/>
              <a:chExt cx="486550" cy="481850"/>
            </a:xfrm>
          </p:grpSpPr>
          <p:sp>
            <p:nvSpPr>
              <p:cNvPr id="570" name="Google Shape;570;p26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rect b="b" l="l" r="r" t="t"/>
                <a:pathLst>
                  <a:path extrusionOk="0" h="12422" w="12422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rect b="b" l="l" r="r" t="t"/>
                <a:pathLst>
                  <a:path extrusionOk="0" h="11294" w="11618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74" name="Google Shape;574;p26"/>
          <p:cNvGrpSpPr/>
          <p:nvPr/>
        </p:nvGrpSpPr>
        <p:grpSpPr>
          <a:xfrm>
            <a:off x="3103525" y="2333927"/>
            <a:ext cx="1990800" cy="1990800"/>
            <a:chOff x="3103525" y="2333927"/>
            <a:chExt cx="1990800" cy="1990800"/>
          </a:xfrm>
        </p:grpSpPr>
        <p:sp>
          <p:nvSpPr>
            <p:cNvPr id="575" name="Google Shape;575;p26"/>
            <p:cNvSpPr/>
            <p:nvPr/>
          </p:nvSpPr>
          <p:spPr>
            <a:xfrm flipH="1" rot="10800000">
              <a:off x="3103525" y="2333927"/>
              <a:ext cx="1990800" cy="1990800"/>
            </a:xfrm>
            <a:prstGeom prst="pie">
              <a:avLst>
                <a:gd fmla="val 10771070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  <a:effectLst>
              <a:outerShdw blurRad="100013" rotWithShape="0" algn="bl" dir="5400000" dist="47625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26"/>
            <p:cNvGrpSpPr/>
            <p:nvPr/>
          </p:nvGrpSpPr>
          <p:grpSpPr>
            <a:xfrm>
              <a:off x="3470658" y="3533913"/>
              <a:ext cx="427505" cy="427594"/>
              <a:chOff x="5049725" y="2027900"/>
              <a:chExt cx="481750" cy="481850"/>
            </a:xfrm>
          </p:grpSpPr>
          <p:sp>
            <p:nvSpPr>
              <p:cNvPr id="577" name="Google Shape;577;p26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rect b="b" l="l" r="r" t="t"/>
                <a:pathLst>
                  <a:path extrusionOk="0" h="4593" w="7905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rect b="b" l="l" r="r" t="t"/>
                <a:pathLst>
                  <a:path extrusionOk="0" h="13553" w="13892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rect b="b" l="l" r="r" t="t"/>
                <a:pathLst>
                  <a:path extrusionOk="0" h="1131" w="2256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rect b="b" l="l" r="r" t="t"/>
                <a:pathLst>
                  <a:path extrusionOk="0" h="1923" w="2034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rect b="b" l="l" r="r" t="t"/>
                <a:pathLst>
                  <a:path extrusionOk="0" h="1916" w="2028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rect b="b" l="l" r="r" t="t"/>
                <a:pathLst>
                  <a:path extrusionOk="0" h="1131" w="2257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rect b="b" l="l" r="r" t="t"/>
                <a:pathLst>
                  <a:path extrusionOk="0" h="1916" w="2027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4" name="Google Shape;584;p26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rect b="b" l="l" r="r" t="t"/>
                <a:pathLst>
                  <a:path extrusionOk="0" h="1923" w="2033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85" name="Google Shape;585;p26"/>
          <p:cNvGrpSpPr/>
          <p:nvPr/>
        </p:nvGrpSpPr>
        <p:grpSpPr>
          <a:xfrm>
            <a:off x="4049675" y="2333927"/>
            <a:ext cx="1990800" cy="1990800"/>
            <a:chOff x="4049675" y="2333927"/>
            <a:chExt cx="1990800" cy="1990800"/>
          </a:xfrm>
        </p:grpSpPr>
        <p:sp>
          <p:nvSpPr>
            <p:cNvPr id="586" name="Google Shape;586;p26"/>
            <p:cNvSpPr/>
            <p:nvPr/>
          </p:nvSpPr>
          <p:spPr>
            <a:xfrm flipH="1" rot="5400000">
              <a:off x="4049675" y="2333927"/>
              <a:ext cx="1990800" cy="1990800"/>
            </a:xfrm>
            <a:prstGeom prst="pie">
              <a:avLst>
                <a:gd fmla="val 10771070" name="adj1"/>
                <a:gd fmla="val 16200000" name="adj2"/>
              </a:avLst>
            </a:prstGeom>
            <a:solidFill>
              <a:schemeClr val="accent3"/>
            </a:solidFill>
            <a:ln>
              <a:noFill/>
            </a:ln>
            <a:effectLst>
              <a:outerShdw blurRad="100013" rotWithShape="0" algn="bl" dir="5400000" dist="47625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26"/>
            <p:cNvGrpSpPr/>
            <p:nvPr/>
          </p:nvGrpSpPr>
          <p:grpSpPr>
            <a:xfrm>
              <a:off x="5236867" y="3533691"/>
              <a:ext cx="436512" cy="428037"/>
              <a:chOff x="1490050" y="3805975"/>
              <a:chExt cx="491900" cy="482350"/>
            </a:xfrm>
          </p:grpSpPr>
          <p:sp>
            <p:nvSpPr>
              <p:cNvPr id="588" name="Google Shape;588;p26"/>
              <p:cNvSpPr/>
              <p:nvPr/>
            </p:nvSpPr>
            <p:spPr>
              <a:xfrm>
                <a:off x="1541775" y="3877050"/>
                <a:ext cx="302500" cy="277225"/>
              </a:xfrm>
              <a:custGeom>
                <a:rect b="b" l="l" r="r" t="t"/>
                <a:pathLst>
                  <a:path extrusionOk="0" h="11089" w="12100">
                    <a:moveTo>
                      <a:pt x="10512" y="1"/>
                    </a:moveTo>
                    <a:lnTo>
                      <a:pt x="0" y="10513"/>
                    </a:lnTo>
                    <a:cubicBezTo>
                      <a:pt x="207" y="10475"/>
                      <a:pt x="415" y="10456"/>
                      <a:pt x="622" y="10456"/>
                    </a:cubicBezTo>
                    <a:cubicBezTo>
                      <a:pt x="1327" y="10456"/>
                      <a:pt x="2020" y="10674"/>
                      <a:pt x="2602" y="11088"/>
                    </a:cubicBezTo>
                    <a:lnTo>
                      <a:pt x="12099" y="1588"/>
                    </a:lnTo>
                    <a:lnTo>
                      <a:pt x="10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1824450" y="3805975"/>
                <a:ext cx="157500" cy="150525"/>
              </a:xfrm>
              <a:custGeom>
                <a:rect b="b" l="l" r="r" t="t"/>
                <a:pathLst>
                  <a:path extrusionOk="0" h="6021" w="6300">
                    <a:moveTo>
                      <a:pt x="3211" y="0"/>
                    </a:moveTo>
                    <a:cubicBezTo>
                      <a:pt x="2484" y="0"/>
                      <a:pt x="1758" y="281"/>
                      <a:pt x="1208" y="841"/>
                    </a:cubicBezTo>
                    <a:lnTo>
                      <a:pt x="0" y="2049"/>
                    </a:lnTo>
                    <a:lnTo>
                      <a:pt x="3972" y="6021"/>
                    </a:lnTo>
                    <a:lnTo>
                      <a:pt x="5180" y="4813"/>
                    </a:lnTo>
                    <a:cubicBezTo>
                      <a:pt x="6294" y="3717"/>
                      <a:pt x="6300" y="1925"/>
                      <a:pt x="5198" y="823"/>
                    </a:cubicBezTo>
                    <a:cubicBezTo>
                      <a:pt x="4649" y="274"/>
                      <a:pt x="3930" y="0"/>
                      <a:pt x="3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1626675" y="3936600"/>
                <a:ext cx="277225" cy="302600"/>
              </a:xfrm>
              <a:custGeom>
                <a:rect b="b" l="l" r="r" t="t"/>
                <a:pathLst>
                  <a:path extrusionOk="0" h="12104" w="11089">
                    <a:moveTo>
                      <a:pt x="9501" y="1"/>
                    </a:moveTo>
                    <a:lnTo>
                      <a:pt x="1" y="9501"/>
                    </a:lnTo>
                    <a:cubicBezTo>
                      <a:pt x="537" y="10254"/>
                      <a:pt x="745" y="11194"/>
                      <a:pt x="576" y="12103"/>
                    </a:cubicBezTo>
                    <a:lnTo>
                      <a:pt x="11088" y="1591"/>
                    </a:lnTo>
                    <a:lnTo>
                      <a:pt x="9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1490050" y="4166500"/>
                <a:ext cx="129950" cy="121825"/>
              </a:xfrm>
              <a:custGeom>
                <a:rect b="b" l="l" r="r" t="t"/>
                <a:pathLst>
                  <a:path extrusionOk="0" h="4873" w="5198">
                    <a:moveTo>
                      <a:pt x="2693" y="0"/>
                    </a:moveTo>
                    <a:cubicBezTo>
                      <a:pt x="2243" y="0"/>
                      <a:pt x="1790" y="133"/>
                      <a:pt x="1398" y="405"/>
                    </a:cubicBezTo>
                    <a:lnTo>
                      <a:pt x="1398" y="402"/>
                    </a:lnTo>
                    <a:lnTo>
                      <a:pt x="741" y="2446"/>
                    </a:lnTo>
                    <a:lnTo>
                      <a:pt x="139" y="4118"/>
                    </a:lnTo>
                    <a:cubicBezTo>
                      <a:pt x="0" y="4500"/>
                      <a:pt x="295" y="4872"/>
                      <a:pt x="664" y="4872"/>
                    </a:cubicBezTo>
                    <a:cubicBezTo>
                      <a:pt x="727" y="4872"/>
                      <a:pt x="793" y="4861"/>
                      <a:pt x="859" y="4837"/>
                    </a:cubicBezTo>
                    <a:lnTo>
                      <a:pt x="2530" y="4235"/>
                    </a:lnTo>
                    <a:lnTo>
                      <a:pt x="4574" y="3579"/>
                    </a:lnTo>
                    <a:cubicBezTo>
                      <a:pt x="5198" y="2672"/>
                      <a:pt x="5086" y="1450"/>
                      <a:pt x="4306" y="670"/>
                    </a:cubicBezTo>
                    <a:cubicBezTo>
                      <a:pt x="3866" y="228"/>
                      <a:pt x="3282" y="0"/>
                      <a:pt x="26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92" name="Google Shape;592;p26"/>
          <p:cNvGrpSpPr/>
          <p:nvPr/>
        </p:nvGrpSpPr>
        <p:grpSpPr>
          <a:xfrm>
            <a:off x="4049675" y="1387733"/>
            <a:ext cx="1990800" cy="1990800"/>
            <a:chOff x="4049675" y="1387733"/>
            <a:chExt cx="1990800" cy="1990800"/>
          </a:xfrm>
        </p:grpSpPr>
        <p:sp>
          <p:nvSpPr>
            <p:cNvPr id="593" name="Google Shape;593;p26"/>
            <p:cNvSpPr/>
            <p:nvPr/>
          </p:nvSpPr>
          <p:spPr>
            <a:xfrm rot="5400000">
              <a:off x="4049675" y="1387733"/>
              <a:ext cx="1990800" cy="1990800"/>
            </a:xfrm>
            <a:prstGeom prst="pie">
              <a:avLst>
                <a:gd fmla="val 10771070" name="adj1"/>
                <a:gd fmla="val 16200000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00013" rotWithShape="0" algn="bl" dir="5400000" dist="47625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4" name="Google Shape;594;p26"/>
            <p:cNvGrpSpPr/>
            <p:nvPr/>
          </p:nvGrpSpPr>
          <p:grpSpPr>
            <a:xfrm>
              <a:off x="5258575" y="1738928"/>
              <a:ext cx="393096" cy="427572"/>
              <a:chOff x="2104275" y="3806450"/>
              <a:chExt cx="442975" cy="481825"/>
            </a:xfrm>
          </p:grpSpPr>
          <p:sp>
            <p:nvSpPr>
              <p:cNvPr id="595" name="Google Shape;595;p26"/>
              <p:cNvSpPr/>
              <p:nvPr/>
            </p:nvSpPr>
            <p:spPr>
              <a:xfrm>
                <a:off x="2104275" y="3806450"/>
                <a:ext cx="442975" cy="481825"/>
              </a:xfrm>
              <a:custGeom>
                <a:rect b="b" l="l" r="r" t="t"/>
                <a:pathLst>
                  <a:path extrusionOk="0" h="19273" w="17719">
                    <a:moveTo>
                      <a:pt x="8889" y="1130"/>
                    </a:moveTo>
                    <a:cubicBezTo>
                      <a:pt x="9660" y="1130"/>
                      <a:pt x="10482" y="2382"/>
                      <a:pt x="11039" y="4343"/>
                    </a:cubicBezTo>
                    <a:cubicBezTo>
                      <a:pt x="10308" y="4586"/>
                      <a:pt x="9594" y="4870"/>
                      <a:pt x="8895" y="5192"/>
                    </a:cubicBezTo>
                    <a:cubicBezTo>
                      <a:pt x="8194" y="4864"/>
                      <a:pt x="7474" y="4577"/>
                      <a:pt x="6742" y="4331"/>
                    </a:cubicBezTo>
                    <a:cubicBezTo>
                      <a:pt x="7302" y="2379"/>
                      <a:pt x="8121" y="1130"/>
                      <a:pt x="8889" y="1130"/>
                    </a:cubicBezTo>
                    <a:close/>
                    <a:moveTo>
                      <a:pt x="6471" y="5445"/>
                    </a:moveTo>
                    <a:cubicBezTo>
                      <a:pt x="6830" y="5565"/>
                      <a:pt x="7200" y="5704"/>
                      <a:pt x="7570" y="5854"/>
                    </a:cubicBezTo>
                    <a:cubicBezTo>
                      <a:pt x="6571" y="6393"/>
                      <a:pt x="6878" y="6243"/>
                      <a:pt x="6273" y="6616"/>
                    </a:cubicBezTo>
                    <a:cubicBezTo>
                      <a:pt x="6330" y="6210"/>
                      <a:pt x="6396" y="5815"/>
                      <a:pt x="6471" y="5445"/>
                    </a:cubicBezTo>
                    <a:close/>
                    <a:moveTo>
                      <a:pt x="11307" y="5445"/>
                    </a:moveTo>
                    <a:cubicBezTo>
                      <a:pt x="11386" y="5815"/>
                      <a:pt x="11449" y="6210"/>
                      <a:pt x="11506" y="6616"/>
                    </a:cubicBezTo>
                    <a:cubicBezTo>
                      <a:pt x="10895" y="6240"/>
                      <a:pt x="11220" y="6399"/>
                      <a:pt x="10208" y="5854"/>
                    </a:cubicBezTo>
                    <a:cubicBezTo>
                      <a:pt x="10582" y="5704"/>
                      <a:pt x="10949" y="5565"/>
                      <a:pt x="11307" y="5445"/>
                    </a:cubicBezTo>
                    <a:close/>
                    <a:moveTo>
                      <a:pt x="13999" y="4845"/>
                    </a:moveTo>
                    <a:cubicBezTo>
                      <a:pt x="14142" y="5686"/>
                      <a:pt x="14870" y="6249"/>
                      <a:pt x="15661" y="6249"/>
                    </a:cubicBezTo>
                    <a:cubicBezTo>
                      <a:pt x="15873" y="6249"/>
                      <a:pt x="16089" y="6209"/>
                      <a:pt x="16300" y="6122"/>
                    </a:cubicBezTo>
                    <a:lnTo>
                      <a:pt x="16300" y="6122"/>
                    </a:lnTo>
                    <a:cubicBezTo>
                      <a:pt x="16201" y="6676"/>
                      <a:pt x="15821" y="7384"/>
                      <a:pt x="15183" y="8158"/>
                    </a:cubicBezTo>
                    <a:cubicBezTo>
                      <a:pt x="14993" y="8390"/>
                      <a:pt x="14761" y="8625"/>
                      <a:pt x="14535" y="8856"/>
                    </a:cubicBezTo>
                    <a:cubicBezTo>
                      <a:pt x="13963" y="8345"/>
                      <a:pt x="13361" y="7866"/>
                      <a:pt x="12735" y="7423"/>
                    </a:cubicBezTo>
                    <a:cubicBezTo>
                      <a:pt x="12662" y="6652"/>
                      <a:pt x="12551" y="5884"/>
                      <a:pt x="12394" y="5125"/>
                    </a:cubicBezTo>
                    <a:cubicBezTo>
                      <a:pt x="12921" y="4990"/>
                      <a:pt x="13457" y="4897"/>
                      <a:pt x="13999" y="4845"/>
                    </a:cubicBezTo>
                    <a:close/>
                    <a:moveTo>
                      <a:pt x="3779" y="4845"/>
                    </a:moveTo>
                    <a:cubicBezTo>
                      <a:pt x="4321" y="4897"/>
                      <a:pt x="4857" y="4990"/>
                      <a:pt x="5384" y="5129"/>
                    </a:cubicBezTo>
                    <a:cubicBezTo>
                      <a:pt x="5231" y="5887"/>
                      <a:pt x="5116" y="6652"/>
                      <a:pt x="5047" y="7423"/>
                    </a:cubicBezTo>
                    <a:cubicBezTo>
                      <a:pt x="4421" y="7869"/>
                      <a:pt x="3818" y="8348"/>
                      <a:pt x="3246" y="8859"/>
                    </a:cubicBezTo>
                    <a:cubicBezTo>
                      <a:pt x="3020" y="8625"/>
                      <a:pt x="2789" y="8393"/>
                      <a:pt x="2599" y="8161"/>
                    </a:cubicBezTo>
                    <a:cubicBezTo>
                      <a:pt x="1963" y="7387"/>
                      <a:pt x="1584" y="6685"/>
                      <a:pt x="1485" y="6125"/>
                    </a:cubicBezTo>
                    <a:lnTo>
                      <a:pt x="1485" y="6125"/>
                    </a:lnTo>
                    <a:cubicBezTo>
                      <a:pt x="1683" y="6207"/>
                      <a:pt x="1897" y="6249"/>
                      <a:pt x="2114" y="6249"/>
                    </a:cubicBezTo>
                    <a:cubicBezTo>
                      <a:pt x="2936" y="6246"/>
                      <a:pt x="3638" y="5655"/>
                      <a:pt x="3779" y="4845"/>
                    </a:cubicBezTo>
                    <a:close/>
                    <a:moveTo>
                      <a:pt x="4951" y="8893"/>
                    </a:moveTo>
                    <a:lnTo>
                      <a:pt x="4951" y="8893"/>
                    </a:lnTo>
                    <a:cubicBezTo>
                      <a:pt x="4945" y="9143"/>
                      <a:pt x="4939" y="9389"/>
                      <a:pt x="4939" y="9636"/>
                    </a:cubicBezTo>
                    <a:cubicBezTo>
                      <a:pt x="4939" y="9882"/>
                      <a:pt x="4945" y="10128"/>
                      <a:pt x="4951" y="10377"/>
                    </a:cubicBezTo>
                    <a:lnTo>
                      <a:pt x="4951" y="10377"/>
                    </a:lnTo>
                    <a:cubicBezTo>
                      <a:pt x="4637" y="10133"/>
                      <a:pt x="4348" y="9886"/>
                      <a:pt x="4065" y="9636"/>
                    </a:cubicBezTo>
                    <a:cubicBezTo>
                      <a:pt x="4348" y="9386"/>
                      <a:pt x="4637" y="9139"/>
                      <a:pt x="4951" y="8893"/>
                    </a:cubicBezTo>
                    <a:close/>
                    <a:moveTo>
                      <a:pt x="12828" y="8896"/>
                    </a:moveTo>
                    <a:lnTo>
                      <a:pt x="12828" y="8896"/>
                    </a:lnTo>
                    <a:cubicBezTo>
                      <a:pt x="13144" y="9139"/>
                      <a:pt x="13430" y="9386"/>
                      <a:pt x="13713" y="9636"/>
                    </a:cubicBezTo>
                    <a:cubicBezTo>
                      <a:pt x="13433" y="9886"/>
                      <a:pt x="13144" y="10133"/>
                      <a:pt x="12828" y="10380"/>
                    </a:cubicBezTo>
                    <a:cubicBezTo>
                      <a:pt x="12837" y="10130"/>
                      <a:pt x="12843" y="9883"/>
                      <a:pt x="12843" y="9636"/>
                    </a:cubicBezTo>
                    <a:cubicBezTo>
                      <a:pt x="12843" y="9389"/>
                      <a:pt x="12837" y="9143"/>
                      <a:pt x="12828" y="8896"/>
                    </a:cubicBezTo>
                    <a:close/>
                    <a:moveTo>
                      <a:pt x="8889" y="6447"/>
                    </a:moveTo>
                    <a:cubicBezTo>
                      <a:pt x="9850" y="6908"/>
                      <a:pt x="10774" y="7441"/>
                      <a:pt x="11657" y="8040"/>
                    </a:cubicBezTo>
                    <a:cubicBezTo>
                      <a:pt x="11693" y="8555"/>
                      <a:pt x="11714" y="9088"/>
                      <a:pt x="11714" y="9636"/>
                    </a:cubicBezTo>
                    <a:cubicBezTo>
                      <a:pt x="11714" y="10187"/>
                      <a:pt x="11693" y="10717"/>
                      <a:pt x="11657" y="11232"/>
                    </a:cubicBezTo>
                    <a:cubicBezTo>
                      <a:pt x="10774" y="11832"/>
                      <a:pt x="9853" y="12365"/>
                      <a:pt x="8895" y="12828"/>
                    </a:cubicBezTo>
                    <a:cubicBezTo>
                      <a:pt x="7932" y="12368"/>
                      <a:pt x="7007" y="11832"/>
                      <a:pt x="6125" y="11232"/>
                    </a:cubicBezTo>
                    <a:cubicBezTo>
                      <a:pt x="6086" y="10717"/>
                      <a:pt x="6068" y="10187"/>
                      <a:pt x="6068" y="9636"/>
                    </a:cubicBezTo>
                    <a:cubicBezTo>
                      <a:pt x="6068" y="9088"/>
                      <a:pt x="6089" y="8555"/>
                      <a:pt x="6125" y="8040"/>
                    </a:cubicBezTo>
                    <a:cubicBezTo>
                      <a:pt x="7004" y="7441"/>
                      <a:pt x="7929" y="6908"/>
                      <a:pt x="8889" y="6447"/>
                    </a:cubicBezTo>
                    <a:close/>
                    <a:moveTo>
                      <a:pt x="6273" y="12657"/>
                    </a:moveTo>
                    <a:lnTo>
                      <a:pt x="6273" y="12657"/>
                    </a:lnTo>
                    <a:cubicBezTo>
                      <a:pt x="6878" y="13033"/>
                      <a:pt x="6571" y="12879"/>
                      <a:pt x="7570" y="13418"/>
                    </a:cubicBezTo>
                    <a:cubicBezTo>
                      <a:pt x="7194" y="13569"/>
                      <a:pt x="6827" y="13708"/>
                      <a:pt x="6471" y="13828"/>
                    </a:cubicBezTo>
                    <a:cubicBezTo>
                      <a:pt x="6393" y="13455"/>
                      <a:pt x="6330" y="13063"/>
                      <a:pt x="6273" y="12657"/>
                    </a:cubicBezTo>
                    <a:close/>
                    <a:moveTo>
                      <a:pt x="11506" y="12657"/>
                    </a:moveTo>
                    <a:cubicBezTo>
                      <a:pt x="11449" y="13063"/>
                      <a:pt x="11386" y="13458"/>
                      <a:pt x="11307" y="13828"/>
                    </a:cubicBezTo>
                    <a:cubicBezTo>
                      <a:pt x="10949" y="13711"/>
                      <a:pt x="10582" y="13569"/>
                      <a:pt x="10208" y="13418"/>
                    </a:cubicBezTo>
                    <a:cubicBezTo>
                      <a:pt x="11181" y="12898"/>
                      <a:pt x="10937" y="13009"/>
                      <a:pt x="11506" y="12657"/>
                    </a:cubicBezTo>
                    <a:close/>
                    <a:moveTo>
                      <a:pt x="14535" y="10416"/>
                    </a:moveTo>
                    <a:cubicBezTo>
                      <a:pt x="14761" y="10648"/>
                      <a:pt x="14993" y="10883"/>
                      <a:pt x="15183" y="11115"/>
                    </a:cubicBezTo>
                    <a:cubicBezTo>
                      <a:pt x="15818" y="11886"/>
                      <a:pt x="16198" y="12590"/>
                      <a:pt x="16294" y="13147"/>
                    </a:cubicBezTo>
                    <a:cubicBezTo>
                      <a:pt x="16095" y="13066"/>
                      <a:pt x="15881" y="13024"/>
                      <a:pt x="15665" y="13024"/>
                    </a:cubicBezTo>
                    <a:cubicBezTo>
                      <a:pt x="14843" y="13024"/>
                      <a:pt x="14141" y="13617"/>
                      <a:pt x="13999" y="14424"/>
                    </a:cubicBezTo>
                    <a:cubicBezTo>
                      <a:pt x="13457" y="14376"/>
                      <a:pt x="12921" y="14280"/>
                      <a:pt x="12394" y="14144"/>
                    </a:cubicBezTo>
                    <a:cubicBezTo>
                      <a:pt x="12551" y="13385"/>
                      <a:pt x="12662" y="12620"/>
                      <a:pt x="12735" y="11850"/>
                    </a:cubicBezTo>
                    <a:cubicBezTo>
                      <a:pt x="13361" y="11407"/>
                      <a:pt x="13963" y="10928"/>
                      <a:pt x="14535" y="10416"/>
                    </a:cubicBezTo>
                    <a:close/>
                    <a:moveTo>
                      <a:pt x="3243" y="10416"/>
                    </a:moveTo>
                    <a:cubicBezTo>
                      <a:pt x="3815" y="10928"/>
                      <a:pt x="4418" y="11407"/>
                      <a:pt x="5044" y="11850"/>
                    </a:cubicBezTo>
                    <a:cubicBezTo>
                      <a:pt x="5116" y="12620"/>
                      <a:pt x="5228" y="13385"/>
                      <a:pt x="5384" y="14144"/>
                    </a:cubicBezTo>
                    <a:cubicBezTo>
                      <a:pt x="4554" y="14353"/>
                      <a:pt x="3815" y="14456"/>
                      <a:pt x="3207" y="14456"/>
                    </a:cubicBezTo>
                    <a:cubicBezTo>
                      <a:pt x="2366" y="14456"/>
                      <a:pt x="1778" y="14258"/>
                      <a:pt x="1554" y="13870"/>
                    </a:cubicBezTo>
                    <a:cubicBezTo>
                      <a:pt x="1238" y="13322"/>
                      <a:pt x="1626" y="12292"/>
                      <a:pt x="2596" y="11115"/>
                    </a:cubicBezTo>
                    <a:cubicBezTo>
                      <a:pt x="2786" y="10883"/>
                      <a:pt x="3020" y="10648"/>
                      <a:pt x="3243" y="10416"/>
                    </a:cubicBezTo>
                    <a:close/>
                    <a:moveTo>
                      <a:pt x="8889" y="14081"/>
                    </a:moveTo>
                    <a:cubicBezTo>
                      <a:pt x="9588" y="14403"/>
                      <a:pt x="10308" y="14689"/>
                      <a:pt x="11039" y="14933"/>
                    </a:cubicBezTo>
                    <a:cubicBezTo>
                      <a:pt x="10482" y="16890"/>
                      <a:pt x="9660" y="18143"/>
                      <a:pt x="8889" y="18143"/>
                    </a:cubicBezTo>
                    <a:cubicBezTo>
                      <a:pt x="8118" y="18143"/>
                      <a:pt x="7296" y="16887"/>
                      <a:pt x="6739" y="14924"/>
                    </a:cubicBezTo>
                    <a:cubicBezTo>
                      <a:pt x="7471" y="14683"/>
                      <a:pt x="8188" y="14400"/>
                      <a:pt x="8889" y="14081"/>
                    </a:cubicBezTo>
                    <a:close/>
                    <a:moveTo>
                      <a:pt x="8889" y="0"/>
                    </a:moveTo>
                    <a:cubicBezTo>
                      <a:pt x="7396" y="0"/>
                      <a:pt x="6312" y="1708"/>
                      <a:pt x="5658" y="4014"/>
                    </a:cubicBezTo>
                    <a:cubicBezTo>
                      <a:pt x="4902" y="3825"/>
                      <a:pt x="4201" y="3719"/>
                      <a:pt x="3568" y="3698"/>
                    </a:cubicBezTo>
                    <a:cubicBezTo>
                      <a:pt x="3260" y="3171"/>
                      <a:pt x="2700" y="2861"/>
                      <a:pt x="2111" y="2861"/>
                    </a:cubicBezTo>
                    <a:cubicBezTo>
                      <a:pt x="1963" y="2861"/>
                      <a:pt x="1813" y="2881"/>
                      <a:pt x="1665" y="2921"/>
                    </a:cubicBezTo>
                    <a:cubicBezTo>
                      <a:pt x="928" y="3123"/>
                      <a:pt x="419" y="3792"/>
                      <a:pt x="422" y="4556"/>
                    </a:cubicBezTo>
                    <a:cubicBezTo>
                      <a:pt x="422" y="4716"/>
                      <a:pt x="449" y="4876"/>
                      <a:pt x="497" y="5026"/>
                    </a:cubicBezTo>
                    <a:cubicBezTo>
                      <a:pt x="63" y="6017"/>
                      <a:pt x="485" y="7372"/>
                      <a:pt x="1726" y="8878"/>
                    </a:cubicBezTo>
                    <a:cubicBezTo>
                      <a:pt x="1933" y="9130"/>
                      <a:pt x="2183" y="9383"/>
                      <a:pt x="2430" y="9636"/>
                    </a:cubicBezTo>
                    <a:cubicBezTo>
                      <a:pt x="2183" y="9892"/>
                      <a:pt x="1933" y="10145"/>
                      <a:pt x="1726" y="10398"/>
                    </a:cubicBezTo>
                    <a:cubicBezTo>
                      <a:pt x="407" y="12000"/>
                      <a:pt x="0" y="13434"/>
                      <a:pt x="578" y="14436"/>
                    </a:cubicBezTo>
                    <a:cubicBezTo>
                      <a:pt x="1045" y="15246"/>
                      <a:pt x="2003" y="15593"/>
                      <a:pt x="3225" y="15593"/>
                    </a:cubicBezTo>
                    <a:cubicBezTo>
                      <a:pt x="3954" y="15593"/>
                      <a:pt x="4782" y="15460"/>
                      <a:pt x="5652" y="15240"/>
                    </a:cubicBezTo>
                    <a:cubicBezTo>
                      <a:pt x="6306" y="17556"/>
                      <a:pt x="7396" y="19272"/>
                      <a:pt x="8889" y="19272"/>
                    </a:cubicBezTo>
                    <a:cubicBezTo>
                      <a:pt x="10383" y="19272"/>
                      <a:pt x="11473" y="17559"/>
                      <a:pt x="12126" y="15246"/>
                    </a:cubicBezTo>
                    <a:cubicBezTo>
                      <a:pt x="12810" y="15424"/>
                      <a:pt x="13509" y="15532"/>
                      <a:pt x="14210" y="15572"/>
                    </a:cubicBezTo>
                    <a:cubicBezTo>
                      <a:pt x="14519" y="16101"/>
                      <a:pt x="15083" y="16413"/>
                      <a:pt x="15674" y="16413"/>
                    </a:cubicBezTo>
                    <a:cubicBezTo>
                      <a:pt x="15820" y="16413"/>
                      <a:pt x="15968" y="16394"/>
                      <a:pt x="16113" y="16354"/>
                    </a:cubicBezTo>
                    <a:cubicBezTo>
                      <a:pt x="16851" y="16153"/>
                      <a:pt x="17363" y="15484"/>
                      <a:pt x="17360" y="14719"/>
                    </a:cubicBezTo>
                    <a:cubicBezTo>
                      <a:pt x="17357" y="14560"/>
                      <a:pt x="17333" y="14400"/>
                      <a:pt x="17285" y="14247"/>
                    </a:cubicBezTo>
                    <a:cubicBezTo>
                      <a:pt x="17718" y="13256"/>
                      <a:pt x="17297" y="11904"/>
                      <a:pt x="16056" y="10398"/>
                    </a:cubicBezTo>
                    <a:cubicBezTo>
                      <a:pt x="15848" y="10142"/>
                      <a:pt x="15595" y="9889"/>
                      <a:pt x="15351" y="9636"/>
                    </a:cubicBezTo>
                    <a:cubicBezTo>
                      <a:pt x="15595" y="9383"/>
                      <a:pt x="15848" y="9130"/>
                      <a:pt x="16056" y="8878"/>
                    </a:cubicBezTo>
                    <a:cubicBezTo>
                      <a:pt x="17261" y="7414"/>
                      <a:pt x="17694" y="6095"/>
                      <a:pt x="17279" y="5044"/>
                    </a:cubicBezTo>
                    <a:cubicBezTo>
                      <a:pt x="17330" y="4885"/>
                      <a:pt x="17357" y="4722"/>
                      <a:pt x="17360" y="4556"/>
                    </a:cubicBezTo>
                    <a:cubicBezTo>
                      <a:pt x="17363" y="3792"/>
                      <a:pt x="16851" y="3120"/>
                      <a:pt x="16113" y="2918"/>
                    </a:cubicBezTo>
                    <a:cubicBezTo>
                      <a:pt x="15967" y="2879"/>
                      <a:pt x="15819" y="2860"/>
                      <a:pt x="15673" y="2860"/>
                    </a:cubicBezTo>
                    <a:cubicBezTo>
                      <a:pt x="15080" y="2860"/>
                      <a:pt x="14517" y="3173"/>
                      <a:pt x="14210" y="3704"/>
                    </a:cubicBezTo>
                    <a:cubicBezTo>
                      <a:pt x="13506" y="3743"/>
                      <a:pt x="12810" y="3852"/>
                      <a:pt x="12126" y="4029"/>
                    </a:cubicBezTo>
                    <a:cubicBezTo>
                      <a:pt x="11473" y="1714"/>
                      <a:pt x="10383" y="0"/>
                      <a:pt x="88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2284200" y="4005050"/>
                <a:ext cx="84700" cy="84700"/>
              </a:xfrm>
              <a:custGeom>
                <a:rect b="b" l="l" r="r" t="t"/>
                <a:pathLst>
                  <a:path extrusionOk="0" h="3388" w="3388">
                    <a:moveTo>
                      <a:pt x="1692" y="0"/>
                    </a:moveTo>
                    <a:cubicBezTo>
                      <a:pt x="756" y="0"/>
                      <a:pt x="0" y="756"/>
                      <a:pt x="0" y="1692"/>
                    </a:cubicBezTo>
                    <a:cubicBezTo>
                      <a:pt x="0" y="2629"/>
                      <a:pt x="756" y="3388"/>
                      <a:pt x="1692" y="3388"/>
                    </a:cubicBezTo>
                    <a:cubicBezTo>
                      <a:pt x="2629" y="3388"/>
                      <a:pt x="3388" y="2629"/>
                      <a:pt x="3388" y="1692"/>
                    </a:cubicBezTo>
                    <a:cubicBezTo>
                      <a:pt x="3388" y="756"/>
                      <a:pt x="2629" y="0"/>
                      <a:pt x="16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97" name="Google Shape;597;p26"/>
          <p:cNvGrpSpPr/>
          <p:nvPr/>
        </p:nvGrpSpPr>
        <p:grpSpPr>
          <a:xfrm>
            <a:off x="826637" y="1694563"/>
            <a:ext cx="1545600" cy="725593"/>
            <a:chOff x="5115275" y="1294000"/>
            <a:chExt cx="1545600" cy="725593"/>
          </a:xfrm>
        </p:grpSpPr>
        <p:sp>
          <p:nvSpPr>
            <p:cNvPr id="598" name="Google Shape;598;p26"/>
            <p:cNvSpPr txBox="1"/>
            <p:nvPr/>
          </p:nvSpPr>
          <p:spPr>
            <a:xfrm>
              <a:off x="5115275" y="158309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26"/>
            <p:cNvSpPr txBox="1"/>
            <p:nvPr/>
          </p:nvSpPr>
          <p:spPr>
            <a:xfrm>
              <a:off x="5115275" y="129400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00" name="Google Shape;600;p26"/>
          <p:cNvGrpSpPr/>
          <p:nvPr/>
        </p:nvGrpSpPr>
        <p:grpSpPr>
          <a:xfrm>
            <a:off x="6771763" y="1690639"/>
            <a:ext cx="1545600" cy="724838"/>
            <a:chOff x="6806626" y="1294375"/>
            <a:chExt cx="1545600" cy="724838"/>
          </a:xfrm>
        </p:grpSpPr>
        <p:sp>
          <p:nvSpPr>
            <p:cNvPr id="601" name="Google Shape;601;p26"/>
            <p:cNvSpPr txBox="1"/>
            <p:nvPr/>
          </p:nvSpPr>
          <p:spPr>
            <a:xfrm>
              <a:off x="6806626" y="158271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2" name="Google Shape;602;p26"/>
            <p:cNvSpPr txBox="1"/>
            <p:nvPr/>
          </p:nvSpPr>
          <p:spPr>
            <a:xfrm>
              <a:off x="6806626" y="129437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03" name="Google Shape;603;p26"/>
          <p:cNvGrpSpPr/>
          <p:nvPr/>
        </p:nvGrpSpPr>
        <p:grpSpPr>
          <a:xfrm>
            <a:off x="826637" y="3286531"/>
            <a:ext cx="1545600" cy="725039"/>
            <a:chOff x="5115275" y="2247335"/>
            <a:chExt cx="1545600" cy="725039"/>
          </a:xfrm>
        </p:grpSpPr>
        <p:sp>
          <p:nvSpPr>
            <p:cNvPr id="604" name="Google Shape;604;p26"/>
            <p:cNvSpPr txBox="1"/>
            <p:nvPr/>
          </p:nvSpPr>
          <p:spPr>
            <a:xfrm>
              <a:off x="5115275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6"/>
            <p:cNvSpPr txBox="1"/>
            <p:nvPr/>
          </p:nvSpPr>
          <p:spPr>
            <a:xfrm>
              <a:off x="5115275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06" name="Google Shape;606;p26"/>
          <p:cNvGrpSpPr/>
          <p:nvPr/>
        </p:nvGrpSpPr>
        <p:grpSpPr>
          <a:xfrm>
            <a:off x="6771763" y="3286884"/>
            <a:ext cx="1545600" cy="724316"/>
            <a:chOff x="6806626" y="2247688"/>
            <a:chExt cx="1545600" cy="724316"/>
          </a:xfrm>
        </p:grpSpPr>
        <p:sp>
          <p:nvSpPr>
            <p:cNvPr id="607" name="Google Shape;607;p26"/>
            <p:cNvSpPr txBox="1"/>
            <p:nvPr/>
          </p:nvSpPr>
          <p:spPr>
            <a:xfrm>
              <a:off x="6806626" y="253550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26"/>
            <p:cNvSpPr txBox="1"/>
            <p:nvPr/>
          </p:nvSpPr>
          <p:spPr>
            <a:xfrm>
              <a:off x="6806626" y="224768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09" name="Google Shape;609;p26"/>
          <p:cNvSpPr txBox="1"/>
          <p:nvPr/>
        </p:nvSpPr>
        <p:spPr>
          <a:xfrm>
            <a:off x="3799150" y="2599824"/>
            <a:ext cx="15456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615" name="Google Shape;615;p27"/>
          <p:cNvGrpSpPr/>
          <p:nvPr/>
        </p:nvGrpSpPr>
        <p:grpSpPr>
          <a:xfrm>
            <a:off x="1088588" y="1444300"/>
            <a:ext cx="4157520" cy="3030440"/>
            <a:chOff x="1088588" y="1291900"/>
            <a:chExt cx="4157520" cy="3030440"/>
          </a:xfrm>
        </p:grpSpPr>
        <p:grpSp>
          <p:nvGrpSpPr>
            <p:cNvPr id="616" name="Google Shape;616;p27"/>
            <p:cNvGrpSpPr/>
            <p:nvPr/>
          </p:nvGrpSpPr>
          <p:grpSpPr>
            <a:xfrm>
              <a:off x="1088588" y="1291900"/>
              <a:ext cx="537900" cy="3030440"/>
              <a:chOff x="1088588" y="1291900"/>
              <a:chExt cx="537900" cy="3030440"/>
            </a:xfrm>
          </p:grpSpPr>
          <p:sp>
            <p:nvSpPr>
              <p:cNvPr id="617" name="Google Shape;617;p27"/>
              <p:cNvSpPr/>
              <p:nvPr/>
            </p:nvSpPr>
            <p:spPr>
              <a:xfrm>
                <a:off x="1088588" y="1291900"/>
                <a:ext cx="5379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1088588" y="1806239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1088588" y="23205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1088588" y="2834935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1088588" y="33492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22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1088588" y="3863640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29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23" name="Google Shape;623;p27"/>
            <p:cNvGrpSpPr/>
            <p:nvPr/>
          </p:nvGrpSpPr>
          <p:grpSpPr>
            <a:xfrm>
              <a:off x="1691858" y="1291900"/>
              <a:ext cx="537900" cy="3030440"/>
              <a:chOff x="1691858" y="1291900"/>
              <a:chExt cx="537900" cy="3030440"/>
            </a:xfrm>
          </p:grpSpPr>
          <p:sp>
            <p:nvSpPr>
              <p:cNvPr id="624" name="Google Shape;624;p27"/>
              <p:cNvSpPr/>
              <p:nvPr/>
            </p:nvSpPr>
            <p:spPr>
              <a:xfrm>
                <a:off x="1691858" y="1291900"/>
                <a:ext cx="5379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1691858" y="1806239"/>
                <a:ext cx="537900" cy="458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1691858" y="23205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1691858" y="2834935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1691858" y="3349286"/>
                <a:ext cx="537900" cy="458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1691858" y="3863640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30" name="Google Shape;630;p27"/>
            <p:cNvGrpSpPr/>
            <p:nvPr/>
          </p:nvGrpSpPr>
          <p:grpSpPr>
            <a:xfrm>
              <a:off x="2295128" y="1291900"/>
              <a:ext cx="537900" cy="3030440"/>
              <a:chOff x="2295128" y="1291900"/>
              <a:chExt cx="537900" cy="3030440"/>
            </a:xfrm>
          </p:grpSpPr>
          <p:sp>
            <p:nvSpPr>
              <p:cNvPr id="631" name="Google Shape;631;p27"/>
              <p:cNvSpPr/>
              <p:nvPr/>
            </p:nvSpPr>
            <p:spPr>
              <a:xfrm>
                <a:off x="2295128" y="1291900"/>
                <a:ext cx="5379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W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2295128" y="1806239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2295128" y="2320586"/>
                <a:ext cx="537900" cy="4587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2295128" y="2834935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17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2295128" y="33492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2295128" y="3863640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31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>
              <a:off x="2898398" y="1291900"/>
              <a:ext cx="537900" cy="3030440"/>
              <a:chOff x="2898398" y="1291900"/>
              <a:chExt cx="537900" cy="3030440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2898398" y="1291900"/>
                <a:ext cx="5379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2898398" y="1806239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2898398" y="23205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11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1" name="Google Shape;641;p27"/>
              <p:cNvSpPr/>
              <p:nvPr/>
            </p:nvSpPr>
            <p:spPr>
              <a:xfrm>
                <a:off x="2898398" y="2834935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2" name="Google Shape;642;p27"/>
              <p:cNvSpPr/>
              <p:nvPr/>
            </p:nvSpPr>
            <p:spPr>
              <a:xfrm>
                <a:off x="2898398" y="33492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2898398" y="3863640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44" name="Google Shape;644;p27"/>
            <p:cNvGrpSpPr/>
            <p:nvPr/>
          </p:nvGrpSpPr>
          <p:grpSpPr>
            <a:xfrm>
              <a:off x="3501668" y="1291900"/>
              <a:ext cx="537900" cy="3030440"/>
              <a:chOff x="3501668" y="1291900"/>
              <a:chExt cx="537900" cy="3030440"/>
            </a:xfrm>
          </p:grpSpPr>
          <p:sp>
            <p:nvSpPr>
              <p:cNvPr id="645" name="Google Shape;645;p27"/>
              <p:cNvSpPr/>
              <p:nvPr/>
            </p:nvSpPr>
            <p:spPr>
              <a:xfrm>
                <a:off x="3501668" y="1291900"/>
                <a:ext cx="5379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F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6" name="Google Shape;646;p27"/>
              <p:cNvSpPr/>
              <p:nvPr/>
            </p:nvSpPr>
            <p:spPr>
              <a:xfrm>
                <a:off x="3501668" y="1806239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7" name="Google Shape;647;p27"/>
              <p:cNvSpPr/>
              <p:nvPr/>
            </p:nvSpPr>
            <p:spPr>
              <a:xfrm>
                <a:off x="3501668" y="23205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3501668" y="2834935"/>
                <a:ext cx="537900" cy="458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19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3501668" y="3349286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3501668" y="3863640"/>
                <a:ext cx="537900" cy="458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1" name="Google Shape;651;p27"/>
            <p:cNvGrpSpPr/>
            <p:nvPr/>
          </p:nvGrpSpPr>
          <p:grpSpPr>
            <a:xfrm>
              <a:off x="4104938" y="1291900"/>
              <a:ext cx="537900" cy="3030440"/>
              <a:chOff x="4104938" y="1291900"/>
              <a:chExt cx="537900" cy="3030440"/>
            </a:xfrm>
          </p:grpSpPr>
          <p:sp>
            <p:nvSpPr>
              <p:cNvPr id="652" name="Google Shape;652;p27"/>
              <p:cNvSpPr/>
              <p:nvPr/>
            </p:nvSpPr>
            <p:spPr>
              <a:xfrm>
                <a:off x="4104938" y="1291900"/>
                <a:ext cx="5379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4104938" y="1806239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4104938" y="2320586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13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4104938" y="2834935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4104938" y="3349286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27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4104938" y="3863640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8" name="Google Shape;658;p27"/>
            <p:cNvGrpSpPr/>
            <p:nvPr/>
          </p:nvGrpSpPr>
          <p:grpSpPr>
            <a:xfrm>
              <a:off x="4708208" y="1291900"/>
              <a:ext cx="537900" cy="3030440"/>
              <a:chOff x="4708208" y="1291900"/>
              <a:chExt cx="537900" cy="3030440"/>
            </a:xfrm>
          </p:grpSpPr>
          <p:sp>
            <p:nvSpPr>
              <p:cNvPr id="659" name="Google Shape;659;p27"/>
              <p:cNvSpPr/>
              <p:nvPr/>
            </p:nvSpPr>
            <p:spPr>
              <a:xfrm>
                <a:off x="4708208" y="1291900"/>
                <a:ext cx="5379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4708208" y="1806239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4708208" y="2320586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>
                <a:off x="4708208" y="2834935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>
                <a:off x="4708208" y="3349286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28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>
                <a:off x="4708208" y="3863640"/>
                <a:ext cx="537900" cy="458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65" name="Google Shape;665;p27"/>
          <p:cNvGrpSpPr/>
          <p:nvPr/>
        </p:nvGrpSpPr>
        <p:grpSpPr>
          <a:xfrm>
            <a:off x="5753213" y="1444300"/>
            <a:ext cx="2302200" cy="3030425"/>
            <a:chOff x="5753213" y="1291900"/>
            <a:chExt cx="2302200" cy="3030425"/>
          </a:xfrm>
        </p:grpSpPr>
        <p:sp>
          <p:nvSpPr>
            <p:cNvPr id="666" name="Google Shape;666;p27"/>
            <p:cNvSpPr/>
            <p:nvPr/>
          </p:nvSpPr>
          <p:spPr>
            <a:xfrm>
              <a:off x="5753213" y="1291900"/>
              <a:ext cx="2302200" cy="45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To-Do List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753213" y="1806239"/>
              <a:ext cx="2302200" cy="45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Mars</a:t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5753213" y="2320578"/>
              <a:ext cx="2302200" cy="458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Mercury</a:t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5753213" y="2834925"/>
              <a:ext cx="2302200" cy="45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Jupiter</a:t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5753213" y="3349274"/>
              <a:ext cx="2302200" cy="45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Neptune</a:t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5753213" y="3863625"/>
              <a:ext cx="2302200" cy="45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Venus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28"/>
          <p:cNvGrpSpPr/>
          <p:nvPr/>
        </p:nvGrpSpPr>
        <p:grpSpPr>
          <a:xfrm>
            <a:off x="6056350" y="1279850"/>
            <a:ext cx="1883400" cy="3235675"/>
            <a:chOff x="6056350" y="1279850"/>
            <a:chExt cx="1883400" cy="3235675"/>
          </a:xfrm>
        </p:grpSpPr>
        <p:grpSp>
          <p:nvGrpSpPr>
            <p:cNvPr id="677" name="Google Shape;677;p28"/>
            <p:cNvGrpSpPr/>
            <p:nvPr/>
          </p:nvGrpSpPr>
          <p:grpSpPr>
            <a:xfrm>
              <a:off x="6056350" y="1279850"/>
              <a:ext cx="1883400" cy="3235675"/>
              <a:chOff x="6056350" y="1279850"/>
              <a:chExt cx="1883400" cy="3235675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6056350" y="1770825"/>
                <a:ext cx="1883400" cy="2744700"/>
              </a:xfrm>
              <a:prstGeom prst="roundRect">
                <a:avLst>
                  <a:gd fmla="val 16667" name="adj"/>
                </a:avLst>
              </a:prstGeom>
              <a:solidFill>
                <a:srgbClr val="EB9479">
                  <a:alpha val="4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6499000" y="1279850"/>
                <a:ext cx="998100" cy="9981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6595600" y="1376450"/>
                <a:ext cx="804900" cy="80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557500" y="3406925"/>
                <a:ext cx="881100" cy="881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2" name="Google Shape;682;p28"/>
            <p:cNvSpPr/>
            <p:nvPr/>
          </p:nvSpPr>
          <p:spPr>
            <a:xfrm>
              <a:off x="6642850" y="3493950"/>
              <a:ext cx="707100" cy="7071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3630300" y="1279850"/>
            <a:ext cx="1883400" cy="3235675"/>
            <a:chOff x="3630300" y="1279850"/>
            <a:chExt cx="1883400" cy="3235675"/>
          </a:xfrm>
        </p:grpSpPr>
        <p:grpSp>
          <p:nvGrpSpPr>
            <p:cNvPr id="684" name="Google Shape;684;p28"/>
            <p:cNvGrpSpPr/>
            <p:nvPr/>
          </p:nvGrpSpPr>
          <p:grpSpPr>
            <a:xfrm>
              <a:off x="3630300" y="1279850"/>
              <a:ext cx="1883400" cy="3235675"/>
              <a:chOff x="3630300" y="1279850"/>
              <a:chExt cx="1883400" cy="3235675"/>
            </a:xfrm>
          </p:grpSpPr>
          <p:sp>
            <p:nvSpPr>
              <p:cNvPr id="685" name="Google Shape;685;p28"/>
              <p:cNvSpPr/>
              <p:nvPr/>
            </p:nvSpPr>
            <p:spPr>
              <a:xfrm>
                <a:off x="3630300" y="1770825"/>
                <a:ext cx="1883400" cy="274470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4072950" y="1279850"/>
                <a:ext cx="998100" cy="998100"/>
              </a:xfrm>
              <a:prstGeom prst="ellipse">
                <a:avLst/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4169550" y="1376450"/>
                <a:ext cx="804900" cy="804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4131425" y="3406925"/>
                <a:ext cx="881100" cy="881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8"/>
            <p:cNvSpPr/>
            <p:nvPr/>
          </p:nvSpPr>
          <p:spPr>
            <a:xfrm>
              <a:off x="4218450" y="3493950"/>
              <a:ext cx="707100" cy="707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8"/>
          <p:cNvGrpSpPr/>
          <p:nvPr/>
        </p:nvGrpSpPr>
        <p:grpSpPr>
          <a:xfrm>
            <a:off x="1204200" y="1279850"/>
            <a:ext cx="1883400" cy="3235675"/>
            <a:chOff x="1204200" y="1279850"/>
            <a:chExt cx="1883400" cy="3235675"/>
          </a:xfrm>
        </p:grpSpPr>
        <p:sp>
          <p:nvSpPr>
            <p:cNvPr id="691" name="Google Shape;691;p28"/>
            <p:cNvSpPr/>
            <p:nvPr/>
          </p:nvSpPr>
          <p:spPr>
            <a:xfrm>
              <a:off x="1204200" y="1770825"/>
              <a:ext cx="1883400" cy="27447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1705400" y="3406925"/>
              <a:ext cx="881100" cy="881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1646900" y="1279850"/>
              <a:ext cx="998100" cy="9981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1743500" y="1376450"/>
              <a:ext cx="804900" cy="804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1794050" y="3493925"/>
              <a:ext cx="707100" cy="707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28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697" name="Google Shape;697;p28"/>
          <p:cNvGrpSpPr/>
          <p:nvPr/>
        </p:nvGrpSpPr>
        <p:grpSpPr>
          <a:xfrm>
            <a:off x="1341950" y="1593750"/>
            <a:ext cx="1608000" cy="1595945"/>
            <a:chOff x="1341950" y="1593750"/>
            <a:chExt cx="1608000" cy="1595945"/>
          </a:xfrm>
        </p:grpSpPr>
        <p:grpSp>
          <p:nvGrpSpPr>
            <p:cNvPr id="698" name="Google Shape;698;p28"/>
            <p:cNvGrpSpPr/>
            <p:nvPr/>
          </p:nvGrpSpPr>
          <p:grpSpPr>
            <a:xfrm>
              <a:off x="1341950" y="2467856"/>
              <a:ext cx="1608000" cy="721839"/>
              <a:chOff x="1341950" y="2467856"/>
              <a:chExt cx="1608000" cy="721839"/>
            </a:xfrm>
          </p:grpSpPr>
          <p:sp>
            <p:nvSpPr>
              <p:cNvPr id="699" name="Google Shape;699;p28"/>
              <p:cNvSpPr txBox="1"/>
              <p:nvPr/>
            </p:nvSpPr>
            <p:spPr>
              <a:xfrm>
                <a:off x="1341950" y="2753195"/>
                <a:ext cx="16080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0" name="Google Shape;700;p28"/>
              <p:cNvSpPr txBox="1"/>
              <p:nvPr/>
            </p:nvSpPr>
            <p:spPr>
              <a:xfrm>
                <a:off x="1341950" y="2467856"/>
                <a:ext cx="16080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701" name="Google Shape;701;p28"/>
            <p:cNvSpPr txBox="1"/>
            <p:nvPr/>
          </p:nvSpPr>
          <p:spPr>
            <a:xfrm>
              <a:off x="1756375" y="1593750"/>
              <a:ext cx="7791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$0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02" name="Google Shape;702;p28"/>
          <p:cNvGrpSpPr/>
          <p:nvPr/>
        </p:nvGrpSpPr>
        <p:grpSpPr>
          <a:xfrm>
            <a:off x="3767988" y="1594350"/>
            <a:ext cx="1608000" cy="1594985"/>
            <a:chOff x="3767988" y="1594350"/>
            <a:chExt cx="1608000" cy="1594985"/>
          </a:xfrm>
        </p:grpSpPr>
        <p:grpSp>
          <p:nvGrpSpPr>
            <p:cNvPr id="703" name="Google Shape;703;p28"/>
            <p:cNvGrpSpPr/>
            <p:nvPr/>
          </p:nvGrpSpPr>
          <p:grpSpPr>
            <a:xfrm>
              <a:off x="3767988" y="2468256"/>
              <a:ext cx="1608000" cy="721078"/>
              <a:chOff x="3767988" y="2468256"/>
              <a:chExt cx="1608000" cy="721078"/>
            </a:xfrm>
          </p:grpSpPr>
          <p:sp>
            <p:nvSpPr>
              <p:cNvPr id="704" name="Google Shape;704;p28"/>
              <p:cNvSpPr txBox="1"/>
              <p:nvPr/>
            </p:nvSpPr>
            <p:spPr>
              <a:xfrm>
                <a:off x="3767988" y="2752835"/>
                <a:ext cx="16080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It's a gas giant and has rings</a:t>
                </a:r>
                <a:endParaRPr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5" name="Google Shape;705;p28"/>
              <p:cNvSpPr txBox="1"/>
              <p:nvPr/>
            </p:nvSpPr>
            <p:spPr>
              <a:xfrm>
                <a:off x="3767988" y="2468256"/>
                <a:ext cx="16080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706" name="Google Shape;706;p28"/>
            <p:cNvSpPr txBox="1"/>
            <p:nvPr/>
          </p:nvSpPr>
          <p:spPr>
            <a:xfrm>
              <a:off x="4182438" y="1594350"/>
              <a:ext cx="7791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$10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07" name="Google Shape;707;p28"/>
          <p:cNvGrpSpPr/>
          <p:nvPr/>
        </p:nvGrpSpPr>
        <p:grpSpPr>
          <a:xfrm>
            <a:off x="6194050" y="1594225"/>
            <a:ext cx="1608000" cy="1595235"/>
            <a:chOff x="6194050" y="1594225"/>
            <a:chExt cx="1608000" cy="1595235"/>
          </a:xfrm>
        </p:grpSpPr>
        <p:grpSp>
          <p:nvGrpSpPr>
            <p:cNvPr id="708" name="Google Shape;708;p28"/>
            <p:cNvGrpSpPr/>
            <p:nvPr/>
          </p:nvGrpSpPr>
          <p:grpSpPr>
            <a:xfrm>
              <a:off x="6194050" y="2468181"/>
              <a:ext cx="1608000" cy="721278"/>
              <a:chOff x="6194050" y="2468181"/>
              <a:chExt cx="1608000" cy="721278"/>
            </a:xfrm>
          </p:grpSpPr>
          <p:sp>
            <p:nvSpPr>
              <p:cNvPr id="709" name="Google Shape;709;p28"/>
              <p:cNvSpPr txBox="1"/>
              <p:nvPr/>
            </p:nvSpPr>
            <p:spPr>
              <a:xfrm>
                <a:off x="6194050" y="2752960"/>
                <a:ext cx="16080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10" name="Google Shape;710;p28"/>
              <p:cNvSpPr txBox="1"/>
              <p:nvPr/>
            </p:nvSpPr>
            <p:spPr>
              <a:xfrm>
                <a:off x="6194050" y="2468181"/>
                <a:ext cx="1604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711" name="Google Shape;711;p28"/>
            <p:cNvSpPr txBox="1"/>
            <p:nvPr/>
          </p:nvSpPr>
          <p:spPr>
            <a:xfrm>
              <a:off x="6606850" y="1594225"/>
              <a:ext cx="7791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$20</a:t>
              </a:r>
              <a:endPara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12" name="Google Shape;712;p28"/>
          <p:cNvGrpSpPr/>
          <p:nvPr/>
        </p:nvGrpSpPr>
        <p:grpSpPr>
          <a:xfrm>
            <a:off x="6815053" y="3689481"/>
            <a:ext cx="365983" cy="316028"/>
            <a:chOff x="-42651700" y="3217825"/>
            <a:chExt cx="367600" cy="317425"/>
          </a:xfrm>
        </p:grpSpPr>
        <p:sp>
          <p:nvSpPr>
            <p:cNvPr id="713" name="Google Shape;713;p28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28"/>
          <p:cNvSpPr/>
          <p:nvPr/>
        </p:nvSpPr>
        <p:spPr>
          <a:xfrm>
            <a:off x="4413592" y="3689865"/>
            <a:ext cx="316800" cy="315257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1974616" y="3690108"/>
            <a:ext cx="310553" cy="314784"/>
          </a:xfrm>
          <a:custGeom>
            <a:rect b="b" l="l" r="r" t="t"/>
            <a:pathLst>
              <a:path extrusionOk="0" h="12647" w="12477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9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724" name="Google Shape;724;p29"/>
          <p:cNvGrpSpPr/>
          <p:nvPr/>
        </p:nvGrpSpPr>
        <p:grpSpPr>
          <a:xfrm>
            <a:off x="459200" y="0"/>
            <a:ext cx="2880477" cy="5143504"/>
            <a:chOff x="169000" y="0"/>
            <a:chExt cx="2880477" cy="5143504"/>
          </a:xfrm>
        </p:grpSpPr>
        <p:sp>
          <p:nvSpPr>
            <p:cNvPr id="725" name="Google Shape;725;p29"/>
            <p:cNvSpPr/>
            <p:nvPr/>
          </p:nvSpPr>
          <p:spPr>
            <a:xfrm>
              <a:off x="169000" y="0"/>
              <a:ext cx="2798521" cy="5130933"/>
            </a:xfrm>
            <a:custGeom>
              <a:rect b="b" l="l" r="r" t="t"/>
              <a:pathLst>
                <a:path extrusionOk="0" h="181225" w="98844">
                  <a:moveTo>
                    <a:pt x="1" y="0"/>
                  </a:moveTo>
                  <a:lnTo>
                    <a:pt x="1" y="50604"/>
                  </a:lnTo>
                  <a:cubicBezTo>
                    <a:pt x="1" y="54355"/>
                    <a:pt x="3046" y="57400"/>
                    <a:pt x="6797" y="57400"/>
                  </a:cubicBezTo>
                  <a:lnTo>
                    <a:pt x="85251" y="57400"/>
                  </a:lnTo>
                  <a:lnTo>
                    <a:pt x="85251" y="124681"/>
                  </a:lnTo>
                  <a:lnTo>
                    <a:pt x="37461" y="124912"/>
                  </a:lnTo>
                  <a:cubicBezTo>
                    <a:pt x="33710" y="124912"/>
                    <a:pt x="30665" y="127957"/>
                    <a:pt x="30665" y="131708"/>
                  </a:cubicBezTo>
                  <a:lnTo>
                    <a:pt x="30665" y="181225"/>
                  </a:lnTo>
                  <a:lnTo>
                    <a:pt x="44257" y="181225"/>
                  </a:lnTo>
                  <a:lnTo>
                    <a:pt x="44257" y="139415"/>
                  </a:lnTo>
                  <a:lnTo>
                    <a:pt x="92048" y="139415"/>
                  </a:lnTo>
                  <a:cubicBezTo>
                    <a:pt x="93703" y="139415"/>
                    <a:pt x="95221" y="139704"/>
                    <a:pt x="96400" y="139704"/>
                  </a:cubicBezTo>
                  <a:cubicBezTo>
                    <a:pt x="97893" y="139704"/>
                    <a:pt x="98844" y="139241"/>
                    <a:pt x="98844" y="137145"/>
                  </a:cubicBezTo>
                  <a:lnTo>
                    <a:pt x="98844" y="50604"/>
                  </a:lnTo>
                  <a:cubicBezTo>
                    <a:pt x="98844" y="46852"/>
                    <a:pt x="95799" y="43808"/>
                    <a:pt x="92048" y="43808"/>
                  </a:cubicBezTo>
                  <a:lnTo>
                    <a:pt x="13593" y="43808"/>
                  </a:lnTo>
                  <a:lnTo>
                    <a:pt x="1359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50985" y="0"/>
              <a:ext cx="2798492" cy="5130933"/>
            </a:xfrm>
            <a:custGeom>
              <a:rect b="b" l="l" r="r" t="t"/>
              <a:pathLst>
                <a:path extrusionOk="0" h="181225" w="98843">
                  <a:moveTo>
                    <a:pt x="0" y="0"/>
                  </a:moveTo>
                  <a:lnTo>
                    <a:pt x="0" y="47804"/>
                  </a:lnTo>
                  <a:cubicBezTo>
                    <a:pt x="0" y="51555"/>
                    <a:pt x="3045" y="54600"/>
                    <a:pt x="6796" y="54600"/>
                  </a:cubicBezTo>
                  <a:lnTo>
                    <a:pt x="85251" y="54600"/>
                  </a:lnTo>
                  <a:lnTo>
                    <a:pt x="85251" y="127536"/>
                  </a:lnTo>
                  <a:lnTo>
                    <a:pt x="37460" y="127536"/>
                  </a:lnTo>
                  <a:cubicBezTo>
                    <a:pt x="33709" y="127536"/>
                    <a:pt x="30664" y="130580"/>
                    <a:pt x="30664" y="134332"/>
                  </a:cubicBezTo>
                  <a:lnTo>
                    <a:pt x="30664" y="181225"/>
                  </a:lnTo>
                  <a:lnTo>
                    <a:pt x="44256" y="181225"/>
                  </a:lnTo>
                  <a:lnTo>
                    <a:pt x="44256" y="141128"/>
                  </a:lnTo>
                  <a:lnTo>
                    <a:pt x="92047" y="141128"/>
                  </a:lnTo>
                  <a:cubicBezTo>
                    <a:pt x="95798" y="141128"/>
                    <a:pt x="98843" y="138083"/>
                    <a:pt x="98843" y="134332"/>
                  </a:cubicBezTo>
                  <a:lnTo>
                    <a:pt x="98843" y="47804"/>
                  </a:lnTo>
                  <a:cubicBezTo>
                    <a:pt x="98843" y="44052"/>
                    <a:pt x="95798" y="41008"/>
                    <a:pt x="92047" y="41008"/>
                  </a:cubicBezTo>
                  <a:lnTo>
                    <a:pt x="13592" y="41008"/>
                  </a:lnTo>
                  <a:lnTo>
                    <a:pt x="1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2536255" y="3790180"/>
              <a:ext cx="89694" cy="25793"/>
            </a:xfrm>
            <a:custGeom>
              <a:rect b="b" l="l" r="r" t="t"/>
              <a:pathLst>
                <a:path extrusionOk="0" h="911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7" y="707"/>
                    <a:pt x="3167" y="449"/>
                  </a:cubicBezTo>
                  <a:cubicBezTo>
                    <a:pt x="3167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30666" y="161988"/>
              <a:ext cx="25821" cy="90062"/>
            </a:xfrm>
            <a:custGeom>
              <a:rect b="b" l="l" r="r" t="t"/>
              <a:pathLst>
                <a:path extrusionOk="0" h="3181" w="912">
                  <a:moveTo>
                    <a:pt x="449" y="0"/>
                  </a:moveTo>
                  <a:cubicBezTo>
                    <a:pt x="204" y="0"/>
                    <a:pt x="1" y="204"/>
                    <a:pt x="1" y="462"/>
                  </a:cubicBezTo>
                  <a:lnTo>
                    <a:pt x="1" y="2719"/>
                  </a:lnTo>
                  <a:cubicBezTo>
                    <a:pt x="1" y="2977"/>
                    <a:pt x="204" y="3181"/>
                    <a:pt x="449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2"/>
                  </a:lnTo>
                  <a:cubicBezTo>
                    <a:pt x="911" y="204"/>
                    <a:pt x="707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2458913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7" y="707"/>
                    <a:pt x="3167" y="463"/>
                  </a:cubicBezTo>
                  <a:cubicBezTo>
                    <a:pt x="3167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30666" y="33858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4" y="3167"/>
                    <a:pt x="449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844094" y="1468336"/>
              <a:ext cx="25425" cy="90090"/>
            </a:xfrm>
            <a:custGeom>
              <a:rect b="b" l="l" r="r" t="t"/>
              <a:pathLst>
                <a:path extrusionOk="0" h="3182" w="898">
                  <a:moveTo>
                    <a:pt x="449" y="1"/>
                  </a:moveTo>
                  <a:cubicBezTo>
                    <a:pt x="204" y="1"/>
                    <a:pt x="0" y="205"/>
                    <a:pt x="0" y="463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3" y="3181"/>
                    <a:pt x="897" y="2977"/>
                    <a:pt x="897" y="2719"/>
                  </a:cubicBezTo>
                  <a:lnTo>
                    <a:pt x="897" y="463"/>
                  </a:lnTo>
                  <a:cubicBezTo>
                    <a:pt x="897" y="205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2792911" y="3777073"/>
              <a:ext cx="76614" cy="38901"/>
            </a:xfrm>
            <a:custGeom>
              <a:rect b="b" l="l" r="r" t="t"/>
              <a:pathLst>
                <a:path extrusionOk="0" h="1374" w="2706">
                  <a:moveTo>
                    <a:pt x="2257" y="1"/>
                  </a:moveTo>
                  <a:cubicBezTo>
                    <a:pt x="2012" y="1"/>
                    <a:pt x="1808" y="205"/>
                    <a:pt x="1808" y="463"/>
                  </a:cubicBezTo>
                  <a:lnTo>
                    <a:pt x="449" y="463"/>
                  </a:lnTo>
                  <a:cubicBezTo>
                    <a:pt x="204" y="463"/>
                    <a:pt x="0" y="667"/>
                    <a:pt x="0" y="912"/>
                  </a:cubicBezTo>
                  <a:cubicBezTo>
                    <a:pt x="0" y="1170"/>
                    <a:pt x="204" y="1374"/>
                    <a:pt x="449" y="1374"/>
                  </a:cubicBezTo>
                  <a:lnTo>
                    <a:pt x="2257" y="1374"/>
                  </a:lnTo>
                  <a:cubicBezTo>
                    <a:pt x="2501" y="1374"/>
                    <a:pt x="2705" y="1170"/>
                    <a:pt x="2705" y="912"/>
                  </a:cubicBezTo>
                  <a:lnTo>
                    <a:pt x="2705" y="463"/>
                  </a:lnTo>
                  <a:cubicBezTo>
                    <a:pt x="2705" y="205"/>
                    <a:pt x="2501" y="1"/>
                    <a:pt x="225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2715569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7" y="707"/>
                    <a:pt x="3167" y="463"/>
                  </a:cubicBezTo>
                  <a:cubicBezTo>
                    <a:pt x="3167" y="204"/>
                    <a:pt x="2964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2843698" y="1340207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63" y="1"/>
                  </a:moveTo>
                  <a:cubicBezTo>
                    <a:pt x="205" y="1"/>
                    <a:pt x="1" y="204"/>
                    <a:pt x="1" y="463"/>
                  </a:cubicBezTo>
                  <a:cubicBezTo>
                    <a:pt x="1" y="476"/>
                    <a:pt x="1" y="490"/>
                    <a:pt x="14" y="517"/>
                  </a:cubicBezTo>
                  <a:lnTo>
                    <a:pt x="14" y="2719"/>
                  </a:lnTo>
                  <a:cubicBezTo>
                    <a:pt x="14" y="2964"/>
                    <a:pt x="218" y="3168"/>
                    <a:pt x="463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63"/>
                  </a:lnTo>
                  <a:cubicBezTo>
                    <a:pt x="911" y="204"/>
                    <a:pt x="707" y="1"/>
                    <a:pt x="46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30666" y="1316342"/>
              <a:ext cx="65827" cy="49688"/>
            </a:xfrm>
            <a:custGeom>
              <a:rect b="b" l="l" r="r" t="t"/>
              <a:pathLst>
                <a:path extrusionOk="0" h="1755" w="2325">
                  <a:moveTo>
                    <a:pt x="449" y="1"/>
                  </a:moveTo>
                  <a:cubicBezTo>
                    <a:pt x="204" y="1"/>
                    <a:pt x="1" y="205"/>
                    <a:pt x="1" y="463"/>
                  </a:cubicBezTo>
                  <a:lnTo>
                    <a:pt x="1" y="1306"/>
                  </a:lnTo>
                  <a:cubicBezTo>
                    <a:pt x="1" y="1550"/>
                    <a:pt x="204" y="1754"/>
                    <a:pt x="449" y="1754"/>
                  </a:cubicBezTo>
                  <a:lnTo>
                    <a:pt x="1876" y="1754"/>
                  </a:lnTo>
                  <a:cubicBezTo>
                    <a:pt x="2121" y="1754"/>
                    <a:pt x="2325" y="1550"/>
                    <a:pt x="2325" y="1306"/>
                  </a:cubicBezTo>
                  <a:cubicBezTo>
                    <a:pt x="2325" y="1047"/>
                    <a:pt x="2121" y="844"/>
                    <a:pt x="1876" y="844"/>
                  </a:cubicBezTo>
                  <a:lnTo>
                    <a:pt x="911" y="844"/>
                  </a:lnTo>
                  <a:lnTo>
                    <a:pt x="911" y="463"/>
                  </a:lnTo>
                  <a:cubicBezTo>
                    <a:pt x="911" y="205"/>
                    <a:pt x="707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430666" y="803428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4"/>
                    <a:pt x="204" y="3167"/>
                    <a:pt x="449" y="3167"/>
                  </a:cubicBezTo>
                  <a:cubicBezTo>
                    <a:pt x="707" y="3167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430666" y="1060083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4"/>
                    <a:pt x="204" y="3167"/>
                    <a:pt x="449" y="3167"/>
                  </a:cubicBezTo>
                  <a:cubicBezTo>
                    <a:pt x="707" y="3167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430666" y="931557"/>
              <a:ext cx="25821" cy="90090"/>
            </a:xfrm>
            <a:custGeom>
              <a:rect b="b" l="l" r="r" t="t"/>
              <a:pathLst>
                <a:path extrusionOk="0" h="3182" w="912">
                  <a:moveTo>
                    <a:pt x="449" y="1"/>
                  </a:moveTo>
                  <a:cubicBezTo>
                    <a:pt x="204" y="1"/>
                    <a:pt x="1" y="205"/>
                    <a:pt x="1" y="463"/>
                  </a:cubicBezTo>
                  <a:lnTo>
                    <a:pt x="1" y="2719"/>
                  </a:lnTo>
                  <a:cubicBezTo>
                    <a:pt x="1" y="2977"/>
                    <a:pt x="204" y="3181"/>
                    <a:pt x="449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3"/>
                  </a:lnTo>
                  <a:cubicBezTo>
                    <a:pt x="911" y="205"/>
                    <a:pt x="707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30666" y="1188212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49" y="1"/>
                  </a:moveTo>
                  <a:cubicBezTo>
                    <a:pt x="204" y="1"/>
                    <a:pt x="1" y="205"/>
                    <a:pt x="1" y="449"/>
                  </a:cubicBezTo>
                  <a:lnTo>
                    <a:pt x="1" y="2719"/>
                  </a:lnTo>
                  <a:cubicBezTo>
                    <a:pt x="1" y="2964"/>
                    <a:pt x="204" y="3168"/>
                    <a:pt x="449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5"/>
                    <a:pt x="707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30666" y="290514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4" y="3167"/>
                    <a:pt x="449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30666" y="418643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4" y="3167"/>
                    <a:pt x="449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30666" y="546773"/>
              <a:ext cx="25821" cy="90090"/>
            </a:xfrm>
            <a:custGeom>
              <a:rect b="b" l="l" r="r" t="t"/>
              <a:pathLst>
                <a:path extrusionOk="0" h="3182" w="912">
                  <a:moveTo>
                    <a:pt x="449" y="1"/>
                  </a:moveTo>
                  <a:cubicBezTo>
                    <a:pt x="204" y="1"/>
                    <a:pt x="1" y="204"/>
                    <a:pt x="1" y="463"/>
                  </a:cubicBezTo>
                  <a:lnTo>
                    <a:pt x="1" y="2719"/>
                  </a:lnTo>
                  <a:cubicBezTo>
                    <a:pt x="1" y="2977"/>
                    <a:pt x="204" y="3181"/>
                    <a:pt x="449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3"/>
                  </a:lnTo>
                  <a:cubicBezTo>
                    <a:pt x="911" y="204"/>
                    <a:pt x="707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30666" y="675298"/>
              <a:ext cx="25821" cy="89694"/>
            </a:xfrm>
            <a:custGeom>
              <a:rect b="b" l="l" r="r" t="t"/>
              <a:pathLst>
                <a:path extrusionOk="0" h="3168" w="912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4" y="3167"/>
                    <a:pt x="449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2664385" y="3790180"/>
              <a:ext cx="90090" cy="25793"/>
            </a:xfrm>
            <a:custGeom>
              <a:rect b="b" l="l" r="r" t="t"/>
              <a:pathLst>
                <a:path extrusionOk="0" h="911" w="318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63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2844094" y="3264159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2844094" y="3136029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191"/>
                    <a:pt x="0" y="449"/>
                  </a:cubicBezTo>
                  <a:lnTo>
                    <a:pt x="0" y="2719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3" y="3167"/>
                    <a:pt x="897" y="2963"/>
                    <a:pt x="897" y="2719"/>
                  </a:cubicBezTo>
                  <a:lnTo>
                    <a:pt x="897" y="449"/>
                  </a:lnTo>
                  <a:cubicBezTo>
                    <a:pt x="897" y="191"/>
                    <a:pt x="693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2844094" y="3007504"/>
              <a:ext cx="25425" cy="90090"/>
            </a:xfrm>
            <a:custGeom>
              <a:rect b="b" l="l" r="r" t="t"/>
              <a:pathLst>
                <a:path extrusionOk="0" h="3182" w="89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3" y="3181"/>
                    <a:pt x="897" y="2977"/>
                    <a:pt x="897" y="2719"/>
                  </a:cubicBezTo>
                  <a:lnTo>
                    <a:pt x="897" y="463"/>
                  </a:lnTo>
                  <a:cubicBezTo>
                    <a:pt x="897" y="204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2844094" y="2879374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3" y="3167"/>
                    <a:pt x="897" y="2963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3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2844094" y="3392288"/>
              <a:ext cx="25425" cy="90090"/>
            </a:xfrm>
            <a:custGeom>
              <a:rect b="b" l="l" r="r" t="t"/>
              <a:pathLst>
                <a:path extrusionOk="0" h="3182" w="898">
                  <a:moveTo>
                    <a:pt x="449" y="1"/>
                  </a:moveTo>
                  <a:cubicBezTo>
                    <a:pt x="204" y="1"/>
                    <a:pt x="0" y="205"/>
                    <a:pt x="0" y="463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3" y="3181"/>
                    <a:pt x="897" y="2977"/>
                    <a:pt x="897" y="2719"/>
                  </a:cubicBezTo>
                  <a:lnTo>
                    <a:pt x="897" y="463"/>
                  </a:lnTo>
                  <a:cubicBezTo>
                    <a:pt x="897" y="205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2844094" y="3520814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191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191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2844094" y="3648944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5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2844094" y="2751245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190"/>
                    <a:pt x="0" y="449"/>
                  </a:cubicBezTo>
                  <a:lnTo>
                    <a:pt x="0" y="2719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3" y="3167"/>
                    <a:pt x="897" y="2963"/>
                    <a:pt x="897" y="2719"/>
                  </a:cubicBezTo>
                  <a:lnTo>
                    <a:pt x="897" y="449"/>
                  </a:lnTo>
                  <a:cubicBezTo>
                    <a:pt x="897" y="190"/>
                    <a:pt x="693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2844094" y="2109776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5"/>
                    <a:pt x="0" y="450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50"/>
                  </a:lnTo>
                  <a:cubicBezTo>
                    <a:pt x="897" y="205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2844094" y="1981647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191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191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844094" y="1853121"/>
              <a:ext cx="25425" cy="90090"/>
            </a:xfrm>
            <a:custGeom>
              <a:rect b="b" l="l" r="r" t="t"/>
              <a:pathLst>
                <a:path extrusionOk="0" h="3182" w="898">
                  <a:moveTo>
                    <a:pt x="449" y="1"/>
                  </a:moveTo>
                  <a:cubicBezTo>
                    <a:pt x="204" y="1"/>
                    <a:pt x="0" y="205"/>
                    <a:pt x="0" y="463"/>
                  </a:cubicBezTo>
                  <a:lnTo>
                    <a:pt x="0" y="2719"/>
                  </a:lnTo>
                  <a:cubicBezTo>
                    <a:pt x="0" y="2978"/>
                    <a:pt x="204" y="3182"/>
                    <a:pt x="449" y="3182"/>
                  </a:cubicBezTo>
                  <a:cubicBezTo>
                    <a:pt x="693" y="3182"/>
                    <a:pt x="897" y="2978"/>
                    <a:pt x="897" y="2719"/>
                  </a:cubicBezTo>
                  <a:lnTo>
                    <a:pt x="897" y="463"/>
                  </a:lnTo>
                  <a:cubicBezTo>
                    <a:pt x="897" y="205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2844094" y="1724992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5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2844094" y="1596862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191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191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2844094" y="2366432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191"/>
                    <a:pt x="0" y="450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3" y="3168"/>
                    <a:pt x="897" y="2964"/>
                    <a:pt x="897" y="2719"/>
                  </a:cubicBezTo>
                  <a:lnTo>
                    <a:pt x="897" y="450"/>
                  </a:lnTo>
                  <a:cubicBezTo>
                    <a:pt x="897" y="191"/>
                    <a:pt x="693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2844094" y="2494589"/>
              <a:ext cx="25425" cy="89694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3" y="3167"/>
                    <a:pt x="897" y="2963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3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2844094" y="2237934"/>
              <a:ext cx="25425" cy="90062"/>
            </a:xfrm>
            <a:custGeom>
              <a:rect b="b" l="l" r="r" t="t"/>
              <a:pathLst>
                <a:path extrusionOk="0" h="3181" w="898">
                  <a:moveTo>
                    <a:pt x="449" y="0"/>
                  </a:moveTo>
                  <a:cubicBezTo>
                    <a:pt x="204" y="0"/>
                    <a:pt x="0" y="204"/>
                    <a:pt x="0" y="462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3" y="3181"/>
                    <a:pt x="897" y="2977"/>
                    <a:pt x="897" y="2719"/>
                  </a:cubicBezTo>
                  <a:lnTo>
                    <a:pt x="897" y="462"/>
                  </a:lnTo>
                  <a:cubicBezTo>
                    <a:pt x="897" y="204"/>
                    <a:pt x="693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2844094" y="2622719"/>
              <a:ext cx="25425" cy="90062"/>
            </a:xfrm>
            <a:custGeom>
              <a:rect b="b" l="l" r="r" t="t"/>
              <a:pathLst>
                <a:path extrusionOk="0" h="3181" w="898">
                  <a:moveTo>
                    <a:pt x="449" y="0"/>
                  </a:moveTo>
                  <a:cubicBezTo>
                    <a:pt x="204" y="0"/>
                    <a:pt x="0" y="204"/>
                    <a:pt x="0" y="463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3" y="3181"/>
                    <a:pt x="897" y="2977"/>
                    <a:pt x="897" y="2719"/>
                  </a:cubicBezTo>
                  <a:lnTo>
                    <a:pt x="897" y="463"/>
                  </a:lnTo>
                  <a:cubicBezTo>
                    <a:pt x="897" y="204"/>
                    <a:pt x="693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2587043" y="1340207"/>
              <a:ext cx="90090" cy="25821"/>
            </a:xfrm>
            <a:custGeom>
              <a:rect b="b" l="l" r="r" t="t"/>
              <a:pathLst>
                <a:path extrusionOk="0" h="912" w="3182">
                  <a:moveTo>
                    <a:pt x="463" y="1"/>
                  </a:moveTo>
                  <a:cubicBezTo>
                    <a:pt x="204" y="1"/>
                    <a:pt x="1" y="204"/>
                    <a:pt x="1" y="463"/>
                  </a:cubicBezTo>
                  <a:cubicBezTo>
                    <a:pt x="1" y="707"/>
                    <a:pt x="204" y="911"/>
                    <a:pt x="463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63"/>
                  </a:cubicBezTo>
                  <a:cubicBezTo>
                    <a:pt x="3181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766657" y="3790180"/>
              <a:ext cx="89694" cy="25793"/>
            </a:xfrm>
            <a:custGeom>
              <a:rect b="b" l="l" r="r" t="t"/>
              <a:pathLst>
                <a:path extrusionOk="0" h="911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78" y="911"/>
                    <a:pt x="3168" y="707"/>
                    <a:pt x="3168" y="449"/>
                  </a:cubicBezTo>
                  <a:cubicBezTo>
                    <a:pt x="3168" y="204"/>
                    <a:pt x="2978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689315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5" y="1"/>
                    <a:pt x="1" y="204"/>
                    <a:pt x="1" y="463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78" y="911"/>
                    <a:pt x="3168" y="707"/>
                    <a:pt x="3168" y="463"/>
                  </a:cubicBezTo>
                  <a:cubicBezTo>
                    <a:pt x="3168" y="204"/>
                    <a:pt x="2978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817472" y="1340207"/>
              <a:ext cx="90062" cy="25821"/>
            </a:xfrm>
            <a:custGeom>
              <a:rect b="b" l="l" r="r" t="t"/>
              <a:pathLst>
                <a:path extrusionOk="0" h="912" w="3181">
                  <a:moveTo>
                    <a:pt x="462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62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63"/>
                  </a:cubicBezTo>
                  <a:cubicBezTo>
                    <a:pt x="3181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894814" y="3790180"/>
              <a:ext cx="90062" cy="25793"/>
            </a:xfrm>
            <a:custGeom>
              <a:rect b="b" l="l" r="r" t="t"/>
              <a:pathLst>
                <a:path extrusionOk="0" h="911" w="3181">
                  <a:moveTo>
                    <a:pt x="462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62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1638527" y="3790180"/>
              <a:ext cx="89694" cy="25793"/>
            </a:xfrm>
            <a:custGeom>
              <a:rect b="b" l="l" r="r" t="t"/>
              <a:pathLst>
                <a:path extrusionOk="0" h="911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1561185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5" y="1"/>
                    <a:pt x="1" y="204"/>
                    <a:pt x="1" y="463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8" y="707"/>
                    <a:pt x="3168" y="463"/>
                  </a:cubicBezTo>
                  <a:cubicBezTo>
                    <a:pt x="3168" y="204"/>
                    <a:pt x="2964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1432659" y="1340207"/>
              <a:ext cx="90090" cy="25821"/>
            </a:xfrm>
            <a:custGeom>
              <a:rect b="b" l="l" r="r" t="t"/>
              <a:pathLst>
                <a:path extrusionOk="0" h="912" w="3182">
                  <a:moveTo>
                    <a:pt x="463" y="1"/>
                  </a:moveTo>
                  <a:cubicBezTo>
                    <a:pt x="205" y="1"/>
                    <a:pt x="1" y="204"/>
                    <a:pt x="1" y="463"/>
                  </a:cubicBezTo>
                  <a:cubicBezTo>
                    <a:pt x="1" y="707"/>
                    <a:pt x="205" y="911"/>
                    <a:pt x="463" y="911"/>
                  </a:cubicBezTo>
                  <a:lnTo>
                    <a:pt x="2719" y="911"/>
                  </a:lnTo>
                  <a:cubicBezTo>
                    <a:pt x="2978" y="911"/>
                    <a:pt x="3181" y="707"/>
                    <a:pt x="3181" y="463"/>
                  </a:cubicBezTo>
                  <a:cubicBezTo>
                    <a:pt x="3181" y="204"/>
                    <a:pt x="2978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534959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7" y="707"/>
                    <a:pt x="3167" y="463"/>
                  </a:cubicBezTo>
                  <a:cubicBezTo>
                    <a:pt x="3167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2023312" y="3790180"/>
              <a:ext cx="89694" cy="25793"/>
            </a:xfrm>
            <a:custGeom>
              <a:rect b="b" l="l" r="r" t="t"/>
              <a:pathLst>
                <a:path extrusionOk="0" h="911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2330783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63"/>
                  </a:cubicBezTo>
                  <a:cubicBezTo>
                    <a:pt x="3167" y="204"/>
                    <a:pt x="2963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945970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5" y="1"/>
                    <a:pt x="1" y="204"/>
                    <a:pt x="1" y="463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8" y="707"/>
                    <a:pt x="3168" y="463"/>
                  </a:cubicBezTo>
                  <a:cubicBezTo>
                    <a:pt x="3168" y="204"/>
                    <a:pt x="2964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2408125" y="3790180"/>
              <a:ext cx="89694" cy="25793"/>
            </a:xfrm>
            <a:custGeom>
              <a:rect b="b" l="l" r="r" t="t"/>
              <a:pathLst>
                <a:path extrusionOk="0" h="911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2202258" y="1340207"/>
              <a:ext cx="90062" cy="25821"/>
            </a:xfrm>
            <a:custGeom>
              <a:rect b="b" l="l" r="r" t="t"/>
              <a:pathLst>
                <a:path extrusionOk="0" h="912" w="3181">
                  <a:moveTo>
                    <a:pt x="462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62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63"/>
                  </a:cubicBezTo>
                  <a:cubicBezTo>
                    <a:pt x="3181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2279600" y="3790180"/>
              <a:ext cx="90062" cy="25793"/>
            </a:xfrm>
            <a:custGeom>
              <a:rect b="b" l="l" r="r" t="t"/>
              <a:pathLst>
                <a:path extrusionOk="0" h="911" w="3181">
                  <a:moveTo>
                    <a:pt x="463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63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1381871" y="3790180"/>
              <a:ext cx="89694" cy="25793"/>
            </a:xfrm>
            <a:custGeom>
              <a:rect b="b" l="l" r="r" t="t"/>
              <a:pathLst>
                <a:path extrusionOk="0" h="911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8" y="707"/>
                    <a:pt x="3168" y="449"/>
                  </a:cubicBezTo>
                  <a:cubicBezTo>
                    <a:pt x="3168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2074128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7" y="707"/>
                    <a:pt x="3167" y="463"/>
                  </a:cubicBezTo>
                  <a:cubicBezTo>
                    <a:pt x="3167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2151470" y="3790180"/>
              <a:ext cx="89694" cy="25793"/>
            </a:xfrm>
            <a:custGeom>
              <a:rect b="b" l="l" r="r" t="t"/>
              <a:pathLst>
                <a:path extrusionOk="0" h="911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7" y="707"/>
                    <a:pt x="3167" y="449"/>
                  </a:cubicBezTo>
                  <a:cubicBezTo>
                    <a:pt x="3167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510001" y="3790180"/>
              <a:ext cx="90090" cy="25793"/>
            </a:xfrm>
            <a:custGeom>
              <a:rect b="b" l="l" r="r" t="t"/>
              <a:pathLst>
                <a:path extrusionOk="0" h="911" w="318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63" y="911"/>
                  </a:cubicBezTo>
                  <a:lnTo>
                    <a:pt x="2719" y="911"/>
                  </a:lnTo>
                  <a:cubicBezTo>
                    <a:pt x="2978" y="911"/>
                    <a:pt x="3181" y="707"/>
                    <a:pt x="3181" y="449"/>
                  </a:cubicBezTo>
                  <a:cubicBezTo>
                    <a:pt x="3181" y="204"/>
                    <a:pt x="2978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304529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1" y="204"/>
                    <a:pt x="1" y="463"/>
                  </a:cubicBezTo>
                  <a:cubicBezTo>
                    <a:pt x="1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8" y="707"/>
                    <a:pt x="3168" y="463"/>
                  </a:cubicBezTo>
                  <a:cubicBezTo>
                    <a:pt x="3168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1298386" y="5053442"/>
              <a:ext cx="25793" cy="90062"/>
            </a:xfrm>
            <a:custGeom>
              <a:rect b="b" l="l" r="r" t="t"/>
              <a:pathLst>
                <a:path extrusionOk="0" h="3181" w="911">
                  <a:moveTo>
                    <a:pt x="462" y="0"/>
                  </a:moveTo>
                  <a:cubicBezTo>
                    <a:pt x="204" y="0"/>
                    <a:pt x="0" y="204"/>
                    <a:pt x="0" y="462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62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2"/>
                  </a:lnTo>
                  <a:cubicBezTo>
                    <a:pt x="911" y="204"/>
                    <a:pt x="707" y="0"/>
                    <a:pt x="4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1047874" y="1340207"/>
              <a:ext cx="90090" cy="25821"/>
            </a:xfrm>
            <a:custGeom>
              <a:rect b="b" l="l" r="r" t="t"/>
              <a:pathLst>
                <a:path extrusionOk="0" h="912" w="3182">
                  <a:moveTo>
                    <a:pt x="463" y="1"/>
                  </a:moveTo>
                  <a:cubicBezTo>
                    <a:pt x="204" y="1"/>
                    <a:pt x="1" y="204"/>
                    <a:pt x="1" y="463"/>
                  </a:cubicBezTo>
                  <a:cubicBezTo>
                    <a:pt x="1" y="707"/>
                    <a:pt x="204" y="911"/>
                    <a:pt x="463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63"/>
                  </a:cubicBezTo>
                  <a:cubicBezTo>
                    <a:pt x="3181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298386" y="4797155"/>
              <a:ext cx="25793" cy="89694"/>
            </a:xfrm>
            <a:custGeom>
              <a:rect b="b" l="l" r="r" t="t"/>
              <a:pathLst>
                <a:path extrusionOk="0" h="3168" w="911">
                  <a:moveTo>
                    <a:pt x="462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62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5"/>
                    <a:pt x="707" y="1"/>
                    <a:pt x="4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298386" y="4925312"/>
              <a:ext cx="25793" cy="89694"/>
            </a:xfrm>
            <a:custGeom>
              <a:rect b="b" l="l" r="r" t="t"/>
              <a:pathLst>
                <a:path extrusionOk="0" h="3168" w="911">
                  <a:moveTo>
                    <a:pt x="462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8"/>
                  </a:lnTo>
                  <a:cubicBezTo>
                    <a:pt x="0" y="2963"/>
                    <a:pt x="204" y="3167"/>
                    <a:pt x="462" y="3167"/>
                  </a:cubicBezTo>
                  <a:cubicBezTo>
                    <a:pt x="707" y="3167"/>
                    <a:pt x="911" y="2963"/>
                    <a:pt x="911" y="2718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63089" y="1340207"/>
              <a:ext cx="90062" cy="25821"/>
            </a:xfrm>
            <a:custGeom>
              <a:rect b="b" l="l" r="r" t="t"/>
              <a:pathLst>
                <a:path extrusionOk="0" h="912" w="3181">
                  <a:moveTo>
                    <a:pt x="462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62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63"/>
                  </a:cubicBezTo>
                  <a:cubicBezTo>
                    <a:pt x="3181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919744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77" y="911"/>
                    <a:pt x="3167" y="707"/>
                    <a:pt x="3167" y="463"/>
                  </a:cubicBezTo>
                  <a:cubicBezTo>
                    <a:pt x="3167" y="204"/>
                    <a:pt x="2977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791615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63"/>
                  </a:cubicBezTo>
                  <a:cubicBezTo>
                    <a:pt x="3167" y="204"/>
                    <a:pt x="2963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176400" y="1340207"/>
              <a:ext cx="89694" cy="25821"/>
            </a:xfrm>
            <a:custGeom>
              <a:rect b="b" l="l" r="r" t="t"/>
              <a:pathLst>
                <a:path extrusionOk="0" h="912" w="3168">
                  <a:moveTo>
                    <a:pt x="449" y="1"/>
                  </a:moveTo>
                  <a:cubicBezTo>
                    <a:pt x="204" y="1"/>
                    <a:pt x="0" y="204"/>
                    <a:pt x="0" y="463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63"/>
                  </a:cubicBezTo>
                  <a:cubicBezTo>
                    <a:pt x="3167" y="204"/>
                    <a:pt x="2963" y="1"/>
                    <a:pt x="271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298386" y="3899059"/>
              <a:ext cx="25793" cy="90090"/>
            </a:xfrm>
            <a:custGeom>
              <a:rect b="b" l="l" r="r" t="t"/>
              <a:pathLst>
                <a:path extrusionOk="0" h="3182" w="911">
                  <a:moveTo>
                    <a:pt x="462" y="1"/>
                  </a:moveTo>
                  <a:cubicBezTo>
                    <a:pt x="204" y="1"/>
                    <a:pt x="0" y="205"/>
                    <a:pt x="0" y="463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62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3"/>
                  </a:lnTo>
                  <a:cubicBezTo>
                    <a:pt x="911" y="205"/>
                    <a:pt x="707" y="1"/>
                    <a:pt x="4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298386" y="4027585"/>
              <a:ext cx="25793" cy="89694"/>
            </a:xfrm>
            <a:custGeom>
              <a:rect b="b" l="l" r="r" t="t"/>
              <a:pathLst>
                <a:path extrusionOk="0" h="3168" w="911">
                  <a:moveTo>
                    <a:pt x="462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7"/>
                    <a:pt x="462" y="3167"/>
                  </a:cubicBezTo>
                  <a:cubicBezTo>
                    <a:pt x="707" y="3167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298386" y="4155715"/>
              <a:ext cx="25793" cy="89694"/>
            </a:xfrm>
            <a:custGeom>
              <a:rect b="b" l="l" r="r" t="t"/>
              <a:pathLst>
                <a:path extrusionOk="0" h="3168" w="911">
                  <a:moveTo>
                    <a:pt x="462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62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5"/>
                    <a:pt x="707" y="1"/>
                    <a:pt x="4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298386" y="4668657"/>
              <a:ext cx="25793" cy="90062"/>
            </a:xfrm>
            <a:custGeom>
              <a:rect b="b" l="l" r="r" t="t"/>
              <a:pathLst>
                <a:path extrusionOk="0" h="3181" w="911">
                  <a:moveTo>
                    <a:pt x="462" y="0"/>
                  </a:moveTo>
                  <a:cubicBezTo>
                    <a:pt x="204" y="0"/>
                    <a:pt x="0" y="204"/>
                    <a:pt x="0" y="462"/>
                  </a:cubicBezTo>
                  <a:lnTo>
                    <a:pt x="0" y="2718"/>
                  </a:lnTo>
                  <a:cubicBezTo>
                    <a:pt x="0" y="2977"/>
                    <a:pt x="204" y="3181"/>
                    <a:pt x="462" y="3181"/>
                  </a:cubicBezTo>
                  <a:cubicBezTo>
                    <a:pt x="707" y="3181"/>
                    <a:pt x="911" y="2977"/>
                    <a:pt x="911" y="2718"/>
                  </a:cubicBezTo>
                  <a:lnTo>
                    <a:pt x="911" y="462"/>
                  </a:lnTo>
                  <a:cubicBezTo>
                    <a:pt x="911" y="204"/>
                    <a:pt x="707" y="0"/>
                    <a:pt x="4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298386" y="3790180"/>
              <a:ext cx="45045" cy="70442"/>
            </a:xfrm>
            <a:custGeom>
              <a:rect b="b" l="l" r="r" t="t"/>
              <a:pathLst>
                <a:path extrusionOk="0" h="2488" w="1591">
                  <a:moveTo>
                    <a:pt x="462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039"/>
                  </a:lnTo>
                  <a:cubicBezTo>
                    <a:pt x="0" y="2284"/>
                    <a:pt x="204" y="2487"/>
                    <a:pt x="462" y="2487"/>
                  </a:cubicBezTo>
                  <a:cubicBezTo>
                    <a:pt x="707" y="2487"/>
                    <a:pt x="911" y="2284"/>
                    <a:pt x="911" y="2039"/>
                  </a:cubicBezTo>
                  <a:lnTo>
                    <a:pt x="911" y="911"/>
                  </a:lnTo>
                  <a:lnTo>
                    <a:pt x="1142" y="911"/>
                  </a:lnTo>
                  <a:cubicBezTo>
                    <a:pt x="1387" y="911"/>
                    <a:pt x="1590" y="707"/>
                    <a:pt x="1590" y="449"/>
                  </a:cubicBezTo>
                  <a:cubicBezTo>
                    <a:pt x="1590" y="204"/>
                    <a:pt x="1387" y="0"/>
                    <a:pt x="114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1298386" y="4540499"/>
              <a:ext cx="25793" cy="89694"/>
            </a:xfrm>
            <a:custGeom>
              <a:rect b="b" l="l" r="r" t="t"/>
              <a:pathLst>
                <a:path extrusionOk="0" h="3168" w="911">
                  <a:moveTo>
                    <a:pt x="462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62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5"/>
                    <a:pt x="707" y="1"/>
                    <a:pt x="4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298386" y="4412370"/>
              <a:ext cx="25793" cy="89694"/>
            </a:xfrm>
            <a:custGeom>
              <a:rect b="b" l="l" r="r" t="t"/>
              <a:pathLst>
                <a:path extrusionOk="0" h="3168" w="911">
                  <a:moveTo>
                    <a:pt x="462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62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5"/>
                    <a:pt x="707" y="1"/>
                    <a:pt x="4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298386" y="4283844"/>
              <a:ext cx="25793" cy="90090"/>
            </a:xfrm>
            <a:custGeom>
              <a:rect b="b" l="l" r="r" t="t"/>
              <a:pathLst>
                <a:path extrusionOk="0" h="3182" w="911">
                  <a:moveTo>
                    <a:pt x="462" y="1"/>
                  </a:moveTo>
                  <a:cubicBezTo>
                    <a:pt x="204" y="1"/>
                    <a:pt x="0" y="205"/>
                    <a:pt x="0" y="463"/>
                  </a:cubicBezTo>
                  <a:lnTo>
                    <a:pt x="0" y="2719"/>
                  </a:lnTo>
                  <a:cubicBezTo>
                    <a:pt x="0" y="2978"/>
                    <a:pt x="204" y="3181"/>
                    <a:pt x="462" y="3181"/>
                  </a:cubicBezTo>
                  <a:cubicBezTo>
                    <a:pt x="707" y="3181"/>
                    <a:pt x="911" y="2978"/>
                    <a:pt x="911" y="2719"/>
                  </a:cubicBezTo>
                  <a:lnTo>
                    <a:pt x="911" y="463"/>
                  </a:lnTo>
                  <a:cubicBezTo>
                    <a:pt x="911" y="205"/>
                    <a:pt x="707" y="1"/>
                    <a:pt x="462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9"/>
          <p:cNvGrpSpPr/>
          <p:nvPr/>
        </p:nvGrpSpPr>
        <p:grpSpPr>
          <a:xfrm>
            <a:off x="4055000" y="2784767"/>
            <a:ext cx="5089008" cy="2373668"/>
            <a:chOff x="5139749" y="2784739"/>
            <a:chExt cx="4004255" cy="2373668"/>
          </a:xfrm>
        </p:grpSpPr>
        <p:sp>
          <p:nvSpPr>
            <p:cNvPr id="799" name="Google Shape;799;p29"/>
            <p:cNvSpPr/>
            <p:nvPr/>
          </p:nvSpPr>
          <p:spPr>
            <a:xfrm>
              <a:off x="5219446" y="2867140"/>
              <a:ext cx="3912030" cy="2291262"/>
            </a:xfrm>
            <a:custGeom>
              <a:rect b="b" l="l" r="r" t="t"/>
              <a:pathLst>
                <a:path extrusionOk="0" h="80494" w="137433">
                  <a:moveTo>
                    <a:pt x="6797" y="1"/>
                  </a:moveTo>
                  <a:cubicBezTo>
                    <a:pt x="3045" y="1"/>
                    <a:pt x="1" y="3045"/>
                    <a:pt x="1" y="6797"/>
                  </a:cubicBezTo>
                  <a:lnTo>
                    <a:pt x="1" y="80494"/>
                  </a:lnTo>
                  <a:lnTo>
                    <a:pt x="13593" y="80494"/>
                  </a:lnTo>
                  <a:lnTo>
                    <a:pt x="13593" y="13593"/>
                  </a:lnTo>
                  <a:lnTo>
                    <a:pt x="80875" y="13593"/>
                  </a:lnTo>
                  <a:lnTo>
                    <a:pt x="81106" y="61383"/>
                  </a:lnTo>
                  <a:cubicBezTo>
                    <a:pt x="81106" y="65135"/>
                    <a:pt x="84150" y="68179"/>
                    <a:pt x="87902" y="68179"/>
                  </a:cubicBezTo>
                  <a:lnTo>
                    <a:pt x="137432" y="68179"/>
                  </a:lnTo>
                  <a:lnTo>
                    <a:pt x="137432" y="54587"/>
                  </a:lnTo>
                  <a:lnTo>
                    <a:pt x="95609" y="54587"/>
                  </a:lnTo>
                  <a:lnTo>
                    <a:pt x="95609" y="6797"/>
                  </a:lnTo>
                  <a:cubicBezTo>
                    <a:pt x="95609" y="3045"/>
                    <a:pt x="97090" y="1"/>
                    <a:pt x="9333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5139749" y="2784739"/>
              <a:ext cx="3991732" cy="2373668"/>
            </a:xfrm>
            <a:custGeom>
              <a:rect b="b" l="l" r="r" t="t"/>
              <a:pathLst>
                <a:path extrusionOk="0" h="83389" w="140233">
                  <a:moveTo>
                    <a:pt x="6797" y="1"/>
                  </a:moveTo>
                  <a:cubicBezTo>
                    <a:pt x="3045" y="1"/>
                    <a:pt x="1" y="3045"/>
                    <a:pt x="1" y="6797"/>
                  </a:cubicBezTo>
                  <a:lnTo>
                    <a:pt x="1" y="83389"/>
                  </a:lnTo>
                  <a:lnTo>
                    <a:pt x="13593" y="83389"/>
                  </a:lnTo>
                  <a:lnTo>
                    <a:pt x="13593" y="13593"/>
                  </a:lnTo>
                  <a:lnTo>
                    <a:pt x="86543" y="13593"/>
                  </a:lnTo>
                  <a:lnTo>
                    <a:pt x="86543" y="61383"/>
                  </a:lnTo>
                  <a:cubicBezTo>
                    <a:pt x="86543" y="65134"/>
                    <a:pt x="89574" y="68179"/>
                    <a:pt x="93339" y="68179"/>
                  </a:cubicBezTo>
                  <a:lnTo>
                    <a:pt x="140232" y="68179"/>
                  </a:lnTo>
                  <a:lnTo>
                    <a:pt x="140232" y="54587"/>
                  </a:lnTo>
                  <a:lnTo>
                    <a:pt x="100135" y="54587"/>
                  </a:lnTo>
                  <a:lnTo>
                    <a:pt x="100135" y="6797"/>
                  </a:lnTo>
                  <a:cubicBezTo>
                    <a:pt x="100135" y="3045"/>
                    <a:pt x="97090" y="1"/>
                    <a:pt x="9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5320434" y="3803783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7"/>
                    <a:pt x="449" y="3167"/>
                  </a:cubicBezTo>
                  <a:cubicBezTo>
                    <a:pt x="694" y="3167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5320434" y="3674958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4" y="3167"/>
                    <a:pt x="897" y="2963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5320434" y="3932608"/>
              <a:ext cx="25562" cy="90576"/>
            </a:xfrm>
            <a:custGeom>
              <a:rect b="b" l="l" r="r" t="t"/>
              <a:pathLst>
                <a:path extrusionOk="0" h="3182" w="898">
                  <a:moveTo>
                    <a:pt x="449" y="1"/>
                  </a:moveTo>
                  <a:cubicBezTo>
                    <a:pt x="204" y="1"/>
                    <a:pt x="0" y="205"/>
                    <a:pt x="0" y="463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4" y="3181"/>
                    <a:pt x="897" y="2977"/>
                    <a:pt x="897" y="2719"/>
                  </a:cubicBezTo>
                  <a:lnTo>
                    <a:pt x="897" y="463"/>
                  </a:lnTo>
                  <a:cubicBezTo>
                    <a:pt x="897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5320434" y="3288085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8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4" y="3167"/>
                    <a:pt x="897" y="2963"/>
                    <a:pt x="897" y="2718"/>
                  </a:cubicBezTo>
                  <a:lnTo>
                    <a:pt x="897" y="449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5320434" y="3545735"/>
              <a:ext cx="25562" cy="90547"/>
            </a:xfrm>
            <a:custGeom>
              <a:rect b="b" l="l" r="r" t="t"/>
              <a:pathLst>
                <a:path extrusionOk="0" h="3181" w="898">
                  <a:moveTo>
                    <a:pt x="449" y="0"/>
                  </a:moveTo>
                  <a:cubicBezTo>
                    <a:pt x="204" y="0"/>
                    <a:pt x="0" y="204"/>
                    <a:pt x="0" y="463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4" y="3181"/>
                    <a:pt x="897" y="2977"/>
                    <a:pt x="897" y="2719"/>
                  </a:cubicBezTo>
                  <a:lnTo>
                    <a:pt x="897" y="463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5320434" y="4061832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7"/>
                    <a:pt x="449" y="3167"/>
                  </a:cubicBezTo>
                  <a:cubicBezTo>
                    <a:pt x="694" y="3167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5320434" y="3416910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4" y="3167"/>
                    <a:pt x="897" y="2963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5320434" y="3158861"/>
              <a:ext cx="25562" cy="90547"/>
            </a:xfrm>
            <a:custGeom>
              <a:rect b="b" l="l" r="r" t="t"/>
              <a:pathLst>
                <a:path extrusionOk="0" h="3181" w="898">
                  <a:moveTo>
                    <a:pt x="449" y="0"/>
                  </a:moveTo>
                  <a:cubicBezTo>
                    <a:pt x="204" y="0"/>
                    <a:pt x="0" y="204"/>
                    <a:pt x="0" y="462"/>
                  </a:cubicBezTo>
                  <a:lnTo>
                    <a:pt x="0" y="2719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4" y="3181"/>
                    <a:pt x="897" y="2977"/>
                    <a:pt x="897" y="2719"/>
                  </a:cubicBezTo>
                  <a:lnTo>
                    <a:pt x="897" y="462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5320434" y="4706384"/>
              <a:ext cx="25562" cy="90547"/>
            </a:xfrm>
            <a:custGeom>
              <a:rect b="b" l="l" r="r" t="t"/>
              <a:pathLst>
                <a:path extrusionOk="0" h="3181" w="898">
                  <a:moveTo>
                    <a:pt x="449" y="0"/>
                  </a:moveTo>
                  <a:cubicBezTo>
                    <a:pt x="204" y="0"/>
                    <a:pt x="0" y="204"/>
                    <a:pt x="0" y="462"/>
                  </a:cubicBezTo>
                  <a:lnTo>
                    <a:pt x="0" y="2718"/>
                  </a:lnTo>
                  <a:cubicBezTo>
                    <a:pt x="0" y="2977"/>
                    <a:pt x="204" y="3181"/>
                    <a:pt x="449" y="3181"/>
                  </a:cubicBezTo>
                  <a:cubicBezTo>
                    <a:pt x="694" y="3181"/>
                    <a:pt x="897" y="2977"/>
                    <a:pt x="897" y="2718"/>
                  </a:cubicBezTo>
                  <a:lnTo>
                    <a:pt x="897" y="462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320434" y="4835579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4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320434" y="4448705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4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4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4"/>
                    <a:pt x="694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320434" y="4319482"/>
              <a:ext cx="25562" cy="90576"/>
            </a:xfrm>
            <a:custGeom>
              <a:rect b="b" l="l" r="r" t="t"/>
              <a:pathLst>
                <a:path extrusionOk="0" h="3182" w="898">
                  <a:moveTo>
                    <a:pt x="449" y="1"/>
                  </a:moveTo>
                  <a:cubicBezTo>
                    <a:pt x="204" y="1"/>
                    <a:pt x="0" y="205"/>
                    <a:pt x="0" y="463"/>
                  </a:cubicBezTo>
                  <a:lnTo>
                    <a:pt x="0" y="2719"/>
                  </a:lnTo>
                  <a:cubicBezTo>
                    <a:pt x="0" y="2978"/>
                    <a:pt x="204" y="3181"/>
                    <a:pt x="449" y="3181"/>
                  </a:cubicBezTo>
                  <a:cubicBezTo>
                    <a:pt x="694" y="3181"/>
                    <a:pt x="897" y="2978"/>
                    <a:pt x="897" y="2719"/>
                  </a:cubicBezTo>
                  <a:lnTo>
                    <a:pt x="897" y="463"/>
                  </a:lnTo>
                  <a:cubicBezTo>
                    <a:pt x="897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320434" y="4190657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4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320434" y="4577531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1"/>
                  </a:moveTo>
                  <a:cubicBezTo>
                    <a:pt x="204" y="1"/>
                    <a:pt x="0" y="205"/>
                    <a:pt x="0" y="449"/>
                  </a:cubicBezTo>
                  <a:lnTo>
                    <a:pt x="0" y="2719"/>
                  </a:lnTo>
                  <a:cubicBezTo>
                    <a:pt x="0" y="2964"/>
                    <a:pt x="204" y="3168"/>
                    <a:pt x="449" y="3168"/>
                  </a:cubicBezTo>
                  <a:cubicBezTo>
                    <a:pt x="694" y="3168"/>
                    <a:pt x="897" y="2964"/>
                    <a:pt x="897" y="2719"/>
                  </a:cubicBezTo>
                  <a:lnTo>
                    <a:pt x="897" y="449"/>
                  </a:lnTo>
                  <a:cubicBezTo>
                    <a:pt x="897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835762" y="2965424"/>
              <a:ext cx="90547" cy="25562"/>
            </a:xfrm>
            <a:custGeom>
              <a:rect b="b" l="l" r="r" t="t"/>
              <a:pathLst>
                <a:path extrusionOk="0" h="898" w="3181">
                  <a:moveTo>
                    <a:pt x="462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62" y="897"/>
                  </a:cubicBezTo>
                  <a:lnTo>
                    <a:pt x="2719" y="897"/>
                  </a:lnTo>
                  <a:cubicBezTo>
                    <a:pt x="2977" y="897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6480685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cubicBezTo>
                    <a:pt x="1" y="707"/>
                    <a:pt x="204" y="897"/>
                    <a:pt x="449" y="897"/>
                  </a:cubicBezTo>
                  <a:lnTo>
                    <a:pt x="2719" y="897"/>
                  </a:lnTo>
                  <a:cubicBezTo>
                    <a:pt x="2977" y="897"/>
                    <a:pt x="3168" y="707"/>
                    <a:pt x="3168" y="449"/>
                  </a:cubicBezTo>
                  <a:cubicBezTo>
                    <a:pt x="3168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6609510" y="2965424"/>
              <a:ext cx="90576" cy="25562"/>
            </a:xfrm>
            <a:custGeom>
              <a:rect b="b" l="l" r="r" t="t"/>
              <a:pathLst>
                <a:path extrusionOk="0" h="898" w="318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897"/>
                    <a:pt x="463" y="897"/>
                  </a:cubicBezTo>
                  <a:lnTo>
                    <a:pt x="2719" y="897"/>
                  </a:lnTo>
                  <a:cubicBezTo>
                    <a:pt x="2977" y="897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6093811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49" y="897"/>
                  </a:cubicBezTo>
                  <a:lnTo>
                    <a:pt x="2719" y="897"/>
                  </a:lnTo>
                  <a:cubicBezTo>
                    <a:pt x="2977" y="897"/>
                    <a:pt x="3167" y="707"/>
                    <a:pt x="3167" y="449"/>
                  </a:cubicBezTo>
                  <a:cubicBezTo>
                    <a:pt x="3167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6351860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49" y="897"/>
                  </a:cubicBezTo>
                  <a:lnTo>
                    <a:pt x="2719" y="897"/>
                  </a:lnTo>
                  <a:cubicBezTo>
                    <a:pt x="2963" y="897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6996383" y="2965424"/>
              <a:ext cx="90576" cy="25562"/>
            </a:xfrm>
            <a:custGeom>
              <a:rect b="b" l="l" r="r" t="t"/>
              <a:pathLst>
                <a:path extrusionOk="0" h="898" w="318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897"/>
                    <a:pt x="463" y="897"/>
                  </a:cubicBezTo>
                  <a:lnTo>
                    <a:pt x="2719" y="897"/>
                  </a:lnTo>
                  <a:cubicBezTo>
                    <a:pt x="2978" y="897"/>
                    <a:pt x="3182" y="707"/>
                    <a:pt x="3182" y="449"/>
                  </a:cubicBezTo>
                  <a:cubicBezTo>
                    <a:pt x="3182" y="204"/>
                    <a:pt x="2978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867558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897"/>
                    <a:pt x="449" y="897"/>
                  </a:cubicBezTo>
                  <a:lnTo>
                    <a:pt x="2719" y="897"/>
                  </a:lnTo>
                  <a:cubicBezTo>
                    <a:pt x="2977" y="897"/>
                    <a:pt x="3168" y="707"/>
                    <a:pt x="3168" y="449"/>
                  </a:cubicBezTo>
                  <a:cubicBezTo>
                    <a:pt x="3168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738733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cubicBezTo>
                    <a:pt x="1" y="707"/>
                    <a:pt x="204" y="897"/>
                    <a:pt x="449" y="897"/>
                  </a:cubicBezTo>
                  <a:lnTo>
                    <a:pt x="2719" y="897"/>
                  </a:lnTo>
                  <a:cubicBezTo>
                    <a:pt x="2964" y="897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706937" y="2965424"/>
              <a:ext cx="90149" cy="25562"/>
            </a:xfrm>
            <a:custGeom>
              <a:rect b="b" l="l" r="r" t="t"/>
              <a:pathLst>
                <a:path extrusionOk="0" h="898" w="3167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49" y="897"/>
                  </a:cubicBezTo>
                  <a:lnTo>
                    <a:pt x="2718" y="897"/>
                  </a:lnTo>
                  <a:cubicBezTo>
                    <a:pt x="2977" y="897"/>
                    <a:pt x="3167" y="707"/>
                    <a:pt x="3167" y="449"/>
                  </a:cubicBezTo>
                  <a:cubicBezTo>
                    <a:pt x="3167" y="204"/>
                    <a:pt x="2977" y="0"/>
                    <a:pt x="27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578084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897"/>
                    <a:pt x="449" y="897"/>
                  </a:cubicBezTo>
                  <a:lnTo>
                    <a:pt x="2719" y="897"/>
                  </a:lnTo>
                  <a:cubicBezTo>
                    <a:pt x="2964" y="897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448860" y="2965424"/>
              <a:ext cx="90576" cy="25562"/>
            </a:xfrm>
            <a:custGeom>
              <a:rect b="b" l="l" r="r" t="t"/>
              <a:pathLst>
                <a:path extrusionOk="0" h="898" w="318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897"/>
                    <a:pt x="463" y="897"/>
                  </a:cubicBezTo>
                  <a:lnTo>
                    <a:pt x="2719" y="897"/>
                  </a:lnTo>
                  <a:cubicBezTo>
                    <a:pt x="2978" y="897"/>
                    <a:pt x="3182" y="707"/>
                    <a:pt x="3182" y="449"/>
                  </a:cubicBezTo>
                  <a:cubicBezTo>
                    <a:pt x="3182" y="204"/>
                    <a:pt x="2978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320434" y="2965424"/>
              <a:ext cx="89779" cy="25932"/>
            </a:xfrm>
            <a:custGeom>
              <a:rect b="b" l="l" r="r" t="t"/>
              <a:pathLst>
                <a:path extrusionOk="0" h="911" w="3154">
                  <a:moveTo>
                    <a:pt x="449" y="0"/>
                  </a:moveTo>
                  <a:cubicBezTo>
                    <a:pt x="204" y="0"/>
                    <a:pt x="0" y="204"/>
                    <a:pt x="0" y="462"/>
                  </a:cubicBezTo>
                  <a:cubicBezTo>
                    <a:pt x="0" y="707"/>
                    <a:pt x="204" y="911"/>
                    <a:pt x="449" y="911"/>
                  </a:cubicBezTo>
                  <a:cubicBezTo>
                    <a:pt x="462" y="911"/>
                    <a:pt x="490" y="911"/>
                    <a:pt x="503" y="897"/>
                  </a:cubicBezTo>
                  <a:lnTo>
                    <a:pt x="2705" y="897"/>
                  </a:lnTo>
                  <a:cubicBezTo>
                    <a:pt x="2963" y="897"/>
                    <a:pt x="3154" y="707"/>
                    <a:pt x="3154" y="449"/>
                  </a:cubicBezTo>
                  <a:cubicBezTo>
                    <a:pt x="3154" y="204"/>
                    <a:pt x="2963" y="0"/>
                    <a:pt x="2705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964986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49" y="897"/>
                  </a:cubicBezTo>
                  <a:lnTo>
                    <a:pt x="2718" y="897"/>
                  </a:lnTo>
                  <a:cubicBezTo>
                    <a:pt x="2963" y="897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320434" y="3030036"/>
              <a:ext cx="25562" cy="90177"/>
            </a:xfrm>
            <a:custGeom>
              <a:rect b="b" l="l" r="r" t="t"/>
              <a:pathLst>
                <a:path extrusionOk="0" h="3168" w="89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lnTo>
                    <a:pt x="0" y="2718"/>
                  </a:lnTo>
                  <a:cubicBezTo>
                    <a:pt x="0" y="2963"/>
                    <a:pt x="204" y="3167"/>
                    <a:pt x="449" y="3167"/>
                  </a:cubicBezTo>
                  <a:cubicBezTo>
                    <a:pt x="694" y="3167"/>
                    <a:pt x="897" y="2963"/>
                    <a:pt x="897" y="2718"/>
                  </a:cubicBezTo>
                  <a:lnTo>
                    <a:pt x="897" y="449"/>
                  </a:lnTo>
                  <a:cubicBezTo>
                    <a:pt x="897" y="204"/>
                    <a:pt x="694" y="0"/>
                    <a:pt x="44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6222636" y="2965424"/>
              <a:ext cx="90576" cy="25562"/>
            </a:xfrm>
            <a:custGeom>
              <a:rect b="b" l="l" r="r" t="t"/>
              <a:pathLst>
                <a:path extrusionOk="0" h="898" w="3182">
                  <a:moveTo>
                    <a:pt x="463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63" y="897"/>
                  </a:cubicBezTo>
                  <a:lnTo>
                    <a:pt x="2719" y="897"/>
                  </a:lnTo>
                  <a:cubicBezTo>
                    <a:pt x="2977" y="897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783309" y="3339148"/>
              <a:ext cx="25960" cy="90177"/>
            </a:xfrm>
            <a:custGeom>
              <a:rect b="b" l="l" r="r" t="t"/>
              <a:pathLst>
                <a:path extrusionOk="0" h="3168" w="91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5" y="3167"/>
                    <a:pt x="463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6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893178" y="4519124"/>
              <a:ext cx="90177" cy="25960"/>
            </a:xfrm>
            <a:custGeom>
              <a:rect b="b" l="l" r="r" t="t"/>
              <a:pathLst>
                <a:path extrusionOk="0" h="912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783309" y="3210323"/>
              <a:ext cx="25960" cy="90149"/>
            </a:xfrm>
            <a:custGeom>
              <a:rect b="b" l="l" r="r" t="t"/>
              <a:pathLst>
                <a:path extrusionOk="0" h="3167" w="91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lnTo>
                    <a:pt x="1" y="2718"/>
                  </a:lnTo>
                  <a:cubicBezTo>
                    <a:pt x="1" y="2963"/>
                    <a:pt x="205" y="3167"/>
                    <a:pt x="463" y="3167"/>
                  </a:cubicBezTo>
                  <a:cubicBezTo>
                    <a:pt x="707" y="3167"/>
                    <a:pt x="911" y="2963"/>
                    <a:pt x="911" y="2718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6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7783309" y="3597196"/>
              <a:ext cx="25960" cy="90177"/>
            </a:xfrm>
            <a:custGeom>
              <a:rect b="b" l="l" r="r" t="t"/>
              <a:pathLst>
                <a:path extrusionOk="0" h="3168" w="91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5" y="3167"/>
                    <a:pt x="463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6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7783309" y="3081099"/>
              <a:ext cx="25960" cy="90547"/>
            </a:xfrm>
            <a:custGeom>
              <a:rect b="b" l="l" r="r" t="t"/>
              <a:pathLst>
                <a:path extrusionOk="0" h="3181" w="912">
                  <a:moveTo>
                    <a:pt x="463" y="0"/>
                  </a:moveTo>
                  <a:cubicBezTo>
                    <a:pt x="205" y="0"/>
                    <a:pt x="1" y="204"/>
                    <a:pt x="1" y="462"/>
                  </a:cubicBezTo>
                  <a:lnTo>
                    <a:pt x="1" y="2719"/>
                  </a:lnTo>
                  <a:cubicBezTo>
                    <a:pt x="1" y="2977"/>
                    <a:pt x="205" y="3181"/>
                    <a:pt x="463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2"/>
                  </a:lnTo>
                  <a:cubicBezTo>
                    <a:pt x="911" y="204"/>
                    <a:pt x="707" y="0"/>
                    <a:pt x="46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7783309" y="3467973"/>
              <a:ext cx="25960" cy="90547"/>
            </a:xfrm>
            <a:custGeom>
              <a:rect b="b" l="l" r="r" t="t"/>
              <a:pathLst>
                <a:path extrusionOk="0" h="3181" w="912">
                  <a:moveTo>
                    <a:pt x="463" y="0"/>
                  </a:moveTo>
                  <a:cubicBezTo>
                    <a:pt x="205" y="0"/>
                    <a:pt x="1" y="204"/>
                    <a:pt x="1" y="463"/>
                  </a:cubicBezTo>
                  <a:lnTo>
                    <a:pt x="1" y="2719"/>
                  </a:lnTo>
                  <a:cubicBezTo>
                    <a:pt x="1" y="2977"/>
                    <a:pt x="205" y="3181"/>
                    <a:pt x="463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3"/>
                  </a:lnTo>
                  <a:cubicBezTo>
                    <a:pt x="911" y="204"/>
                    <a:pt x="707" y="0"/>
                    <a:pt x="46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783309" y="3726021"/>
              <a:ext cx="25960" cy="90177"/>
            </a:xfrm>
            <a:custGeom>
              <a:rect b="b" l="l" r="r" t="t"/>
              <a:pathLst>
                <a:path extrusionOk="0" h="3168" w="91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5" y="3167"/>
                    <a:pt x="463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6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7783309" y="4112895"/>
              <a:ext cx="25960" cy="90177"/>
            </a:xfrm>
            <a:custGeom>
              <a:rect b="b" l="l" r="r" t="t"/>
              <a:pathLst>
                <a:path extrusionOk="0" h="3168" w="912">
                  <a:moveTo>
                    <a:pt x="463" y="1"/>
                  </a:moveTo>
                  <a:cubicBezTo>
                    <a:pt x="205" y="1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4"/>
                    <a:pt x="205" y="3168"/>
                    <a:pt x="463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1"/>
                    <a:pt x="46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783309" y="3984070"/>
              <a:ext cx="25960" cy="90177"/>
            </a:xfrm>
            <a:custGeom>
              <a:rect b="b" l="l" r="r" t="t"/>
              <a:pathLst>
                <a:path extrusionOk="0" h="3168" w="91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3"/>
                    <a:pt x="205" y="3167"/>
                    <a:pt x="463" y="3167"/>
                  </a:cubicBezTo>
                  <a:cubicBezTo>
                    <a:pt x="707" y="3167"/>
                    <a:pt x="911" y="2963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0"/>
                    <a:pt x="46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7783309" y="3854846"/>
              <a:ext cx="25960" cy="90576"/>
            </a:xfrm>
            <a:custGeom>
              <a:rect b="b" l="l" r="r" t="t"/>
              <a:pathLst>
                <a:path extrusionOk="0" h="3182" w="912">
                  <a:moveTo>
                    <a:pt x="463" y="1"/>
                  </a:moveTo>
                  <a:cubicBezTo>
                    <a:pt x="205" y="1"/>
                    <a:pt x="1" y="204"/>
                    <a:pt x="1" y="463"/>
                  </a:cubicBezTo>
                  <a:lnTo>
                    <a:pt x="1" y="2719"/>
                  </a:lnTo>
                  <a:cubicBezTo>
                    <a:pt x="1" y="2977"/>
                    <a:pt x="205" y="3181"/>
                    <a:pt x="463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3"/>
                  </a:lnTo>
                  <a:cubicBezTo>
                    <a:pt x="911" y="204"/>
                    <a:pt x="707" y="1"/>
                    <a:pt x="46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022031" y="4519124"/>
              <a:ext cx="90177" cy="25960"/>
            </a:xfrm>
            <a:custGeom>
              <a:rect b="b" l="l" r="r" t="t"/>
              <a:pathLst>
                <a:path extrusionOk="0" h="912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8924603" y="4519124"/>
              <a:ext cx="90576" cy="25960"/>
            </a:xfrm>
            <a:custGeom>
              <a:rect b="b" l="l" r="r" t="t"/>
              <a:pathLst>
                <a:path extrusionOk="0" h="912" w="3182">
                  <a:moveTo>
                    <a:pt x="463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63" y="911"/>
                  </a:cubicBezTo>
                  <a:lnTo>
                    <a:pt x="2719" y="911"/>
                  </a:lnTo>
                  <a:cubicBezTo>
                    <a:pt x="2978" y="911"/>
                    <a:pt x="3181" y="707"/>
                    <a:pt x="3181" y="449"/>
                  </a:cubicBezTo>
                  <a:cubicBezTo>
                    <a:pt x="3181" y="204"/>
                    <a:pt x="2978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8666953" y="4519124"/>
              <a:ext cx="90177" cy="25960"/>
            </a:xfrm>
            <a:custGeom>
              <a:rect b="b" l="l" r="r" t="t"/>
              <a:pathLst>
                <a:path extrusionOk="0" h="912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8795778" y="4519124"/>
              <a:ext cx="90177" cy="25960"/>
            </a:xfrm>
            <a:custGeom>
              <a:rect b="b" l="l" r="r" t="t"/>
              <a:pathLst>
                <a:path extrusionOk="0" h="912" w="3168">
                  <a:moveTo>
                    <a:pt x="449" y="0"/>
                  </a:moveTo>
                  <a:cubicBezTo>
                    <a:pt x="204" y="0"/>
                    <a:pt x="1" y="204"/>
                    <a:pt x="1" y="449"/>
                  </a:cubicBezTo>
                  <a:cubicBezTo>
                    <a:pt x="1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9053827" y="4519124"/>
              <a:ext cx="90177" cy="25960"/>
            </a:xfrm>
            <a:custGeom>
              <a:rect b="b" l="l" r="r" t="t"/>
              <a:pathLst>
                <a:path extrusionOk="0" h="912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911"/>
                    <a:pt x="449" y="911"/>
                  </a:cubicBezTo>
                  <a:lnTo>
                    <a:pt x="2719" y="911"/>
                  </a:lnTo>
                  <a:cubicBezTo>
                    <a:pt x="2964" y="911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8280080" y="4519124"/>
              <a:ext cx="90177" cy="25960"/>
            </a:xfrm>
            <a:custGeom>
              <a:rect b="b" l="l" r="r" t="t"/>
              <a:pathLst>
                <a:path extrusionOk="0" h="912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8150856" y="4519124"/>
              <a:ext cx="90547" cy="25960"/>
            </a:xfrm>
            <a:custGeom>
              <a:rect b="b" l="l" r="r" t="t"/>
              <a:pathLst>
                <a:path extrusionOk="0" h="912" w="3181">
                  <a:moveTo>
                    <a:pt x="462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62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537730" y="4519124"/>
              <a:ext cx="90576" cy="25960"/>
            </a:xfrm>
            <a:custGeom>
              <a:rect b="b" l="l" r="r" t="t"/>
              <a:pathLst>
                <a:path extrusionOk="0" h="912" w="3182">
                  <a:moveTo>
                    <a:pt x="463" y="0"/>
                  </a:moveTo>
                  <a:cubicBezTo>
                    <a:pt x="204" y="0"/>
                    <a:pt x="1" y="204"/>
                    <a:pt x="1" y="449"/>
                  </a:cubicBezTo>
                  <a:cubicBezTo>
                    <a:pt x="1" y="707"/>
                    <a:pt x="204" y="911"/>
                    <a:pt x="463" y="911"/>
                  </a:cubicBezTo>
                  <a:lnTo>
                    <a:pt x="2719" y="911"/>
                  </a:lnTo>
                  <a:cubicBezTo>
                    <a:pt x="2977" y="911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783309" y="4370944"/>
              <a:ext cx="25960" cy="90177"/>
            </a:xfrm>
            <a:custGeom>
              <a:rect b="b" l="l" r="r" t="t"/>
              <a:pathLst>
                <a:path extrusionOk="0" h="3168" w="912">
                  <a:moveTo>
                    <a:pt x="463" y="1"/>
                  </a:moveTo>
                  <a:cubicBezTo>
                    <a:pt x="205" y="1"/>
                    <a:pt x="1" y="204"/>
                    <a:pt x="1" y="449"/>
                  </a:cubicBezTo>
                  <a:lnTo>
                    <a:pt x="1" y="2719"/>
                  </a:lnTo>
                  <a:cubicBezTo>
                    <a:pt x="1" y="2964"/>
                    <a:pt x="205" y="3168"/>
                    <a:pt x="463" y="3168"/>
                  </a:cubicBezTo>
                  <a:cubicBezTo>
                    <a:pt x="707" y="3168"/>
                    <a:pt x="911" y="2964"/>
                    <a:pt x="911" y="2719"/>
                  </a:cubicBezTo>
                  <a:lnTo>
                    <a:pt x="911" y="449"/>
                  </a:lnTo>
                  <a:cubicBezTo>
                    <a:pt x="911" y="204"/>
                    <a:pt x="707" y="1"/>
                    <a:pt x="46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408905" y="4519124"/>
              <a:ext cx="90177" cy="25960"/>
            </a:xfrm>
            <a:custGeom>
              <a:rect b="b" l="l" r="r" t="t"/>
              <a:pathLst>
                <a:path extrusionOk="0" h="912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911"/>
                    <a:pt x="449" y="911"/>
                  </a:cubicBezTo>
                  <a:lnTo>
                    <a:pt x="2719" y="911"/>
                  </a:lnTo>
                  <a:cubicBezTo>
                    <a:pt x="2963" y="911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7783309" y="4499769"/>
              <a:ext cx="71219" cy="45316"/>
            </a:xfrm>
            <a:custGeom>
              <a:rect b="b" l="l" r="r" t="t"/>
              <a:pathLst>
                <a:path extrusionOk="0" h="1592" w="2502">
                  <a:moveTo>
                    <a:pt x="463" y="1"/>
                  </a:moveTo>
                  <a:cubicBezTo>
                    <a:pt x="205" y="1"/>
                    <a:pt x="1" y="205"/>
                    <a:pt x="1" y="449"/>
                  </a:cubicBezTo>
                  <a:lnTo>
                    <a:pt x="1" y="1129"/>
                  </a:lnTo>
                  <a:cubicBezTo>
                    <a:pt x="1" y="1387"/>
                    <a:pt x="205" y="1591"/>
                    <a:pt x="463" y="1591"/>
                  </a:cubicBezTo>
                  <a:lnTo>
                    <a:pt x="2039" y="1591"/>
                  </a:lnTo>
                  <a:cubicBezTo>
                    <a:pt x="2298" y="1591"/>
                    <a:pt x="2502" y="1387"/>
                    <a:pt x="2502" y="1129"/>
                  </a:cubicBezTo>
                  <a:cubicBezTo>
                    <a:pt x="2502" y="884"/>
                    <a:pt x="2298" y="680"/>
                    <a:pt x="2039" y="680"/>
                  </a:cubicBezTo>
                  <a:lnTo>
                    <a:pt x="911" y="680"/>
                  </a:lnTo>
                  <a:lnTo>
                    <a:pt x="911" y="449"/>
                  </a:lnTo>
                  <a:cubicBezTo>
                    <a:pt x="911" y="205"/>
                    <a:pt x="707" y="1"/>
                    <a:pt x="46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7254460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49" y="897"/>
                  </a:cubicBezTo>
                  <a:lnTo>
                    <a:pt x="2718" y="897"/>
                  </a:lnTo>
                  <a:cubicBezTo>
                    <a:pt x="2977" y="897"/>
                    <a:pt x="3167" y="707"/>
                    <a:pt x="3167" y="449"/>
                  </a:cubicBezTo>
                  <a:cubicBezTo>
                    <a:pt x="3167" y="204"/>
                    <a:pt x="2977" y="0"/>
                    <a:pt x="27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7383285" y="2965424"/>
              <a:ext cx="90547" cy="25562"/>
            </a:xfrm>
            <a:custGeom>
              <a:rect b="b" l="l" r="r" t="t"/>
              <a:pathLst>
                <a:path extrusionOk="0" h="898" w="3181">
                  <a:moveTo>
                    <a:pt x="462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62" y="897"/>
                  </a:cubicBezTo>
                  <a:lnTo>
                    <a:pt x="2719" y="897"/>
                  </a:lnTo>
                  <a:cubicBezTo>
                    <a:pt x="2977" y="897"/>
                    <a:pt x="3181" y="707"/>
                    <a:pt x="3181" y="449"/>
                  </a:cubicBezTo>
                  <a:cubicBezTo>
                    <a:pt x="3181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7125607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5" y="0"/>
                    <a:pt x="1" y="204"/>
                    <a:pt x="1" y="449"/>
                  </a:cubicBezTo>
                  <a:cubicBezTo>
                    <a:pt x="1" y="707"/>
                    <a:pt x="205" y="897"/>
                    <a:pt x="449" y="897"/>
                  </a:cubicBezTo>
                  <a:lnTo>
                    <a:pt x="2719" y="897"/>
                  </a:lnTo>
                  <a:cubicBezTo>
                    <a:pt x="2964" y="897"/>
                    <a:pt x="3168" y="707"/>
                    <a:pt x="3168" y="449"/>
                  </a:cubicBezTo>
                  <a:cubicBezTo>
                    <a:pt x="3168" y="204"/>
                    <a:pt x="2964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783309" y="4241720"/>
              <a:ext cx="25960" cy="90576"/>
            </a:xfrm>
            <a:custGeom>
              <a:rect b="b" l="l" r="r" t="t"/>
              <a:pathLst>
                <a:path extrusionOk="0" h="3182" w="912">
                  <a:moveTo>
                    <a:pt x="463" y="1"/>
                  </a:moveTo>
                  <a:cubicBezTo>
                    <a:pt x="205" y="1"/>
                    <a:pt x="1" y="205"/>
                    <a:pt x="1" y="463"/>
                  </a:cubicBezTo>
                  <a:lnTo>
                    <a:pt x="1" y="2719"/>
                  </a:lnTo>
                  <a:cubicBezTo>
                    <a:pt x="1" y="2977"/>
                    <a:pt x="205" y="3181"/>
                    <a:pt x="463" y="3181"/>
                  </a:cubicBezTo>
                  <a:cubicBezTo>
                    <a:pt x="707" y="3181"/>
                    <a:pt x="911" y="2977"/>
                    <a:pt x="911" y="2719"/>
                  </a:cubicBezTo>
                  <a:lnTo>
                    <a:pt x="911" y="463"/>
                  </a:lnTo>
                  <a:cubicBezTo>
                    <a:pt x="911" y="205"/>
                    <a:pt x="707" y="1"/>
                    <a:pt x="46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770159" y="2965424"/>
              <a:ext cx="39111" cy="76998"/>
            </a:xfrm>
            <a:custGeom>
              <a:rect b="b" l="l" r="r" t="t"/>
              <a:pathLst>
                <a:path extrusionOk="0" h="2705" w="1374">
                  <a:moveTo>
                    <a:pt x="463" y="0"/>
                  </a:moveTo>
                  <a:cubicBezTo>
                    <a:pt x="204" y="0"/>
                    <a:pt x="1" y="204"/>
                    <a:pt x="1" y="449"/>
                  </a:cubicBezTo>
                  <a:cubicBezTo>
                    <a:pt x="1" y="707"/>
                    <a:pt x="204" y="897"/>
                    <a:pt x="463" y="897"/>
                  </a:cubicBezTo>
                  <a:lnTo>
                    <a:pt x="463" y="2256"/>
                  </a:lnTo>
                  <a:cubicBezTo>
                    <a:pt x="463" y="2501"/>
                    <a:pt x="667" y="2705"/>
                    <a:pt x="925" y="2705"/>
                  </a:cubicBezTo>
                  <a:cubicBezTo>
                    <a:pt x="1169" y="2705"/>
                    <a:pt x="1373" y="2501"/>
                    <a:pt x="1373" y="2256"/>
                  </a:cubicBezTo>
                  <a:lnTo>
                    <a:pt x="1373" y="449"/>
                  </a:lnTo>
                  <a:cubicBezTo>
                    <a:pt x="1373" y="204"/>
                    <a:pt x="1169" y="0"/>
                    <a:pt x="925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512509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49" y="897"/>
                  </a:cubicBezTo>
                  <a:lnTo>
                    <a:pt x="2719" y="897"/>
                  </a:lnTo>
                  <a:cubicBezTo>
                    <a:pt x="2963" y="897"/>
                    <a:pt x="3167" y="707"/>
                    <a:pt x="3167" y="449"/>
                  </a:cubicBezTo>
                  <a:cubicBezTo>
                    <a:pt x="3167" y="204"/>
                    <a:pt x="2963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7641334" y="2965424"/>
              <a:ext cx="90177" cy="25562"/>
            </a:xfrm>
            <a:custGeom>
              <a:rect b="b" l="l" r="r" t="t"/>
              <a:pathLst>
                <a:path extrusionOk="0" h="898" w="3168">
                  <a:moveTo>
                    <a:pt x="449" y="0"/>
                  </a:moveTo>
                  <a:cubicBezTo>
                    <a:pt x="204" y="0"/>
                    <a:pt x="0" y="204"/>
                    <a:pt x="0" y="449"/>
                  </a:cubicBezTo>
                  <a:cubicBezTo>
                    <a:pt x="0" y="707"/>
                    <a:pt x="204" y="897"/>
                    <a:pt x="449" y="897"/>
                  </a:cubicBezTo>
                  <a:lnTo>
                    <a:pt x="2719" y="897"/>
                  </a:lnTo>
                  <a:cubicBezTo>
                    <a:pt x="2977" y="897"/>
                    <a:pt x="3167" y="707"/>
                    <a:pt x="3167" y="449"/>
                  </a:cubicBezTo>
                  <a:cubicBezTo>
                    <a:pt x="3167" y="204"/>
                    <a:pt x="2977" y="0"/>
                    <a:pt x="2719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29"/>
          <p:cNvGrpSpPr/>
          <p:nvPr/>
        </p:nvGrpSpPr>
        <p:grpSpPr>
          <a:xfrm>
            <a:off x="2980456" y="1618570"/>
            <a:ext cx="359211" cy="538262"/>
            <a:chOff x="1117516" y="333205"/>
            <a:chExt cx="632303" cy="947478"/>
          </a:xfrm>
        </p:grpSpPr>
        <p:sp>
          <p:nvSpPr>
            <p:cNvPr id="859" name="Google Shape;859;p29"/>
            <p:cNvSpPr/>
            <p:nvPr/>
          </p:nvSpPr>
          <p:spPr>
            <a:xfrm>
              <a:off x="1117516" y="333205"/>
              <a:ext cx="632303" cy="947478"/>
            </a:xfrm>
            <a:custGeom>
              <a:rect b="b" l="l" r="r" t="t"/>
              <a:pathLst>
                <a:path extrusionOk="0" h="33465" w="22333">
                  <a:moveTo>
                    <a:pt x="11174" y="1"/>
                  </a:moveTo>
                  <a:cubicBezTo>
                    <a:pt x="7191" y="42"/>
                    <a:pt x="1" y="3100"/>
                    <a:pt x="1" y="10929"/>
                  </a:cubicBezTo>
                  <a:cubicBezTo>
                    <a:pt x="1" y="18622"/>
                    <a:pt x="10032" y="32785"/>
                    <a:pt x="11174" y="33465"/>
                  </a:cubicBezTo>
                  <a:cubicBezTo>
                    <a:pt x="12302" y="32785"/>
                    <a:pt x="22333" y="18622"/>
                    <a:pt x="22333" y="10929"/>
                  </a:cubicBezTo>
                  <a:cubicBezTo>
                    <a:pt x="22333" y="3100"/>
                    <a:pt x="15156" y="42"/>
                    <a:pt x="11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201029" y="422493"/>
              <a:ext cx="459908" cy="459512"/>
            </a:xfrm>
            <a:custGeom>
              <a:rect b="b" l="l" r="r" t="t"/>
              <a:pathLst>
                <a:path extrusionOk="0" h="16230" w="16244">
                  <a:moveTo>
                    <a:pt x="8115" y="0"/>
                  </a:moveTo>
                  <a:cubicBezTo>
                    <a:pt x="3643" y="0"/>
                    <a:pt x="0" y="3629"/>
                    <a:pt x="0" y="8115"/>
                  </a:cubicBezTo>
                  <a:cubicBezTo>
                    <a:pt x="0" y="12600"/>
                    <a:pt x="3643" y="16229"/>
                    <a:pt x="8115" y="16229"/>
                  </a:cubicBezTo>
                  <a:cubicBezTo>
                    <a:pt x="12600" y="16229"/>
                    <a:pt x="16243" y="12600"/>
                    <a:pt x="16243" y="8115"/>
                  </a:cubicBezTo>
                  <a:cubicBezTo>
                    <a:pt x="16243" y="3629"/>
                    <a:pt x="12600" y="0"/>
                    <a:pt x="8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278739" y="500203"/>
              <a:ext cx="304444" cy="304048"/>
            </a:xfrm>
            <a:custGeom>
              <a:rect b="b" l="l" r="r" t="t"/>
              <a:pathLst>
                <a:path extrusionOk="0" h="10739" w="10753">
                  <a:moveTo>
                    <a:pt x="5370" y="1"/>
                  </a:moveTo>
                  <a:cubicBezTo>
                    <a:pt x="2407" y="1"/>
                    <a:pt x="1" y="2407"/>
                    <a:pt x="1" y="5370"/>
                  </a:cubicBezTo>
                  <a:cubicBezTo>
                    <a:pt x="1" y="8333"/>
                    <a:pt x="2407" y="10739"/>
                    <a:pt x="5370" y="10739"/>
                  </a:cubicBezTo>
                  <a:cubicBezTo>
                    <a:pt x="8347" y="10739"/>
                    <a:pt x="10752" y="8333"/>
                    <a:pt x="10752" y="5370"/>
                  </a:cubicBezTo>
                  <a:cubicBezTo>
                    <a:pt x="10752" y="2407"/>
                    <a:pt x="8347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29"/>
          <p:cNvGrpSpPr/>
          <p:nvPr/>
        </p:nvGrpSpPr>
        <p:grpSpPr>
          <a:xfrm flipH="1">
            <a:off x="6865925" y="2546168"/>
            <a:ext cx="725423" cy="487170"/>
            <a:chOff x="1989850" y="829218"/>
            <a:chExt cx="725423" cy="487170"/>
          </a:xfrm>
        </p:grpSpPr>
        <p:sp>
          <p:nvSpPr>
            <p:cNvPr id="863" name="Google Shape;863;p29"/>
            <p:cNvSpPr/>
            <p:nvPr/>
          </p:nvSpPr>
          <p:spPr>
            <a:xfrm>
              <a:off x="1989850" y="829218"/>
              <a:ext cx="725423" cy="412541"/>
            </a:xfrm>
            <a:custGeom>
              <a:rect b="b" l="l" r="r" t="t"/>
              <a:pathLst>
                <a:path extrusionOk="0" h="14571" w="25622">
                  <a:moveTo>
                    <a:pt x="354" y="0"/>
                  </a:moveTo>
                  <a:cubicBezTo>
                    <a:pt x="150" y="0"/>
                    <a:pt x="0" y="150"/>
                    <a:pt x="0" y="340"/>
                  </a:cubicBezTo>
                  <a:lnTo>
                    <a:pt x="0" y="11975"/>
                  </a:lnTo>
                  <a:lnTo>
                    <a:pt x="204" y="11975"/>
                  </a:lnTo>
                  <a:cubicBezTo>
                    <a:pt x="925" y="11975"/>
                    <a:pt x="1509" y="12559"/>
                    <a:pt x="1509" y="13280"/>
                  </a:cubicBezTo>
                  <a:cubicBezTo>
                    <a:pt x="1509" y="13959"/>
                    <a:pt x="979" y="14517"/>
                    <a:pt x="299" y="14571"/>
                  </a:cubicBezTo>
                  <a:lnTo>
                    <a:pt x="2678" y="14571"/>
                  </a:lnTo>
                  <a:cubicBezTo>
                    <a:pt x="2651" y="14408"/>
                    <a:pt x="2637" y="14245"/>
                    <a:pt x="2637" y="14068"/>
                  </a:cubicBezTo>
                  <a:cubicBezTo>
                    <a:pt x="2637" y="12165"/>
                    <a:pt x="4173" y="10629"/>
                    <a:pt x="6076" y="10629"/>
                  </a:cubicBezTo>
                  <a:cubicBezTo>
                    <a:pt x="7979" y="10629"/>
                    <a:pt x="9515" y="12165"/>
                    <a:pt x="9515" y="14068"/>
                  </a:cubicBezTo>
                  <a:cubicBezTo>
                    <a:pt x="9515" y="14245"/>
                    <a:pt x="9501" y="14408"/>
                    <a:pt x="9474" y="14571"/>
                  </a:cubicBezTo>
                  <a:lnTo>
                    <a:pt x="15332" y="14571"/>
                  </a:lnTo>
                  <a:cubicBezTo>
                    <a:pt x="15319" y="14449"/>
                    <a:pt x="15305" y="14313"/>
                    <a:pt x="15305" y="14177"/>
                  </a:cubicBezTo>
                  <a:cubicBezTo>
                    <a:pt x="15305" y="12288"/>
                    <a:pt x="16841" y="10738"/>
                    <a:pt x="18744" y="10738"/>
                  </a:cubicBezTo>
                  <a:cubicBezTo>
                    <a:pt x="20647" y="10738"/>
                    <a:pt x="22183" y="12288"/>
                    <a:pt x="22183" y="14177"/>
                  </a:cubicBezTo>
                  <a:cubicBezTo>
                    <a:pt x="22183" y="14313"/>
                    <a:pt x="22169" y="14449"/>
                    <a:pt x="22156" y="14571"/>
                  </a:cubicBezTo>
                  <a:lnTo>
                    <a:pt x="24154" y="14571"/>
                  </a:lnTo>
                  <a:cubicBezTo>
                    <a:pt x="23447" y="14557"/>
                    <a:pt x="22890" y="13987"/>
                    <a:pt x="22890" y="13280"/>
                  </a:cubicBezTo>
                  <a:cubicBezTo>
                    <a:pt x="22890" y="12559"/>
                    <a:pt x="23461" y="11975"/>
                    <a:pt x="24181" y="11975"/>
                  </a:cubicBezTo>
                  <a:lnTo>
                    <a:pt x="25622" y="11975"/>
                  </a:lnTo>
                  <a:lnTo>
                    <a:pt x="25622" y="10235"/>
                  </a:lnTo>
                  <a:cubicBezTo>
                    <a:pt x="25622" y="8930"/>
                    <a:pt x="25268" y="8482"/>
                    <a:pt x="24901" y="8101"/>
                  </a:cubicBezTo>
                  <a:cubicBezTo>
                    <a:pt x="24521" y="7734"/>
                    <a:pt x="22536" y="5464"/>
                    <a:pt x="21354" y="3942"/>
                  </a:cubicBezTo>
                  <a:cubicBezTo>
                    <a:pt x="20439" y="2751"/>
                    <a:pt x="19339" y="2705"/>
                    <a:pt x="19173" y="2705"/>
                  </a:cubicBezTo>
                  <a:cubicBezTo>
                    <a:pt x="19159" y="2705"/>
                    <a:pt x="19152" y="2705"/>
                    <a:pt x="19152" y="2705"/>
                  </a:cubicBezTo>
                  <a:cubicBezTo>
                    <a:pt x="19152" y="2705"/>
                    <a:pt x="18268" y="2678"/>
                    <a:pt x="16760" y="2678"/>
                  </a:cubicBezTo>
                  <a:cubicBezTo>
                    <a:pt x="15251" y="2678"/>
                    <a:pt x="14884" y="4255"/>
                    <a:pt x="14884" y="4255"/>
                  </a:cubicBezTo>
                  <a:lnTo>
                    <a:pt x="14884" y="10629"/>
                  </a:lnTo>
                  <a:lnTo>
                    <a:pt x="14884" y="11404"/>
                  </a:lnTo>
                  <a:lnTo>
                    <a:pt x="14299" y="11404"/>
                  </a:lnTo>
                  <a:lnTo>
                    <a:pt x="14299" y="340"/>
                  </a:lnTo>
                  <a:cubicBezTo>
                    <a:pt x="14299" y="150"/>
                    <a:pt x="14150" y="0"/>
                    <a:pt x="13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076053" y="1141671"/>
              <a:ext cx="171659" cy="171659"/>
            </a:xfrm>
            <a:custGeom>
              <a:rect b="b" l="l" r="r" t="t"/>
              <a:pathLst>
                <a:path extrusionOk="0" h="6063" w="6063">
                  <a:moveTo>
                    <a:pt x="3031" y="0"/>
                  </a:moveTo>
                  <a:cubicBezTo>
                    <a:pt x="1359" y="0"/>
                    <a:pt x="0" y="1359"/>
                    <a:pt x="0" y="3031"/>
                  </a:cubicBezTo>
                  <a:cubicBezTo>
                    <a:pt x="0" y="4703"/>
                    <a:pt x="1359" y="6062"/>
                    <a:pt x="3031" y="6062"/>
                  </a:cubicBezTo>
                  <a:cubicBezTo>
                    <a:pt x="4703" y="6062"/>
                    <a:pt x="6062" y="4703"/>
                    <a:pt x="6062" y="3031"/>
                  </a:cubicBezTo>
                  <a:cubicBezTo>
                    <a:pt x="6062" y="1359"/>
                    <a:pt x="4703" y="0"/>
                    <a:pt x="3031" y="0"/>
                  </a:cubicBezTo>
                  <a:close/>
                </a:path>
              </a:pathLst>
            </a:custGeom>
            <a:solidFill>
              <a:srgbClr val="0003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121433" y="1187052"/>
              <a:ext cx="80860" cy="80860"/>
            </a:xfrm>
            <a:custGeom>
              <a:rect b="b" l="l" r="r" t="t"/>
              <a:pathLst>
                <a:path extrusionOk="0" h="2856" w="2856">
                  <a:moveTo>
                    <a:pt x="1428" y="1"/>
                  </a:moveTo>
                  <a:cubicBezTo>
                    <a:pt x="640" y="1"/>
                    <a:pt x="1" y="640"/>
                    <a:pt x="1" y="1428"/>
                  </a:cubicBezTo>
                  <a:cubicBezTo>
                    <a:pt x="1" y="2216"/>
                    <a:pt x="640" y="2855"/>
                    <a:pt x="1428" y="2855"/>
                  </a:cubicBezTo>
                  <a:cubicBezTo>
                    <a:pt x="2217" y="2855"/>
                    <a:pt x="2855" y="2216"/>
                    <a:pt x="2855" y="1428"/>
                  </a:cubicBezTo>
                  <a:cubicBezTo>
                    <a:pt x="2855" y="640"/>
                    <a:pt x="2217" y="1"/>
                    <a:pt x="14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2434680" y="1145125"/>
              <a:ext cx="171659" cy="171262"/>
            </a:xfrm>
            <a:custGeom>
              <a:rect b="b" l="l" r="r" t="t"/>
              <a:pathLst>
                <a:path extrusionOk="0" h="6049" w="6063">
                  <a:moveTo>
                    <a:pt x="3031" y="0"/>
                  </a:moveTo>
                  <a:cubicBezTo>
                    <a:pt x="1359" y="0"/>
                    <a:pt x="0" y="1346"/>
                    <a:pt x="0" y="3018"/>
                  </a:cubicBezTo>
                  <a:cubicBezTo>
                    <a:pt x="0" y="4690"/>
                    <a:pt x="1359" y="6049"/>
                    <a:pt x="3031" y="6049"/>
                  </a:cubicBezTo>
                  <a:cubicBezTo>
                    <a:pt x="4703" y="6049"/>
                    <a:pt x="6062" y="4690"/>
                    <a:pt x="6062" y="3018"/>
                  </a:cubicBezTo>
                  <a:cubicBezTo>
                    <a:pt x="6062" y="1346"/>
                    <a:pt x="4703" y="0"/>
                    <a:pt x="3031" y="0"/>
                  </a:cubicBezTo>
                  <a:close/>
                </a:path>
              </a:pathLst>
            </a:custGeom>
            <a:solidFill>
              <a:srgbClr val="0003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480060" y="1190138"/>
              <a:ext cx="80860" cy="80860"/>
            </a:xfrm>
            <a:custGeom>
              <a:rect b="b" l="l" r="r" t="t"/>
              <a:pathLst>
                <a:path extrusionOk="0" h="2856" w="2856">
                  <a:moveTo>
                    <a:pt x="1428" y="1"/>
                  </a:moveTo>
                  <a:cubicBezTo>
                    <a:pt x="640" y="1"/>
                    <a:pt x="1" y="639"/>
                    <a:pt x="1" y="1428"/>
                  </a:cubicBezTo>
                  <a:cubicBezTo>
                    <a:pt x="1" y="2216"/>
                    <a:pt x="640" y="2855"/>
                    <a:pt x="1428" y="2855"/>
                  </a:cubicBezTo>
                  <a:cubicBezTo>
                    <a:pt x="2216" y="2855"/>
                    <a:pt x="2855" y="2216"/>
                    <a:pt x="2855" y="1428"/>
                  </a:cubicBezTo>
                  <a:cubicBezTo>
                    <a:pt x="2855" y="639"/>
                    <a:pt x="2216" y="1"/>
                    <a:pt x="142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2456988" y="946561"/>
              <a:ext cx="144733" cy="98556"/>
            </a:xfrm>
            <a:custGeom>
              <a:rect b="b" l="l" r="r" t="t"/>
              <a:pathLst>
                <a:path extrusionOk="0" h="3481" w="5112">
                  <a:moveTo>
                    <a:pt x="789" y="1"/>
                  </a:moveTo>
                  <a:cubicBezTo>
                    <a:pt x="41" y="1"/>
                    <a:pt x="0" y="830"/>
                    <a:pt x="0" y="830"/>
                  </a:cubicBezTo>
                  <a:lnTo>
                    <a:pt x="0" y="2787"/>
                  </a:lnTo>
                  <a:cubicBezTo>
                    <a:pt x="0" y="3372"/>
                    <a:pt x="721" y="3480"/>
                    <a:pt x="721" y="3480"/>
                  </a:cubicBezTo>
                  <a:lnTo>
                    <a:pt x="4173" y="3480"/>
                  </a:lnTo>
                  <a:cubicBezTo>
                    <a:pt x="4649" y="3480"/>
                    <a:pt x="5111" y="3372"/>
                    <a:pt x="5043" y="2706"/>
                  </a:cubicBezTo>
                  <a:cubicBezTo>
                    <a:pt x="4962" y="2026"/>
                    <a:pt x="3969" y="1075"/>
                    <a:pt x="3575" y="599"/>
                  </a:cubicBezTo>
                  <a:cubicBezTo>
                    <a:pt x="3181" y="137"/>
                    <a:pt x="2705" y="1"/>
                    <a:pt x="2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2637830" y="1168198"/>
              <a:ext cx="77378" cy="73528"/>
            </a:xfrm>
            <a:custGeom>
              <a:rect b="b" l="l" r="r" t="t"/>
              <a:pathLst>
                <a:path extrusionOk="0" h="2597" w="2733">
                  <a:moveTo>
                    <a:pt x="1292" y="1"/>
                  </a:moveTo>
                  <a:cubicBezTo>
                    <a:pt x="572" y="1"/>
                    <a:pt x="1" y="585"/>
                    <a:pt x="1" y="1306"/>
                  </a:cubicBezTo>
                  <a:cubicBezTo>
                    <a:pt x="1" y="2013"/>
                    <a:pt x="558" y="2583"/>
                    <a:pt x="1265" y="2597"/>
                  </a:cubicBezTo>
                  <a:cubicBezTo>
                    <a:pt x="2135" y="2583"/>
                    <a:pt x="2733" y="1931"/>
                    <a:pt x="2733" y="1061"/>
                  </a:cubicBezTo>
                  <a:cubicBezTo>
                    <a:pt x="2733" y="871"/>
                    <a:pt x="2733" y="694"/>
                    <a:pt x="2733" y="463"/>
                  </a:cubicBezTo>
                  <a:lnTo>
                    <a:pt x="2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989850" y="1168198"/>
              <a:ext cx="42752" cy="73528"/>
            </a:xfrm>
            <a:custGeom>
              <a:rect b="b" l="l" r="r" t="t"/>
              <a:pathLst>
                <a:path extrusionOk="0" h="2597" w="1510">
                  <a:moveTo>
                    <a:pt x="0" y="1"/>
                  </a:moveTo>
                  <a:lnTo>
                    <a:pt x="0" y="2244"/>
                  </a:lnTo>
                  <a:cubicBezTo>
                    <a:pt x="0" y="2420"/>
                    <a:pt x="136" y="2570"/>
                    <a:pt x="299" y="2597"/>
                  </a:cubicBezTo>
                  <a:cubicBezTo>
                    <a:pt x="979" y="2543"/>
                    <a:pt x="1509" y="1985"/>
                    <a:pt x="1509" y="1306"/>
                  </a:cubicBezTo>
                  <a:cubicBezTo>
                    <a:pt x="1509" y="585"/>
                    <a:pt x="925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989850" y="829218"/>
              <a:ext cx="406030" cy="412541"/>
            </a:xfrm>
            <a:custGeom>
              <a:rect b="b" l="l" r="r" t="t"/>
              <a:pathLst>
                <a:path extrusionOk="0" h="14571" w="14341">
                  <a:moveTo>
                    <a:pt x="354" y="0"/>
                  </a:moveTo>
                  <a:cubicBezTo>
                    <a:pt x="150" y="0"/>
                    <a:pt x="0" y="150"/>
                    <a:pt x="0" y="340"/>
                  </a:cubicBezTo>
                  <a:lnTo>
                    <a:pt x="0" y="11975"/>
                  </a:lnTo>
                  <a:lnTo>
                    <a:pt x="204" y="11975"/>
                  </a:lnTo>
                  <a:cubicBezTo>
                    <a:pt x="925" y="11975"/>
                    <a:pt x="1509" y="12559"/>
                    <a:pt x="1509" y="13280"/>
                  </a:cubicBezTo>
                  <a:cubicBezTo>
                    <a:pt x="1509" y="13959"/>
                    <a:pt x="979" y="14517"/>
                    <a:pt x="299" y="14571"/>
                  </a:cubicBezTo>
                  <a:lnTo>
                    <a:pt x="2678" y="14571"/>
                  </a:lnTo>
                  <a:cubicBezTo>
                    <a:pt x="2651" y="14408"/>
                    <a:pt x="2637" y="14231"/>
                    <a:pt x="2637" y="14068"/>
                  </a:cubicBezTo>
                  <a:cubicBezTo>
                    <a:pt x="2637" y="12165"/>
                    <a:pt x="4173" y="10629"/>
                    <a:pt x="6076" y="10629"/>
                  </a:cubicBezTo>
                  <a:cubicBezTo>
                    <a:pt x="7979" y="10629"/>
                    <a:pt x="9515" y="12165"/>
                    <a:pt x="9515" y="14068"/>
                  </a:cubicBezTo>
                  <a:cubicBezTo>
                    <a:pt x="9515" y="14231"/>
                    <a:pt x="9501" y="14408"/>
                    <a:pt x="9474" y="14571"/>
                  </a:cubicBezTo>
                  <a:lnTo>
                    <a:pt x="14340" y="14571"/>
                  </a:lnTo>
                  <a:lnTo>
                    <a:pt x="14340" y="11404"/>
                  </a:lnTo>
                  <a:lnTo>
                    <a:pt x="14299" y="11404"/>
                  </a:lnTo>
                  <a:lnTo>
                    <a:pt x="14299" y="340"/>
                  </a:lnTo>
                  <a:cubicBezTo>
                    <a:pt x="14299" y="150"/>
                    <a:pt x="14150" y="0"/>
                    <a:pt x="13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29"/>
          <p:cNvGrpSpPr/>
          <p:nvPr/>
        </p:nvGrpSpPr>
        <p:grpSpPr>
          <a:xfrm>
            <a:off x="1817527" y="3463006"/>
            <a:ext cx="881680" cy="436098"/>
            <a:chOff x="1527327" y="3463006"/>
            <a:chExt cx="881680" cy="436098"/>
          </a:xfrm>
        </p:grpSpPr>
        <p:sp>
          <p:nvSpPr>
            <p:cNvPr id="873" name="Google Shape;873;p29"/>
            <p:cNvSpPr/>
            <p:nvPr/>
          </p:nvSpPr>
          <p:spPr>
            <a:xfrm>
              <a:off x="1527327" y="3463006"/>
              <a:ext cx="881680" cy="356907"/>
            </a:xfrm>
            <a:custGeom>
              <a:rect b="b" l="l" r="r" t="t"/>
              <a:pathLst>
                <a:path extrusionOk="0" h="12606" w="31141">
                  <a:moveTo>
                    <a:pt x="5879" y="0"/>
                  </a:moveTo>
                  <a:cubicBezTo>
                    <a:pt x="5518" y="0"/>
                    <a:pt x="4187" y="143"/>
                    <a:pt x="4187" y="2246"/>
                  </a:cubicBezTo>
                  <a:cubicBezTo>
                    <a:pt x="4187" y="4693"/>
                    <a:pt x="4268" y="6120"/>
                    <a:pt x="4268" y="6120"/>
                  </a:cubicBezTo>
                  <a:cubicBezTo>
                    <a:pt x="4268" y="6120"/>
                    <a:pt x="2270" y="6433"/>
                    <a:pt x="1876" y="6501"/>
                  </a:cubicBezTo>
                  <a:cubicBezTo>
                    <a:pt x="1482" y="6569"/>
                    <a:pt x="1" y="6841"/>
                    <a:pt x="1" y="8703"/>
                  </a:cubicBezTo>
                  <a:lnTo>
                    <a:pt x="1" y="10076"/>
                  </a:lnTo>
                  <a:lnTo>
                    <a:pt x="1088" y="10076"/>
                  </a:lnTo>
                  <a:cubicBezTo>
                    <a:pt x="1441" y="10076"/>
                    <a:pt x="1727" y="10361"/>
                    <a:pt x="1727" y="10728"/>
                  </a:cubicBezTo>
                  <a:lnTo>
                    <a:pt x="1727" y="11965"/>
                  </a:lnTo>
                  <a:cubicBezTo>
                    <a:pt x="1727" y="12264"/>
                    <a:pt x="1536" y="12509"/>
                    <a:pt x="1265" y="12577"/>
                  </a:cubicBezTo>
                  <a:cubicBezTo>
                    <a:pt x="1360" y="12604"/>
                    <a:pt x="1468" y="12604"/>
                    <a:pt x="1591" y="12604"/>
                  </a:cubicBezTo>
                  <a:lnTo>
                    <a:pt x="2352" y="12604"/>
                  </a:lnTo>
                  <a:cubicBezTo>
                    <a:pt x="2352" y="12590"/>
                    <a:pt x="2352" y="12563"/>
                    <a:pt x="2352" y="12549"/>
                  </a:cubicBezTo>
                  <a:cubicBezTo>
                    <a:pt x="2352" y="10728"/>
                    <a:pt x="3820" y="9260"/>
                    <a:pt x="5628" y="9260"/>
                  </a:cubicBezTo>
                  <a:cubicBezTo>
                    <a:pt x="7435" y="9260"/>
                    <a:pt x="8903" y="10728"/>
                    <a:pt x="8903" y="12549"/>
                  </a:cubicBezTo>
                  <a:cubicBezTo>
                    <a:pt x="8903" y="12563"/>
                    <a:pt x="8903" y="12590"/>
                    <a:pt x="8903" y="12604"/>
                  </a:cubicBezTo>
                  <a:lnTo>
                    <a:pt x="19723" y="12604"/>
                  </a:lnTo>
                  <a:cubicBezTo>
                    <a:pt x="19723" y="12590"/>
                    <a:pt x="19723" y="12563"/>
                    <a:pt x="19723" y="12549"/>
                  </a:cubicBezTo>
                  <a:cubicBezTo>
                    <a:pt x="19723" y="10728"/>
                    <a:pt x="21191" y="9260"/>
                    <a:pt x="22999" y="9260"/>
                  </a:cubicBezTo>
                  <a:cubicBezTo>
                    <a:pt x="24806" y="9260"/>
                    <a:pt x="26274" y="10728"/>
                    <a:pt x="26274" y="12549"/>
                  </a:cubicBezTo>
                  <a:cubicBezTo>
                    <a:pt x="26274" y="12563"/>
                    <a:pt x="26274" y="12590"/>
                    <a:pt x="26274" y="12604"/>
                  </a:cubicBezTo>
                  <a:lnTo>
                    <a:pt x="28870" y="12604"/>
                  </a:lnTo>
                  <a:cubicBezTo>
                    <a:pt x="28870" y="12604"/>
                    <a:pt x="28893" y="12605"/>
                    <a:pt x="28934" y="12605"/>
                  </a:cubicBezTo>
                  <a:cubicBezTo>
                    <a:pt x="29015" y="12605"/>
                    <a:pt x="29170" y="12599"/>
                    <a:pt x="29360" y="12563"/>
                  </a:cubicBezTo>
                  <a:cubicBezTo>
                    <a:pt x="29129" y="12468"/>
                    <a:pt x="28966" y="12237"/>
                    <a:pt x="28966" y="11965"/>
                  </a:cubicBezTo>
                  <a:lnTo>
                    <a:pt x="28966" y="10728"/>
                  </a:lnTo>
                  <a:cubicBezTo>
                    <a:pt x="28966" y="10361"/>
                    <a:pt x="29251" y="10076"/>
                    <a:pt x="29604" y="10076"/>
                  </a:cubicBezTo>
                  <a:lnTo>
                    <a:pt x="30841" y="10076"/>
                  </a:lnTo>
                  <a:cubicBezTo>
                    <a:pt x="30937" y="10076"/>
                    <a:pt x="31032" y="10103"/>
                    <a:pt x="31113" y="10130"/>
                  </a:cubicBezTo>
                  <a:cubicBezTo>
                    <a:pt x="31113" y="7276"/>
                    <a:pt x="31113" y="1594"/>
                    <a:pt x="31113" y="1594"/>
                  </a:cubicBezTo>
                  <a:cubicBezTo>
                    <a:pt x="31113" y="1594"/>
                    <a:pt x="31140" y="4"/>
                    <a:pt x="29047" y="4"/>
                  </a:cubicBezTo>
                  <a:lnTo>
                    <a:pt x="5968" y="4"/>
                  </a:lnTo>
                  <a:cubicBezTo>
                    <a:pt x="5968" y="4"/>
                    <a:pt x="5935" y="0"/>
                    <a:pt x="58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527327" y="3748225"/>
              <a:ext cx="48896" cy="70838"/>
            </a:xfrm>
            <a:custGeom>
              <a:rect b="b" l="l" r="r" t="t"/>
              <a:pathLst>
                <a:path extrusionOk="0" h="2502" w="1727">
                  <a:moveTo>
                    <a:pt x="1" y="1"/>
                  </a:moveTo>
                  <a:lnTo>
                    <a:pt x="1" y="1034"/>
                  </a:lnTo>
                  <a:cubicBezTo>
                    <a:pt x="1" y="1401"/>
                    <a:pt x="177" y="2352"/>
                    <a:pt x="1265" y="2502"/>
                  </a:cubicBezTo>
                  <a:cubicBezTo>
                    <a:pt x="1536" y="2434"/>
                    <a:pt x="1727" y="2189"/>
                    <a:pt x="1727" y="1890"/>
                  </a:cubicBezTo>
                  <a:lnTo>
                    <a:pt x="1727" y="653"/>
                  </a:lnTo>
                  <a:cubicBezTo>
                    <a:pt x="1727" y="286"/>
                    <a:pt x="1441" y="1"/>
                    <a:pt x="1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347316" y="3748225"/>
              <a:ext cx="60844" cy="70442"/>
            </a:xfrm>
            <a:custGeom>
              <a:rect b="b" l="l" r="r" t="t"/>
              <a:pathLst>
                <a:path extrusionOk="0" h="2488" w="2149">
                  <a:moveTo>
                    <a:pt x="639" y="1"/>
                  </a:moveTo>
                  <a:cubicBezTo>
                    <a:pt x="286" y="1"/>
                    <a:pt x="1" y="286"/>
                    <a:pt x="1" y="653"/>
                  </a:cubicBezTo>
                  <a:lnTo>
                    <a:pt x="1" y="1890"/>
                  </a:lnTo>
                  <a:cubicBezTo>
                    <a:pt x="1" y="2162"/>
                    <a:pt x="164" y="2379"/>
                    <a:pt x="395" y="2488"/>
                  </a:cubicBezTo>
                  <a:cubicBezTo>
                    <a:pt x="1061" y="2352"/>
                    <a:pt x="2148" y="1903"/>
                    <a:pt x="2148" y="300"/>
                  </a:cubicBezTo>
                  <a:lnTo>
                    <a:pt x="2148" y="55"/>
                  </a:lnTo>
                  <a:cubicBezTo>
                    <a:pt x="2067" y="28"/>
                    <a:pt x="1972" y="1"/>
                    <a:pt x="1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1687021" y="3538904"/>
              <a:ext cx="81993" cy="92780"/>
            </a:xfrm>
            <a:custGeom>
              <a:rect b="b" l="l" r="r" t="t"/>
              <a:pathLst>
                <a:path extrusionOk="0" h="3277" w="2896">
                  <a:moveTo>
                    <a:pt x="639" y="0"/>
                  </a:moveTo>
                  <a:cubicBezTo>
                    <a:pt x="286" y="0"/>
                    <a:pt x="0" y="286"/>
                    <a:pt x="0" y="639"/>
                  </a:cubicBezTo>
                  <a:lnTo>
                    <a:pt x="0" y="2624"/>
                  </a:lnTo>
                  <a:cubicBezTo>
                    <a:pt x="0" y="2991"/>
                    <a:pt x="286" y="3276"/>
                    <a:pt x="639" y="3276"/>
                  </a:cubicBezTo>
                  <a:lnTo>
                    <a:pt x="2257" y="3276"/>
                  </a:lnTo>
                  <a:cubicBezTo>
                    <a:pt x="2610" y="3276"/>
                    <a:pt x="2895" y="2991"/>
                    <a:pt x="2895" y="2624"/>
                  </a:cubicBezTo>
                  <a:lnTo>
                    <a:pt x="2895" y="639"/>
                  </a:lnTo>
                  <a:cubicBezTo>
                    <a:pt x="2895" y="286"/>
                    <a:pt x="2610" y="0"/>
                    <a:pt x="2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1819001" y="3538904"/>
              <a:ext cx="110475" cy="97395"/>
            </a:xfrm>
            <a:custGeom>
              <a:rect b="b" l="l" r="r" t="t"/>
              <a:pathLst>
                <a:path extrusionOk="0" h="3440" w="3902">
                  <a:moveTo>
                    <a:pt x="653" y="0"/>
                  </a:moveTo>
                  <a:cubicBezTo>
                    <a:pt x="299" y="0"/>
                    <a:pt x="0" y="286"/>
                    <a:pt x="0" y="639"/>
                  </a:cubicBezTo>
                  <a:lnTo>
                    <a:pt x="0" y="2787"/>
                  </a:lnTo>
                  <a:cubicBezTo>
                    <a:pt x="0" y="3140"/>
                    <a:pt x="299" y="3439"/>
                    <a:pt x="653" y="3439"/>
                  </a:cubicBezTo>
                  <a:lnTo>
                    <a:pt x="3249" y="3439"/>
                  </a:lnTo>
                  <a:cubicBezTo>
                    <a:pt x="3602" y="3439"/>
                    <a:pt x="3901" y="3140"/>
                    <a:pt x="3901" y="2787"/>
                  </a:cubicBezTo>
                  <a:lnTo>
                    <a:pt x="3901" y="639"/>
                  </a:lnTo>
                  <a:cubicBezTo>
                    <a:pt x="3901" y="286"/>
                    <a:pt x="3602" y="0"/>
                    <a:pt x="3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965617" y="3538904"/>
              <a:ext cx="110079" cy="97395"/>
            </a:xfrm>
            <a:custGeom>
              <a:rect b="b" l="l" r="r" t="t"/>
              <a:pathLst>
                <a:path extrusionOk="0" h="3440" w="3888">
                  <a:moveTo>
                    <a:pt x="639" y="0"/>
                  </a:moveTo>
                  <a:cubicBezTo>
                    <a:pt x="286" y="0"/>
                    <a:pt x="0" y="286"/>
                    <a:pt x="0" y="639"/>
                  </a:cubicBezTo>
                  <a:lnTo>
                    <a:pt x="0" y="2787"/>
                  </a:lnTo>
                  <a:cubicBezTo>
                    <a:pt x="0" y="3140"/>
                    <a:pt x="286" y="3439"/>
                    <a:pt x="639" y="3439"/>
                  </a:cubicBezTo>
                  <a:lnTo>
                    <a:pt x="3235" y="3439"/>
                  </a:lnTo>
                  <a:cubicBezTo>
                    <a:pt x="3588" y="3439"/>
                    <a:pt x="3887" y="3140"/>
                    <a:pt x="3887" y="2787"/>
                  </a:cubicBezTo>
                  <a:lnTo>
                    <a:pt x="3887" y="639"/>
                  </a:lnTo>
                  <a:cubicBezTo>
                    <a:pt x="3887" y="286"/>
                    <a:pt x="3588" y="0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111836" y="3538904"/>
              <a:ext cx="110079" cy="97395"/>
            </a:xfrm>
            <a:custGeom>
              <a:rect b="b" l="l" r="r" t="t"/>
              <a:pathLst>
                <a:path extrusionOk="0" h="3440" w="3888">
                  <a:moveTo>
                    <a:pt x="639" y="0"/>
                  </a:moveTo>
                  <a:cubicBezTo>
                    <a:pt x="286" y="0"/>
                    <a:pt x="0" y="286"/>
                    <a:pt x="0" y="639"/>
                  </a:cubicBezTo>
                  <a:lnTo>
                    <a:pt x="0" y="2787"/>
                  </a:lnTo>
                  <a:cubicBezTo>
                    <a:pt x="0" y="3140"/>
                    <a:pt x="286" y="3439"/>
                    <a:pt x="639" y="3439"/>
                  </a:cubicBezTo>
                  <a:lnTo>
                    <a:pt x="3235" y="3439"/>
                  </a:lnTo>
                  <a:cubicBezTo>
                    <a:pt x="3602" y="3439"/>
                    <a:pt x="3888" y="3140"/>
                    <a:pt x="3888" y="2787"/>
                  </a:cubicBezTo>
                  <a:lnTo>
                    <a:pt x="3888" y="639"/>
                  </a:lnTo>
                  <a:cubicBezTo>
                    <a:pt x="3888" y="286"/>
                    <a:pt x="3602" y="0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258056" y="3538904"/>
              <a:ext cx="110079" cy="97395"/>
            </a:xfrm>
            <a:custGeom>
              <a:rect b="b" l="l" r="r" t="t"/>
              <a:pathLst>
                <a:path extrusionOk="0" h="3440" w="3888">
                  <a:moveTo>
                    <a:pt x="639" y="0"/>
                  </a:moveTo>
                  <a:cubicBezTo>
                    <a:pt x="286" y="0"/>
                    <a:pt x="0" y="286"/>
                    <a:pt x="0" y="639"/>
                  </a:cubicBezTo>
                  <a:lnTo>
                    <a:pt x="0" y="2787"/>
                  </a:lnTo>
                  <a:cubicBezTo>
                    <a:pt x="0" y="3140"/>
                    <a:pt x="286" y="3439"/>
                    <a:pt x="639" y="3439"/>
                  </a:cubicBezTo>
                  <a:lnTo>
                    <a:pt x="3235" y="3439"/>
                  </a:lnTo>
                  <a:cubicBezTo>
                    <a:pt x="3602" y="3439"/>
                    <a:pt x="3888" y="3140"/>
                    <a:pt x="3888" y="2787"/>
                  </a:cubicBezTo>
                  <a:lnTo>
                    <a:pt x="3888" y="639"/>
                  </a:lnTo>
                  <a:cubicBezTo>
                    <a:pt x="3888" y="286"/>
                    <a:pt x="3602" y="0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1605433" y="3737071"/>
              <a:ext cx="162429" cy="162032"/>
            </a:xfrm>
            <a:custGeom>
              <a:rect b="b" l="l" r="r" t="t"/>
              <a:pathLst>
                <a:path extrusionOk="0" h="5723" w="5737">
                  <a:moveTo>
                    <a:pt x="2869" y="0"/>
                  </a:moveTo>
                  <a:cubicBezTo>
                    <a:pt x="1292" y="0"/>
                    <a:pt x="1" y="1278"/>
                    <a:pt x="1" y="2868"/>
                  </a:cubicBezTo>
                  <a:cubicBezTo>
                    <a:pt x="1" y="4445"/>
                    <a:pt x="1292" y="5723"/>
                    <a:pt x="2869" y="5723"/>
                  </a:cubicBezTo>
                  <a:cubicBezTo>
                    <a:pt x="4445" y="5723"/>
                    <a:pt x="5737" y="4445"/>
                    <a:pt x="5737" y="2868"/>
                  </a:cubicBezTo>
                  <a:cubicBezTo>
                    <a:pt x="5737" y="1278"/>
                    <a:pt x="4445" y="0"/>
                    <a:pt x="2869" y="0"/>
                  </a:cubicBezTo>
                  <a:close/>
                </a:path>
              </a:pathLst>
            </a:custGeom>
            <a:solidFill>
              <a:srgbClr val="0609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1649681" y="3781319"/>
              <a:ext cx="73924" cy="73924"/>
            </a:xfrm>
            <a:custGeom>
              <a:rect b="b" l="l" r="r" t="t"/>
              <a:pathLst>
                <a:path extrusionOk="0" h="2611" w="2611">
                  <a:moveTo>
                    <a:pt x="1306" y="0"/>
                  </a:moveTo>
                  <a:cubicBezTo>
                    <a:pt x="585" y="0"/>
                    <a:pt x="1" y="585"/>
                    <a:pt x="1" y="1305"/>
                  </a:cubicBezTo>
                  <a:cubicBezTo>
                    <a:pt x="1" y="2026"/>
                    <a:pt x="585" y="2610"/>
                    <a:pt x="1306" y="2610"/>
                  </a:cubicBezTo>
                  <a:cubicBezTo>
                    <a:pt x="2026" y="2610"/>
                    <a:pt x="2611" y="2026"/>
                    <a:pt x="2611" y="1305"/>
                  </a:cubicBezTo>
                  <a:cubicBezTo>
                    <a:pt x="2611" y="585"/>
                    <a:pt x="2026" y="0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2097200" y="3737071"/>
              <a:ext cx="162032" cy="162032"/>
            </a:xfrm>
            <a:custGeom>
              <a:rect b="b" l="l" r="r" t="t"/>
              <a:pathLst>
                <a:path extrusionOk="0" h="5723" w="5723">
                  <a:moveTo>
                    <a:pt x="2869" y="0"/>
                  </a:moveTo>
                  <a:cubicBezTo>
                    <a:pt x="1278" y="0"/>
                    <a:pt x="1" y="1278"/>
                    <a:pt x="1" y="2868"/>
                  </a:cubicBezTo>
                  <a:cubicBezTo>
                    <a:pt x="1" y="4445"/>
                    <a:pt x="1278" y="5723"/>
                    <a:pt x="2869" y="5723"/>
                  </a:cubicBezTo>
                  <a:cubicBezTo>
                    <a:pt x="4445" y="5723"/>
                    <a:pt x="5723" y="4445"/>
                    <a:pt x="5723" y="2868"/>
                  </a:cubicBezTo>
                  <a:cubicBezTo>
                    <a:pt x="5723" y="1278"/>
                    <a:pt x="4445" y="0"/>
                    <a:pt x="2869" y="0"/>
                  </a:cubicBezTo>
                  <a:close/>
                </a:path>
              </a:pathLst>
            </a:custGeom>
            <a:solidFill>
              <a:srgbClr val="0609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141448" y="3781319"/>
              <a:ext cx="73924" cy="73924"/>
            </a:xfrm>
            <a:custGeom>
              <a:rect b="b" l="l" r="r" t="t"/>
              <a:pathLst>
                <a:path extrusionOk="0" h="2611" w="2611">
                  <a:moveTo>
                    <a:pt x="1306" y="0"/>
                  </a:moveTo>
                  <a:cubicBezTo>
                    <a:pt x="585" y="0"/>
                    <a:pt x="1" y="585"/>
                    <a:pt x="1" y="1305"/>
                  </a:cubicBezTo>
                  <a:cubicBezTo>
                    <a:pt x="1" y="2026"/>
                    <a:pt x="585" y="2610"/>
                    <a:pt x="1306" y="2610"/>
                  </a:cubicBezTo>
                  <a:cubicBezTo>
                    <a:pt x="2026" y="2610"/>
                    <a:pt x="2610" y="2026"/>
                    <a:pt x="2610" y="1305"/>
                  </a:cubicBezTo>
                  <a:cubicBezTo>
                    <a:pt x="2610" y="585"/>
                    <a:pt x="2026" y="0"/>
                    <a:pt x="1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29"/>
          <p:cNvSpPr/>
          <p:nvPr/>
        </p:nvSpPr>
        <p:spPr>
          <a:xfrm>
            <a:off x="600350" y="1838500"/>
            <a:ext cx="2059500" cy="1478400"/>
          </a:xfrm>
          <a:prstGeom prst="wedgeRectCallout">
            <a:avLst>
              <a:gd fmla="val 73819" name="adj1"/>
              <a:gd fmla="val -1942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4943800" y="3550100"/>
            <a:ext cx="1846200" cy="1136100"/>
          </a:xfrm>
          <a:prstGeom prst="wedgeRectCallout">
            <a:avLst>
              <a:gd fmla="val 125007" name="adj1"/>
              <a:gd fmla="val 3561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7" name="Google Shape;887;p29"/>
          <p:cNvGrpSpPr/>
          <p:nvPr/>
        </p:nvGrpSpPr>
        <p:grpSpPr>
          <a:xfrm>
            <a:off x="866779" y="2215310"/>
            <a:ext cx="1545600" cy="725593"/>
            <a:chOff x="4902575" y="83950"/>
            <a:chExt cx="1545600" cy="725593"/>
          </a:xfrm>
        </p:grpSpPr>
        <p:sp>
          <p:nvSpPr>
            <p:cNvPr id="888" name="Google Shape;888;p29"/>
            <p:cNvSpPr txBox="1"/>
            <p:nvPr/>
          </p:nvSpPr>
          <p:spPr>
            <a:xfrm>
              <a:off x="4902575" y="37304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9"/>
            <p:cNvSpPr txBox="1"/>
            <p:nvPr/>
          </p:nvSpPr>
          <p:spPr>
            <a:xfrm>
              <a:off x="4902575" y="8395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90" name="Google Shape;890;p29"/>
          <p:cNvGrpSpPr/>
          <p:nvPr/>
        </p:nvGrpSpPr>
        <p:grpSpPr>
          <a:xfrm>
            <a:off x="5215739" y="3755630"/>
            <a:ext cx="1302323" cy="725039"/>
            <a:chOff x="4296589" y="2247335"/>
            <a:chExt cx="1545600" cy="725039"/>
          </a:xfrm>
        </p:grpSpPr>
        <p:sp>
          <p:nvSpPr>
            <p:cNvPr id="891" name="Google Shape;891;p29"/>
            <p:cNvSpPr txBox="1"/>
            <p:nvPr/>
          </p:nvSpPr>
          <p:spPr>
            <a:xfrm>
              <a:off x="4296589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29"/>
            <p:cNvSpPr txBox="1"/>
            <p:nvPr/>
          </p:nvSpPr>
          <p:spPr>
            <a:xfrm>
              <a:off x="4296589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93" name="Google Shape;893;p29"/>
          <p:cNvGrpSpPr/>
          <p:nvPr/>
        </p:nvGrpSpPr>
        <p:grpSpPr>
          <a:xfrm>
            <a:off x="8214319" y="4020120"/>
            <a:ext cx="359211" cy="538262"/>
            <a:chOff x="1117516" y="333205"/>
            <a:chExt cx="632303" cy="947478"/>
          </a:xfrm>
        </p:grpSpPr>
        <p:sp>
          <p:nvSpPr>
            <p:cNvPr id="894" name="Google Shape;894;p29"/>
            <p:cNvSpPr/>
            <p:nvPr/>
          </p:nvSpPr>
          <p:spPr>
            <a:xfrm>
              <a:off x="1117516" y="333205"/>
              <a:ext cx="632303" cy="947478"/>
            </a:xfrm>
            <a:custGeom>
              <a:rect b="b" l="l" r="r" t="t"/>
              <a:pathLst>
                <a:path extrusionOk="0" h="33465" w="22333">
                  <a:moveTo>
                    <a:pt x="11174" y="1"/>
                  </a:moveTo>
                  <a:cubicBezTo>
                    <a:pt x="7191" y="42"/>
                    <a:pt x="1" y="3100"/>
                    <a:pt x="1" y="10929"/>
                  </a:cubicBezTo>
                  <a:cubicBezTo>
                    <a:pt x="1" y="18622"/>
                    <a:pt x="10032" y="32785"/>
                    <a:pt x="11174" y="33465"/>
                  </a:cubicBezTo>
                  <a:cubicBezTo>
                    <a:pt x="12302" y="32785"/>
                    <a:pt x="22333" y="18622"/>
                    <a:pt x="22333" y="10929"/>
                  </a:cubicBezTo>
                  <a:cubicBezTo>
                    <a:pt x="22333" y="3100"/>
                    <a:pt x="15156" y="42"/>
                    <a:pt x="11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201029" y="422493"/>
              <a:ext cx="459908" cy="459512"/>
            </a:xfrm>
            <a:custGeom>
              <a:rect b="b" l="l" r="r" t="t"/>
              <a:pathLst>
                <a:path extrusionOk="0" h="16230" w="16244">
                  <a:moveTo>
                    <a:pt x="8115" y="0"/>
                  </a:moveTo>
                  <a:cubicBezTo>
                    <a:pt x="3643" y="0"/>
                    <a:pt x="0" y="3629"/>
                    <a:pt x="0" y="8115"/>
                  </a:cubicBezTo>
                  <a:cubicBezTo>
                    <a:pt x="0" y="12600"/>
                    <a:pt x="3643" y="16229"/>
                    <a:pt x="8115" y="16229"/>
                  </a:cubicBezTo>
                  <a:cubicBezTo>
                    <a:pt x="12600" y="16229"/>
                    <a:pt x="16243" y="12600"/>
                    <a:pt x="16243" y="8115"/>
                  </a:cubicBezTo>
                  <a:cubicBezTo>
                    <a:pt x="16243" y="3629"/>
                    <a:pt x="12600" y="0"/>
                    <a:pt x="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278739" y="500203"/>
              <a:ext cx="304444" cy="304048"/>
            </a:xfrm>
            <a:custGeom>
              <a:rect b="b" l="l" r="r" t="t"/>
              <a:pathLst>
                <a:path extrusionOk="0" h="10739" w="10753">
                  <a:moveTo>
                    <a:pt x="5370" y="1"/>
                  </a:moveTo>
                  <a:cubicBezTo>
                    <a:pt x="2407" y="1"/>
                    <a:pt x="1" y="2407"/>
                    <a:pt x="1" y="5370"/>
                  </a:cubicBezTo>
                  <a:cubicBezTo>
                    <a:pt x="1" y="8333"/>
                    <a:pt x="2407" y="10739"/>
                    <a:pt x="5370" y="10739"/>
                  </a:cubicBezTo>
                  <a:cubicBezTo>
                    <a:pt x="8347" y="10739"/>
                    <a:pt x="10752" y="8333"/>
                    <a:pt x="10752" y="5370"/>
                  </a:cubicBezTo>
                  <a:cubicBezTo>
                    <a:pt x="10752" y="2407"/>
                    <a:pt x="8347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29"/>
          <p:cNvGrpSpPr/>
          <p:nvPr/>
        </p:nvGrpSpPr>
        <p:grpSpPr>
          <a:xfrm>
            <a:off x="4140092" y="3411920"/>
            <a:ext cx="359211" cy="538262"/>
            <a:chOff x="1117516" y="333205"/>
            <a:chExt cx="632303" cy="947478"/>
          </a:xfrm>
        </p:grpSpPr>
        <p:sp>
          <p:nvSpPr>
            <p:cNvPr id="898" name="Google Shape;898;p29"/>
            <p:cNvSpPr/>
            <p:nvPr/>
          </p:nvSpPr>
          <p:spPr>
            <a:xfrm>
              <a:off x="1117516" y="333205"/>
              <a:ext cx="632303" cy="947478"/>
            </a:xfrm>
            <a:custGeom>
              <a:rect b="b" l="l" r="r" t="t"/>
              <a:pathLst>
                <a:path extrusionOk="0" h="33465" w="22333">
                  <a:moveTo>
                    <a:pt x="11174" y="1"/>
                  </a:moveTo>
                  <a:cubicBezTo>
                    <a:pt x="7191" y="42"/>
                    <a:pt x="1" y="3100"/>
                    <a:pt x="1" y="10929"/>
                  </a:cubicBezTo>
                  <a:cubicBezTo>
                    <a:pt x="1" y="18622"/>
                    <a:pt x="10032" y="32785"/>
                    <a:pt x="11174" y="33465"/>
                  </a:cubicBezTo>
                  <a:cubicBezTo>
                    <a:pt x="12302" y="32785"/>
                    <a:pt x="22333" y="18622"/>
                    <a:pt x="22333" y="10929"/>
                  </a:cubicBezTo>
                  <a:cubicBezTo>
                    <a:pt x="22333" y="3100"/>
                    <a:pt x="15156" y="42"/>
                    <a:pt x="11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201029" y="422493"/>
              <a:ext cx="459908" cy="459512"/>
            </a:xfrm>
            <a:custGeom>
              <a:rect b="b" l="l" r="r" t="t"/>
              <a:pathLst>
                <a:path extrusionOk="0" h="16230" w="16244">
                  <a:moveTo>
                    <a:pt x="8115" y="0"/>
                  </a:moveTo>
                  <a:cubicBezTo>
                    <a:pt x="3643" y="0"/>
                    <a:pt x="0" y="3629"/>
                    <a:pt x="0" y="8115"/>
                  </a:cubicBezTo>
                  <a:cubicBezTo>
                    <a:pt x="0" y="12600"/>
                    <a:pt x="3643" y="16229"/>
                    <a:pt x="8115" y="16229"/>
                  </a:cubicBezTo>
                  <a:cubicBezTo>
                    <a:pt x="12600" y="16229"/>
                    <a:pt x="16243" y="12600"/>
                    <a:pt x="16243" y="8115"/>
                  </a:cubicBezTo>
                  <a:cubicBezTo>
                    <a:pt x="16243" y="3629"/>
                    <a:pt x="12600" y="0"/>
                    <a:pt x="8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278739" y="500203"/>
              <a:ext cx="304444" cy="304048"/>
            </a:xfrm>
            <a:custGeom>
              <a:rect b="b" l="l" r="r" t="t"/>
              <a:pathLst>
                <a:path extrusionOk="0" h="10739" w="10753">
                  <a:moveTo>
                    <a:pt x="5370" y="1"/>
                  </a:moveTo>
                  <a:cubicBezTo>
                    <a:pt x="2407" y="1"/>
                    <a:pt x="1" y="2407"/>
                    <a:pt x="1" y="5370"/>
                  </a:cubicBezTo>
                  <a:cubicBezTo>
                    <a:pt x="1" y="8333"/>
                    <a:pt x="2407" y="10739"/>
                    <a:pt x="5370" y="10739"/>
                  </a:cubicBezTo>
                  <a:cubicBezTo>
                    <a:pt x="8347" y="10739"/>
                    <a:pt x="10752" y="8333"/>
                    <a:pt x="10752" y="5370"/>
                  </a:cubicBezTo>
                  <a:cubicBezTo>
                    <a:pt x="10752" y="2407"/>
                    <a:pt x="8347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1" name="Google Shape;901;p29"/>
          <p:cNvSpPr/>
          <p:nvPr/>
        </p:nvSpPr>
        <p:spPr>
          <a:xfrm>
            <a:off x="5046425" y="1136725"/>
            <a:ext cx="2059500" cy="1083000"/>
          </a:xfrm>
          <a:prstGeom prst="wedgeRectCallout">
            <a:avLst>
              <a:gd fmla="val -86389" name="adj1"/>
              <a:gd fmla="val 142802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29"/>
          <p:cNvGrpSpPr/>
          <p:nvPr/>
        </p:nvGrpSpPr>
        <p:grpSpPr>
          <a:xfrm>
            <a:off x="5293042" y="1311702"/>
            <a:ext cx="1545600" cy="724316"/>
            <a:chOff x="6806626" y="2247688"/>
            <a:chExt cx="1545600" cy="724316"/>
          </a:xfrm>
        </p:grpSpPr>
        <p:sp>
          <p:nvSpPr>
            <p:cNvPr id="903" name="Google Shape;903;p29"/>
            <p:cNvSpPr txBox="1"/>
            <p:nvPr/>
          </p:nvSpPr>
          <p:spPr>
            <a:xfrm>
              <a:off x="6806626" y="253550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29"/>
            <p:cNvSpPr txBox="1"/>
            <p:nvPr/>
          </p:nvSpPr>
          <p:spPr>
            <a:xfrm>
              <a:off x="6806626" y="224768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/>
          <p:nvPr/>
        </p:nvSpPr>
        <p:spPr>
          <a:xfrm>
            <a:off x="1685875" y="1642217"/>
            <a:ext cx="542100" cy="973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/>
          <p:nvPr/>
        </p:nvSpPr>
        <p:spPr>
          <a:xfrm>
            <a:off x="1685875" y="2886074"/>
            <a:ext cx="542100" cy="973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0"/>
          <p:cNvSpPr/>
          <p:nvPr/>
        </p:nvSpPr>
        <p:spPr>
          <a:xfrm>
            <a:off x="6834549" y="1194950"/>
            <a:ext cx="623400" cy="978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>
            <a:off x="6834549" y="2413343"/>
            <a:ext cx="623400" cy="9786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6834549" y="3631736"/>
            <a:ext cx="623400" cy="978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57A4A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2175112" y="1194950"/>
            <a:ext cx="978600" cy="978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>
            <a:off x="2175112" y="2413341"/>
            <a:ext cx="978600" cy="978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>
            <a:off x="2175112" y="3631733"/>
            <a:ext cx="978600" cy="9786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rgbClr val="57A4A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2643254" y="1194950"/>
            <a:ext cx="4279200" cy="9786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36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>
            <a:off x="2643254" y="2413327"/>
            <a:ext cx="4279200" cy="9786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36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2643254" y="3631736"/>
            <a:ext cx="4279200" cy="9786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57150" rotWithShape="0" algn="bl" dir="360000" dist="571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2305032" y="1324871"/>
            <a:ext cx="718800" cy="718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0"/>
          <p:cNvSpPr/>
          <p:nvPr/>
        </p:nvSpPr>
        <p:spPr>
          <a:xfrm>
            <a:off x="2305032" y="2543263"/>
            <a:ext cx="718800" cy="7188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>
            <a:off x="2305032" y="3761654"/>
            <a:ext cx="718800" cy="718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rgbClr val="57A4A3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30"/>
          <p:cNvGrpSpPr/>
          <p:nvPr/>
        </p:nvGrpSpPr>
        <p:grpSpPr>
          <a:xfrm>
            <a:off x="3075517" y="1444124"/>
            <a:ext cx="3809400" cy="576639"/>
            <a:chOff x="3181320" y="1444124"/>
            <a:chExt cx="3809400" cy="576639"/>
          </a:xfrm>
        </p:grpSpPr>
        <p:sp>
          <p:nvSpPr>
            <p:cNvPr id="925" name="Google Shape;925;p30"/>
            <p:cNvSpPr txBox="1"/>
            <p:nvPr/>
          </p:nvSpPr>
          <p:spPr>
            <a:xfrm>
              <a:off x="3181320" y="1543763"/>
              <a:ext cx="3809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6" name="Google Shape;926;p30"/>
            <p:cNvSpPr txBox="1"/>
            <p:nvPr/>
          </p:nvSpPr>
          <p:spPr>
            <a:xfrm>
              <a:off x="3181320" y="1444124"/>
              <a:ext cx="38094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 sz="16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7" name="Google Shape;927;p30"/>
          <p:cNvGrpSpPr/>
          <p:nvPr/>
        </p:nvGrpSpPr>
        <p:grpSpPr>
          <a:xfrm>
            <a:off x="3075959" y="3892880"/>
            <a:ext cx="3809400" cy="575815"/>
            <a:chOff x="3181762" y="3892880"/>
            <a:chExt cx="3809400" cy="575815"/>
          </a:xfrm>
        </p:grpSpPr>
        <p:sp>
          <p:nvSpPr>
            <p:cNvPr id="928" name="Google Shape;928;p30"/>
            <p:cNvSpPr txBox="1"/>
            <p:nvPr/>
          </p:nvSpPr>
          <p:spPr>
            <a:xfrm>
              <a:off x="3181762" y="3991696"/>
              <a:ext cx="3809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30"/>
            <p:cNvSpPr txBox="1"/>
            <p:nvPr/>
          </p:nvSpPr>
          <p:spPr>
            <a:xfrm>
              <a:off x="3181762" y="3892880"/>
              <a:ext cx="3809400" cy="2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0" name="Google Shape;930;p30"/>
          <p:cNvGrpSpPr/>
          <p:nvPr/>
        </p:nvGrpSpPr>
        <p:grpSpPr>
          <a:xfrm>
            <a:off x="3075893" y="2669188"/>
            <a:ext cx="3809400" cy="575245"/>
            <a:chOff x="3181696" y="2669188"/>
            <a:chExt cx="3809400" cy="575245"/>
          </a:xfrm>
        </p:grpSpPr>
        <p:sp>
          <p:nvSpPr>
            <p:cNvPr id="931" name="Google Shape;931;p30"/>
            <p:cNvSpPr txBox="1"/>
            <p:nvPr/>
          </p:nvSpPr>
          <p:spPr>
            <a:xfrm>
              <a:off x="3181696" y="2767433"/>
              <a:ext cx="3809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30"/>
            <p:cNvSpPr txBox="1"/>
            <p:nvPr/>
          </p:nvSpPr>
          <p:spPr>
            <a:xfrm>
              <a:off x="3181696" y="2669188"/>
              <a:ext cx="38094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16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3" name="Google Shape;933;p30"/>
          <p:cNvGrpSpPr/>
          <p:nvPr/>
        </p:nvGrpSpPr>
        <p:grpSpPr>
          <a:xfrm>
            <a:off x="2483199" y="2726147"/>
            <a:ext cx="355960" cy="353434"/>
            <a:chOff x="-64781025" y="3361050"/>
            <a:chExt cx="317425" cy="315200"/>
          </a:xfrm>
        </p:grpSpPr>
        <p:sp>
          <p:nvSpPr>
            <p:cNvPr id="934" name="Google Shape;934;p30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0"/>
          <p:cNvSpPr/>
          <p:nvPr/>
        </p:nvSpPr>
        <p:spPr>
          <a:xfrm>
            <a:off x="2547383" y="3967169"/>
            <a:ext cx="234092" cy="355929"/>
          </a:xfrm>
          <a:custGeom>
            <a:rect b="b" l="l" r="r" t="t"/>
            <a:pathLst>
              <a:path extrusionOk="0" h="12697" w="835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30"/>
          <p:cNvGrpSpPr/>
          <p:nvPr/>
        </p:nvGrpSpPr>
        <p:grpSpPr>
          <a:xfrm>
            <a:off x="2494327" y="1522722"/>
            <a:ext cx="340185" cy="315413"/>
            <a:chOff x="6543825" y="3202075"/>
            <a:chExt cx="296975" cy="275350"/>
          </a:xfrm>
        </p:grpSpPr>
        <p:sp>
          <p:nvSpPr>
            <p:cNvPr id="940" name="Google Shape;940;p30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1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952" name="Google Shape;952;p31"/>
          <p:cNvSpPr/>
          <p:nvPr/>
        </p:nvSpPr>
        <p:spPr>
          <a:xfrm>
            <a:off x="2883400" y="1187100"/>
            <a:ext cx="3377221" cy="3376171"/>
          </a:xfrm>
          <a:custGeom>
            <a:rect b="b" l="l" r="r" t="t"/>
            <a:pathLst>
              <a:path extrusionOk="0" h="73978" w="74001">
                <a:moveTo>
                  <a:pt x="0" y="36977"/>
                </a:moveTo>
                <a:cubicBezTo>
                  <a:pt x="0" y="57429"/>
                  <a:pt x="16572" y="73977"/>
                  <a:pt x="37000" y="73977"/>
                </a:cubicBezTo>
                <a:lnTo>
                  <a:pt x="37000" y="73977"/>
                </a:lnTo>
                <a:cubicBezTo>
                  <a:pt x="57429" y="73977"/>
                  <a:pt x="74000" y="57429"/>
                  <a:pt x="74000" y="36977"/>
                </a:cubicBezTo>
                <a:lnTo>
                  <a:pt x="74000" y="36977"/>
                </a:lnTo>
                <a:cubicBezTo>
                  <a:pt x="74000" y="16549"/>
                  <a:pt x="57429" y="0"/>
                  <a:pt x="37000" y="0"/>
                </a:cubicBezTo>
                <a:lnTo>
                  <a:pt x="37000" y="0"/>
                </a:lnTo>
                <a:cubicBezTo>
                  <a:pt x="16572" y="0"/>
                  <a:pt x="0" y="16549"/>
                  <a:pt x="0" y="36977"/>
                </a:cubicBezTo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31"/>
          <p:cNvGrpSpPr/>
          <p:nvPr/>
        </p:nvGrpSpPr>
        <p:grpSpPr>
          <a:xfrm>
            <a:off x="3037559" y="1340209"/>
            <a:ext cx="1534470" cy="1535037"/>
            <a:chOff x="3037559" y="1340209"/>
            <a:chExt cx="1534470" cy="1535037"/>
          </a:xfrm>
        </p:grpSpPr>
        <p:sp>
          <p:nvSpPr>
            <p:cNvPr id="954" name="Google Shape;954;p31"/>
            <p:cNvSpPr/>
            <p:nvPr/>
          </p:nvSpPr>
          <p:spPr>
            <a:xfrm>
              <a:off x="3037559" y="1340209"/>
              <a:ext cx="1534470" cy="1534470"/>
            </a:xfrm>
            <a:custGeom>
              <a:rect b="b" l="l" r="r" t="t"/>
              <a:pathLst>
                <a:path extrusionOk="0" h="33623" w="33623">
                  <a:moveTo>
                    <a:pt x="1" y="33622"/>
                  </a:moveTo>
                  <a:lnTo>
                    <a:pt x="33622" y="33622"/>
                  </a:lnTo>
                  <a:lnTo>
                    <a:pt x="33622" y="1"/>
                  </a:lnTo>
                  <a:cubicBezTo>
                    <a:pt x="15042" y="1"/>
                    <a:pt x="1" y="15065"/>
                    <a:pt x="1" y="33622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 rot="5400000">
              <a:off x="3076653" y="1379896"/>
              <a:ext cx="1495500" cy="14952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381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 rot="5400000">
              <a:off x="3277219" y="1580429"/>
              <a:ext cx="1094400" cy="1094100"/>
            </a:xfrm>
            <a:prstGeom prst="round2Diag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1"/>
          <p:cNvGrpSpPr/>
          <p:nvPr/>
        </p:nvGrpSpPr>
        <p:grpSpPr>
          <a:xfrm>
            <a:off x="4571939" y="1340209"/>
            <a:ext cx="1534424" cy="1535037"/>
            <a:chOff x="4571939" y="1340209"/>
            <a:chExt cx="1534424" cy="1535037"/>
          </a:xfrm>
        </p:grpSpPr>
        <p:sp>
          <p:nvSpPr>
            <p:cNvPr id="958" name="Google Shape;958;p31"/>
            <p:cNvSpPr/>
            <p:nvPr/>
          </p:nvSpPr>
          <p:spPr>
            <a:xfrm>
              <a:off x="4571939" y="1340209"/>
              <a:ext cx="1534424" cy="1534470"/>
            </a:xfrm>
            <a:custGeom>
              <a:rect b="b" l="l" r="r" t="t"/>
              <a:pathLst>
                <a:path extrusionOk="0" h="33623" w="33622">
                  <a:moveTo>
                    <a:pt x="0" y="33622"/>
                  </a:moveTo>
                  <a:lnTo>
                    <a:pt x="33622" y="33622"/>
                  </a:lnTo>
                  <a:cubicBezTo>
                    <a:pt x="33622" y="15065"/>
                    <a:pt x="18557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 flipH="1" rot="-5400000">
              <a:off x="4571853" y="1379896"/>
              <a:ext cx="1495500" cy="14952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381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 rot="10800000">
              <a:off x="4772338" y="1580381"/>
              <a:ext cx="1094400" cy="1094100"/>
            </a:xfrm>
            <a:prstGeom prst="round2Diag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1"/>
          <p:cNvGrpSpPr/>
          <p:nvPr/>
        </p:nvGrpSpPr>
        <p:grpSpPr>
          <a:xfrm>
            <a:off x="4571939" y="2866740"/>
            <a:ext cx="1534424" cy="1543316"/>
            <a:chOff x="4571939" y="2866740"/>
            <a:chExt cx="1534424" cy="1543316"/>
          </a:xfrm>
        </p:grpSpPr>
        <p:sp>
          <p:nvSpPr>
            <p:cNvPr id="962" name="Google Shape;962;p31"/>
            <p:cNvSpPr/>
            <p:nvPr/>
          </p:nvSpPr>
          <p:spPr>
            <a:xfrm>
              <a:off x="4571939" y="2874582"/>
              <a:ext cx="1534424" cy="1535474"/>
            </a:xfrm>
            <a:custGeom>
              <a:rect b="b" l="l" r="r" t="t"/>
              <a:pathLst>
                <a:path extrusionOk="0" h="33645" w="33622">
                  <a:moveTo>
                    <a:pt x="0" y="0"/>
                  </a:moveTo>
                  <a:lnTo>
                    <a:pt x="0" y="33645"/>
                  </a:lnTo>
                  <a:cubicBezTo>
                    <a:pt x="18557" y="33645"/>
                    <a:pt x="33622" y="18580"/>
                    <a:pt x="33622" y="0"/>
                  </a:cubicBezTo>
                  <a:lnTo>
                    <a:pt x="3362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1"/>
            <p:cNvSpPr/>
            <p:nvPr/>
          </p:nvSpPr>
          <p:spPr>
            <a:xfrm rot="-5400000">
              <a:off x="4571853" y="2866890"/>
              <a:ext cx="1495500" cy="14952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381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 rot="-5400000">
              <a:off x="4772386" y="3067456"/>
              <a:ext cx="1094400" cy="1094100"/>
            </a:xfrm>
            <a:prstGeom prst="round2Diag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31"/>
          <p:cNvGrpSpPr/>
          <p:nvPr/>
        </p:nvGrpSpPr>
        <p:grpSpPr>
          <a:xfrm>
            <a:off x="3037559" y="2866740"/>
            <a:ext cx="1534470" cy="1543316"/>
            <a:chOff x="3037559" y="2866740"/>
            <a:chExt cx="1534470" cy="1543316"/>
          </a:xfrm>
        </p:grpSpPr>
        <p:sp>
          <p:nvSpPr>
            <p:cNvPr id="966" name="Google Shape;966;p31"/>
            <p:cNvSpPr/>
            <p:nvPr/>
          </p:nvSpPr>
          <p:spPr>
            <a:xfrm>
              <a:off x="3037559" y="2874582"/>
              <a:ext cx="1534470" cy="1535474"/>
            </a:xfrm>
            <a:custGeom>
              <a:rect b="b" l="l" r="r" t="t"/>
              <a:pathLst>
                <a:path extrusionOk="0" h="33645" w="33623">
                  <a:moveTo>
                    <a:pt x="1" y="0"/>
                  </a:moveTo>
                  <a:cubicBezTo>
                    <a:pt x="1" y="18580"/>
                    <a:pt x="15042" y="33645"/>
                    <a:pt x="33622" y="33645"/>
                  </a:cubicBezTo>
                  <a:lnTo>
                    <a:pt x="33622" y="33645"/>
                  </a:lnTo>
                  <a:lnTo>
                    <a:pt x="3362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 flipH="1" rot="5400000">
              <a:off x="3076653" y="2866890"/>
              <a:ext cx="1495500" cy="14952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381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3277268" y="3067505"/>
              <a:ext cx="1094400" cy="1094100"/>
            </a:xfrm>
            <a:prstGeom prst="round2Diag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1"/>
          <p:cNvGrpSpPr/>
          <p:nvPr/>
        </p:nvGrpSpPr>
        <p:grpSpPr>
          <a:xfrm>
            <a:off x="826637" y="1694563"/>
            <a:ext cx="1545600" cy="725593"/>
            <a:chOff x="5115275" y="1294000"/>
            <a:chExt cx="1545600" cy="725593"/>
          </a:xfrm>
        </p:grpSpPr>
        <p:sp>
          <p:nvSpPr>
            <p:cNvPr id="970" name="Google Shape;970;p31"/>
            <p:cNvSpPr txBox="1"/>
            <p:nvPr/>
          </p:nvSpPr>
          <p:spPr>
            <a:xfrm>
              <a:off x="5115275" y="158309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31"/>
            <p:cNvSpPr txBox="1"/>
            <p:nvPr/>
          </p:nvSpPr>
          <p:spPr>
            <a:xfrm>
              <a:off x="5115275" y="129400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72" name="Google Shape;972;p31"/>
          <p:cNvGrpSpPr/>
          <p:nvPr/>
        </p:nvGrpSpPr>
        <p:grpSpPr>
          <a:xfrm>
            <a:off x="6771763" y="1690639"/>
            <a:ext cx="1545600" cy="724838"/>
            <a:chOff x="6806626" y="1294375"/>
            <a:chExt cx="1545600" cy="724838"/>
          </a:xfrm>
        </p:grpSpPr>
        <p:sp>
          <p:nvSpPr>
            <p:cNvPr id="973" name="Google Shape;973;p31"/>
            <p:cNvSpPr txBox="1"/>
            <p:nvPr/>
          </p:nvSpPr>
          <p:spPr>
            <a:xfrm>
              <a:off x="6806626" y="158271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4" name="Google Shape;974;p31"/>
            <p:cNvSpPr txBox="1"/>
            <p:nvPr/>
          </p:nvSpPr>
          <p:spPr>
            <a:xfrm>
              <a:off x="6806626" y="129437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75" name="Google Shape;975;p31"/>
          <p:cNvGrpSpPr/>
          <p:nvPr/>
        </p:nvGrpSpPr>
        <p:grpSpPr>
          <a:xfrm>
            <a:off x="826637" y="3286531"/>
            <a:ext cx="1545600" cy="725039"/>
            <a:chOff x="5115275" y="2247335"/>
            <a:chExt cx="1545600" cy="725039"/>
          </a:xfrm>
        </p:grpSpPr>
        <p:sp>
          <p:nvSpPr>
            <p:cNvPr id="976" name="Google Shape;976;p31"/>
            <p:cNvSpPr txBox="1"/>
            <p:nvPr/>
          </p:nvSpPr>
          <p:spPr>
            <a:xfrm>
              <a:off x="5115275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31"/>
            <p:cNvSpPr txBox="1"/>
            <p:nvPr/>
          </p:nvSpPr>
          <p:spPr>
            <a:xfrm>
              <a:off x="5115275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78" name="Google Shape;978;p31"/>
          <p:cNvGrpSpPr/>
          <p:nvPr/>
        </p:nvGrpSpPr>
        <p:grpSpPr>
          <a:xfrm>
            <a:off x="6771763" y="3286884"/>
            <a:ext cx="1545600" cy="724316"/>
            <a:chOff x="6806626" y="2247688"/>
            <a:chExt cx="1545600" cy="724316"/>
          </a:xfrm>
        </p:grpSpPr>
        <p:sp>
          <p:nvSpPr>
            <p:cNvPr id="979" name="Google Shape;979;p31"/>
            <p:cNvSpPr txBox="1"/>
            <p:nvPr/>
          </p:nvSpPr>
          <p:spPr>
            <a:xfrm>
              <a:off x="6806626" y="253550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31"/>
            <p:cNvSpPr txBox="1"/>
            <p:nvPr/>
          </p:nvSpPr>
          <p:spPr>
            <a:xfrm>
              <a:off x="6806626" y="224768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81" name="Google Shape;981;p31"/>
          <p:cNvGrpSpPr/>
          <p:nvPr/>
        </p:nvGrpSpPr>
        <p:grpSpPr>
          <a:xfrm>
            <a:off x="3627612" y="3385627"/>
            <a:ext cx="354353" cy="392895"/>
            <a:chOff x="3300325" y="249875"/>
            <a:chExt cx="433725" cy="480900"/>
          </a:xfrm>
        </p:grpSpPr>
        <p:sp>
          <p:nvSpPr>
            <p:cNvPr id="982" name="Google Shape;982;p3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88" name="Google Shape;988;p31"/>
          <p:cNvGrpSpPr/>
          <p:nvPr/>
        </p:nvGrpSpPr>
        <p:grpSpPr>
          <a:xfrm>
            <a:off x="3606028" y="1910891"/>
            <a:ext cx="397511" cy="393671"/>
            <a:chOff x="5049725" y="1435050"/>
            <a:chExt cx="486550" cy="481850"/>
          </a:xfrm>
        </p:grpSpPr>
        <p:sp>
          <p:nvSpPr>
            <p:cNvPr id="989" name="Google Shape;989;p31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3" name="Google Shape;993;p31"/>
          <p:cNvGrpSpPr/>
          <p:nvPr/>
        </p:nvGrpSpPr>
        <p:grpSpPr>
          <a:xfrm>
            <a:off x="5142274" y="1910888"/>
            <a:ext cx="393774" cy="393651"/>
            <a:chOff x="5642475" y="1435075"/>
            <a:chExt cx="481975" cy="481825"/>
          </a:xfrm>
        </p:grpSpPr>
        <p:sp>
          <p:nvSpPr>
            <p:cNvPr id="994" name="Google Shape;994;p31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7" name="Google Shape;997;p31"/>
          <p:cNvGrpSpPr/>
          <p:nvPr/>
        </p:nvGrpSpPr>
        <p:grpSpPr>
          <a:xfrm>
            <a:off x="5142331" y="3441582"/>
            <a:ext cx="393651" cy="393651"/>
            <a:chOff x="5651375" y="3806450"/>
            <a:chExt cx="481825" cy="481825"/>
          </a:xfrm>
        </p:grpSpPr>
        <p:sp>
          <p:nvSpPr>
            <p:cNvPr id="998" name="Google Shape;998;p31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6" name="Google Shape;1006;p32"/>
          <p:cNvGraphicFramePr/>
          <p:nvPr/>
        </p:nvGraphicFramePr>
        <p:xfrm>
          <a:off x="636375" y="12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{E2C3AC5E-9EC5-41AE-89D9-AB39B23FBE04}</a:tableStyleId>
              </a:tblPr>
              <a:tblGrid>
                <a:gridCol w="1260700"/>
                <a:gridCol w="1650575"/>
                <a:gridCol w="1650575"/>
                <a:gridCol w="1650575"/>
                <a:gridCol w="1650575"/>
              </a:tblGrid>
              <a:tr h="5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Activity 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Activity 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Activity 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Activity 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June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gas giant and has rings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very far away from Earth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August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September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07" name="Google Shape;1007;p32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33"/>
          <p:cNvGrpSpPr/>
          <p:nvPr/>
        </p:nvGrpSpPr>
        <p:grpSpPr>
          <a:xfrm>
            <a:off x="6090975" y="1245700"/>
            <a:ext cx="2202013" cy="3174600"/>
            <a:chOff x="6090975" y="1245700"/>
            <a:chExt cx="2202013" cy="3174600"/>
          </a:xfrm>
        </p:grpSpPr>
        <p:sp>
          <p:nvSpPr>
            <p:cNvPr id="1013" name="Google Shape;1013;p33"/>
            <p:cNvSpPr/>
            <p:nvPr/>
          </p:nvSpPr>
          <p:spPr>
            <a:xfrm>
              <a:off x="6364288" y="1245700"/>
              <a:ext cx="1928700" cy="3174600"/>
            </a:xfrm>
            <a:prstGeom prst="round2DiagRect">
              <a:avLst>
                <a:gd fmla="val 38389" name="adj1"/>
                <a:gd fmla="val 0" name="adj2"/>
              </a:avLst>
            </a:prstGeom>
            <a:solidFill>
              <a:srgbClr val="EA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6541000" y="1536545"/>
              <a:ext cx="1575300" cy="2592900"/>
            </a:xfrm>
            <a:prstGeom prst="round2DiagRect">
              <a:avLst>
                <a:gd fmla="val 3379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00013" rotWithShape="0" algn="bl" dir="5400000" dist="47625">
                <a:srgbClr val="000000">
                  <a:alpha val="2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6090975" y="1461394"/>
              <a:ext cx="1575300" cy="519000"/>
            </a:xfrm>
            <a:prstGeom prst="round2Diag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  <a:effectLst>
              <a:outerShdw blurRad="100013" rotWithShape="0" algn="bl" dir="5400000" dist="47625">
                <a:srgbClr val="000000">
                  <a:alpha val="2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Wednesday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16" name="Google Shape;1016;p33"/>
          <p:cNvGrpSpPr/>
          <p:nvPr/>
        </p:nvGrpSpPr>
        <p:grpSpPr>
          <a:xfrm>
            <a:off x="3437713" y="1245700"/>
            <a:ext cx="2235300" cy="3174600"/>
            <a:chOff x="3437713" y="1245700"/>
            <a:chExt cx="2235300" cy="3174600"/>
          </a:xfrm>
        </p:grpSpPr>
        <p:sp>
          <p:nvSpPr>
            <p:cNvPr id="1017" name="Google Shape;1017;p33"/>
            <p:cNvSpPr/>
            <p:nvPr/>
          </p:nvSpPr>
          <p:spPr>
            <a:xfrm>
              <a:off x="3744313" y="1245700"/>
              <a:ext cx="1928700" cy="3174600"/>
            </a:xfrm>
            <a:prstGeom prst="round2DiagRect">
              <a:avLst>
                <a:gd fmla="val 35325" name="adj1"/>
                <a:gd fmla="val 0" name="adj2"/>
              </a:avLst>
            </a:prstGeom>
            <a:solidFill>
              <a:srgbClr val="EED1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921025" y="1536545"/>
              <a:ext cx="1575300" cy="2592900"/>
            </a:xfrm>
            <a:prstGeom prst="round2DiagRect">
              <a:avLst>
                <a:gd fmla="val 3379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00013" rotWithShape="0" algn="bl" dir="5400000" dist="47625">
                <a:srgbClr val="000000">
                  <a:alpha val="2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437713" y="1461394"/>
              <a:ext cx="1575300" cy="519000"/>
            </a:xfrm>
            <a:prstGeom prst="round2Diag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  <a:effectLst>
              <a:outerShdw blurRad="100013" rotWithShape="0" algn="bl" dir="5400000" dist="47625">
                <a:srgbClr val="000000">
                  <a:alpha val="2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Tuesday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20" name="Google Shape;1020;p33"/>
          <p:cNvGrpSpPr/>
          <p:nvPr/>
        </p:nvGrpSpPr>
        <p:grpSpPr>
          <a:xfrm>
            <a:off x="784450" y="1245700"/>
            <a:ext cx="2268588" cy="3174600"/>
            <a:chOff x="784450" y="1245700"/>
            <a:chExt cx="2268588" cy="3174600"/>
          </a:xfrm>
        </p:grpSpPr>
        <p:sp>
          <p:nvSpPr>
            <p:cNvPr id="1021" name="Google Shape;1021;p33"/>
            <p:cNvSpPr/>
            <p:nvPr/>
          </p:nvSpPr>
          <p:spPr>
            <a:xfrm>
              <a:off x="1124338" y="1245700"/>
              <a:ext cx="1928700" cy="3174600"/>
            </a:xfrm>
            <a:prstGeom prst="round2DiagRect">
              <a:avLst>
                <a:gd fmla="val 33797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1301038" y="1536545"/>
              <a:ext cx="1575300" cy="2592900"/>
            </a:xfrm>
            <a:prstGeom prst="round2DiagRect">
              <a:avLst>
                <a:gd fmla="val 3379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00013" rotWithShape="0" algn="bl" dir="5400000" dist="47625">
                <a:srgbClr val="000000">
                  <a:alpha val="2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784450" y="1461394"/>
              <a:ext cx="1575300" cy="519000"/>
            </a:xfrm>
            <a:prstGeom prst="round2DiagRect">
              <a:avLst>
                <a:gd fmla="val 50000" name="adj1"/>
                <a:gd fmla="val 0" name="adj2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  <a:effectLst>
              <a:outerShdw blurRad="100013" rotWithShape="0" algn="bl" dir="5400000" dist="47625">
                <a:srgbClr val="000000">
                  <a:alpha val="2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Monday</a:t>
              </a:r>
              <a:endParaRPr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24" name="Google Shape;1024;p33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025" name="Google Shape;1025;p33"/>
          <p:cNvSpPr txBox="1"/>
          <p:nvPr/>
        </p:nvSpPr>
        <p:spPr>
          <a:xfrm>
            <a:off x="1909675" y="2231774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33"/>
          <p:cNvSpPr txBox="1"/>
          <p:nvPr/>
        </p:nvSpPr>
        <p:spPr>
          <a:xfrm>
            <a:off x="1909675" y="2673799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33"/>
          <p:cNvSpPr txBox="1"/>
          <p:nvPr/>
        </p:nvSpPr>
        <p:spPr>
          <a:xfrm>
            <a:off x="1909675" y="3115824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33"/>
          <p:cNvSpPr txBox="1"/>
          <p:nvPr/>
        </p:nvSpPr>
        <p:spPr>
          <a:xfrm>
            <a:off x="1909675" y="3557849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33"/>
          <p:cNvSpPr txBox="1"/>
          <p:nvPr/>
        </p:nvSpPr>
        <p:spPr>
          <a:xfrm>
            <a:off x="4507900" y="2231774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33"/>
          <p:cNvSpPr txBox="1"/>
          <p:nvPr/>
        </p:nvSpPr>
        <p:spPr>
          <a:xfrm>
            <a:off x="4507900" y="2673799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33"/>
          <p:cNvSpPr txBox="1"/>
          <p:nvPr/>
        </p:nvSpPr>
        <p:spPr>
          <a:xfrm>
            <a:off x="4507900" y="3115824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33"/>
          <p:cNvSpPr txBox="1"/>
          <p:nvPr/>
        </p:nvSpPr>
        <p:spPr>
          <a:xfrm>
            <a:off x="4507900" y="3557849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33"/>
          <p:cNvSpPr txBox="1"/>
          <p:nvPr/>
        </p:nvSpPr>
        <p:spPr>
          <a:xfrm>
            <a:off x="7165000" y="2231774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33"/>
          <p:cNvSpPr txBox="1"/>
          <p:nvPr/>
        </p:nvSpPr>
        <p:spPr>
          <a:xfrm>
            <a:off x="7165000" y="2673799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33"/>
          <p:cNvSpPr txBox="1"/>
          <p:nvPr/>
        </p:nvSpPr>
        <p:spPr>
          <a:xfrm>
            <a:off x="7165000" y="3115824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33"/>
          <p:cNvSpPr txBox="1"/>
          <p:nvPr/>
        </p:nvSpPr>
        <p:spPr>
          <a:xfrm>
            <a:off x="7165000" y="3557849"/>
            <a:ext cx="801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37" name="Google Shape;1037;p33"/>
          <p:cNvGrpSpPr/>
          <p:nvPr/>
        </p:nvGrpSpPr>
        <p:grpSpPr>
          <a:xfrm>
            <a:off x="1495675" y="2192850"/>
            <a:ext cx="324600" cy="324600"/>
            <a:chOff x="1495675" y="2075825"/>
            <a:chExt cx="324600" cy="324600"/>
          </a:xfrm>
        </p:grpSpPr>
        <p:sp>
          <p:nvSpPr>
            <p:cNvPr id="1038" name="Google Shape;1038;p33"/>
            <p:cNvSpPr/>
            <p:nvPr/>
          </p:nvSpPr>
          <p:spPr>
            <a:xfrm>
              <a:off x="1509325" y="2089550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 rot="2700000">
              <a:off x="1543212" y="2123362"/>
              <a:ext cx="229527" cy="229527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33"/>
          <p:cNvGrpSpPr/>
          <p:nvPr/>
        </p:nvGrpSpPr>
        <p:grpSpPr>
          <a:xfrm>
            <a:off x="1495675" y="2641737"/>
            <a:ext cx="324600" cy="324600"/>
            <a:chOff x="1495675" y="2524713"/>
            <a:chExt cx="324600" cy="324600"/>
          </a:xfrm>
        </p:grpSpPr>
        <p:sp>
          <p:nvSpPr>
            <p:cNvPr id="1041" name="Google Shape;1041;p33"/>
            <p:cNvSpPr/>
            <p:nvPr/>
          </p:nvSpPr>
          <p:spPr>
            <a:xfrm>
              <a:off x="1509325" y="2531575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 rot="2700000">
              <a:off x="1543212" y="2572250"/>
              <a:ext cx="229527" cy="229527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33"/>
          <p:cNvGrpSpPr/>
          <p:nvPr/>
        </p:nvGrpSpPr>
        <p:grpSpPr>
          <a:xfrm>
            <a:off x="1495675" y="3512187"/>
            <a:ext cx="324600" cy="324600"/>
            <a:chOff x="1495675" y="3395163"/>
            <a:chExt cx="324600" cy="324600"/>
          </a:xfrm>
        </p:grpSpPr>
        <p:sp>
          <p:nvSpPr>
            <p:cNvPr id="1044" name="Google Shape;1044;p33"/>
            <p:cNvSpPr/>
            <p:nvPr/>
          </p:nvSpPr>
          <p:spPr>
            <a:xfrm>
              <a:off x="1509325" y="3415625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 rot="2700000">
              <a:off x="1543212" y="3442700"/>
              <a:ext cx="229527" cy="229527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33"/>
          <p:cNvGrpSpPr/>
          <p:nvPr/>
        </p:nvGrpSpPr>
        <p:grpSpPr>
          <a:xfrm>
            <a:off x="4096350" y="3512187"/>
            <a:ext cx="324600" cy="324600"/>
            <a:chOff x="4096350" y="3395163"/>
            <a:chExt cx="324600" cy="324600"/>
          </a:xfrm>
        </p:grpSpPr>
        <p:sp>
          <p:nvSpPr>
            <p:cNvPr id="1047" name="Google Shape;1047;p33"/>
            <p:cNvSpPr/>
            <p:nvPr/>
          </p:nvSpPr>
          <p:spPr>
            <a:xfrm>
              <a:off x="4107550" y="3415625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 rot="2700000">
              <a:off x="4143887" y="3442700"/>
              <a:ext cx="229527" cy="229527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33"/>
          <p:cNvGrpSpPr/>
          <p:nvPr/>
        </p:nvGrpSpPr>
        <p:grpSpPr>
          <a:xfrm>
            <a:off x="6753995" y="2641737"/>
            <a:ext cx="324600" cy="324600"/>
            <a:chOff x="6753995" y="2524713"/>
            <a:chExt cx="324600" cy="324600"/>
          </a:xfrm>
        </p:grpSpPr>
        <p:sp>
          <p:nvSpPr>
            <p:cNvPr id="1050" name="Google Shape;1050;p33"/>
            <p:cNvSpPr/>
            <p:nvPr/>
          </p:nvSpPr>
          <p:spPr>
            <a:xfrm>
              <a:off x="6764650" y="2531575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 rot="2700000">
              <a:off x="6801532" y="2572250"/>
              <a:ext cx="229527" cy="229527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33"/>
          <p:cNvGrpSpPr/>
          <p:nvPr/>
        </p:nvGrpSpPr>
        <p:grpSpPr>
          <a:xfrm>
            <a:off x="6753995" y="3512187"/>
            <a:ext cx="324600" cy="324600"/>
            <a:chOff x="6753995" y="3395163"/>
            <a:chExt cx="324600" cy="324600"/>
          </a:xfrm>
        </p:grpSpPr>
        <p:sp>
          <p:nvSpPr>
            <p:cNvPr id="1053" name="Google Shape;1053;p33"/>
            <p:cNvSpPr/>
            <p:nvPr/>
          </p:nvSpPr>
          <p:spPr>
            <a:xfrm>
              <a:off x="6764650" y="3415625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 rot="2700000">
              <a:off x="6801532" y="3442700"/>
              <a:ext cx="229527" cy="229527"/>
            </a:xfrm>
            <a:prstGeom prst="mathMultiply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33"/>
          <p:cNvGrpSpPr/>
          <p:nvPr/>
        </p:nvGrpSpPr>
        <p:grpSpPr>
          <a:xfrm>
            <a:off x="1509325" y="3090624"/>
            <a:ext cx="297300" cy="297300"/>
            <a:chOff x="1509325" y="2973600"/>
            <a:chExt cx="297300" cy="297300"/>
          </a:xfrm>
        </p:grpSpPr>
        <p:sp>
          <p:nvSpPr>
            <p:cNvPr id="1056" name="Google Shape;1056;p33"/>
            <p:cNvSpPr/>
            <p:nvPr/>
          </p:nvSpPr>
          <p:spPr>
            <a:xfrm>
              <a:off x="1509325" y="2973600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1574425" y="3095700"/>
              <a:ext cx="167100" cy="5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3"/>
          <p:cNvGrpSpPr/>
          <p:nvPr/>
        </p:nvGrpSpPr>
        <p:grpSpPr>
          <a:xfrm>
            <a:off x="4107550" y="2206574"/>
            <a:ext cx="297300" cy="297300"/>
            <a:chOff x="4107550" y="2089550"/>
            <a:chExt cx="297300" cy="297300"/>
          </a:xfrm>
        </p:grpSpPr>
        <p:sp>
          <p:nvSpPr>
            <p:cNvPr id="1059" name="Google Shape;1059;p33"/>
            <p:cNvSpPr/>
            <p:nvPr/>
          </p:nvSpPr>
          <p:spPr>
            <a:xfrm>
              <a:off x="4107550" y="2089550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4175100" y="2211650"/>
              <a:ext cx="167100" cy="5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33"/>
          <p:cNvGrpSpPr/>
          <p:nvPr/>
        </p:nvGrpSpPr>
        <p:grpSpPr>
          <a:xfrm>
            <a:off x="4107550" y="2648599"/>
            <a:ext cx="297300" cy="297300"/>
            <a:chOff x="4107550" y="2531575"/>
            <a:chExt cx="297300" cy="297300"/>
          </a:xfrm>
        </p:grpSpPr>
        <p:sp>
          <p:nvSpPr>
            <p:cNvPr id="1062" name="Google Shape;1062;p33"/>
            <p:cNvSpPr/>
            <p:nvPr/>
          </p:nvSpPr>
          <p:spPr>
            <a:xfrm>
              <a:off x="4107550" y="2531575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4175100" y="2653675"/>
              <a:ext cx="167100" cy="5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33"/>
          <p:cNvGrpSpPr/>
          <p:nvPr/>
        </p:nvGrpSpPr>
        <p:grpSpPr>
          <a:xfrm>
            <a:off x="4107550" y="3090624"/>
            <a:ext cx="297300" cy="297300"/>
            <a:chOff x="4107550" y="2973600"/>
            <a:chExt cx="297300" cy="297300"/>
          </a:xfrm>
        </p:grpSpPr>
        <p:sp>
          <p:nvSpPr>
            <p:cNvPr id="1065" name="Google Shape;1065;p33"/>
            <p:cNvSpPr/>
            <p:nvPr/>
          </p:nvSpPr>
          <p:spPr>
            <a:xfrm>
              <a:off x="4107550" y="2973600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4175100" y="3085475"/>
              <a:ext cx="167100" cy="5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33"/>
          <p:cNvGrpSpPr/>
          <p:nvPr/>
        </p:nvGrpSpPr>
        <p:grpSpPr>
          <a:xfrm>
            <a:off x="6764650" y="2206574"/>
            <a:ext cx="297300" cy="297300"/>
            <a:chOff x="6764650" y="2089550"/>
            <a:chExt cx="297300" cy="297300"/>
          </a:xfrm>
        </p:grpSpPr>
        <p:sp>
          <p:nvSpPr>
            <p:cNvPr id="1068" name="Google Shape;1068;p33"/>
            <p:cNvSpPr/>
            <p:nvPr/>
          </p:nvSpPr>
          <p:spPr>
            <a:xfrm>
              <a:off x="6764650" y="2089550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6832750" y="2211650"/>
              <a:ext cx="167100" cy="5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33"/>
          <p:cNvGrpSpPr/>
          <p:nvPr/>
        </p:nvGrpSpPr>
        <p:grpSpPr>
          <a:xfrm>
            <a:off x="6764650" y="3090624"/>
            <a:ext cx="297300" cy="297300"/>
            <a:chOff x="6764650" y="2973600"/>
            <a:chExt cx="297300" cy="297300"/>
          </a:xfrm>
        </p:grpSpPr>
        <p:sp>
          <p:nvSpPr>
            <p:cNvPr id="1071" name="Google Shape;1071;p33"/>
            <p:cNvSpPr/>
            <p:nvPr/>
          </p:nvSpPr>
          <p:spPr>
            <a:xfrm>
              <a:off x="6764650" y="2973600"/>
              <a:ext cx="297300" cy="297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6832750" y="3085475"/>
              <a:ext cx="167100" cy="5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74" name="Google Shape;74;p16"/>
          <p:cNvGrpSpPr/>
          <p:nvPr/>
        </p:nvGrpSpPr>
        <p:grpSpPr>
          <a:xfrm>
            <a:off x="689288" y="1370537"/>
            <a:ext cx="1560600" cy="2071966"/>
            <a:chOff x="689288" y="1370537"/>
            <a:chExt cx="1560600" cy="2071966"/>
          </a:xfrm>
        </p:grpSpPr>
        <p:sp>
          <p:nvSpPr>
            <p:cNvPr id="75" name="Google Shape;75;p16"/>
            <p:cNvSpPr/>
            <p:nvPr/>
          </p:nvSpPr>
          <p:spPr>
            <a:xfrm>
              <a:off x="689288" y="1370537"/>
              <a:ext cx="1560600" cy="1483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B9479">
                <a:alpha val="4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812230" y="1487403"/>
              <a:ext cx="1314600" cy="12498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B9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6"/>
            <p:cNvCxnSpPr>
              <a:stCxn id="76" idx="3"/>
            </p:cNvCxnSpPr>
            <p:nvPr/>
          </p:nvCxnSpPr>
          <p:spPr>
            <a:xfrm>
              <a:off x="1469530" y="2737203"/>
              <a:ext cx="0" cy="70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78" name="Google Shape;78;p16"/>
          <p:cNvGrpSpPr/>
          <p:nvPr/>
        </p:nvGrpSpPr>
        <p:grpSpPr>
          <a:xfrm>
            <a:off x="2757563" y="1370541"/>
            <a:ext cx="1560600" cy="2087984"/>
            <a:chOff x="2757563" y="1370541"/>
            <a:chExt cx="1560600" cy="2087984"/>
          </a:xfrm>
        </p:grpSpPr>
        <p:sp>
          <p:nvSpPr>
            <p:cNvPr id="79" name="Google Shape;79;p16"/>
            <p:cNvSpPr/>
            <p:nvPr/>
          </p:nvSpPr>
          <p:spPr>
            <a:xfrm>
              <a:off x="2757563" y="1370541"/>
              <a:ext cx="1560600" cy="1483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A86CA5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880505" y="1487407"/>
              <a:ext cx="1314600" cy="12498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3537850" y="2854025"/>
              <a:ext cx="0" cy="6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2" name="Google Shape;82;p16"/>
          <p:cNvGrpSpPr/>
          <p:nvPr/>
        </p:nvGrpSpPr>
        <p:grpSpPr>
          <a:xfrm>
            <a:off x="4825838" y="1370541"/>
            <a:ext cx="1560600" cy="2087984"/>
            <a:chOff x="4825838" y="1370541"/>
            <a:chExt cx="1560600" cy="2087984"/>
          </a:xfrm>
        </p:grpSpPr>
        <p:sp>
          <p:nvSpPr>
            <p:cNvPr id="83" name="Google Shape;83;p16"/>
            <p:cNvSpPr/>
            <p:nvPr/>
          </p:nvSpPr>
          <p:spPr>
            <a:xfrm>
              <a:off x="4825838" y="1370541"/>
              <a:ext cx="1560600" cy="1483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79C2C1">
                <a:alpha val="36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948780" y="1487407"/>
              <a:ext cx="1314600" cy="12498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16"/>
            <p:cNvCxnSpPr/>
            <p:nvPr/>
          </p:nvCxnSpPr>
          <p:spPr>
            <a:xfrm>
              <a:off x="5606125" y="2854025"/>
              <a:ext cx="0" cy="6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6" name="Google Shape;86;p16"/>
          <p:cNvGrpSpPr/>
          <p:nvPr/>
        </p:nvGrpSpPr>
        <p:grpSpPr>
          <a:xfrm>
            <a:off x="6894113" y="1370541"/>
            <a:ext cx="1560600" cy="2087984"/>
            <a:chOff x="6894113" y="1370541"/>
            <a:chExt cx="1560600" cy="2087984"/>
          </a:xfrm>
        </p:grpSpPr>
        <p:sp>
          <p:nvSpPr>
            <p:cNvPr id="87" name="Google Shape;87;p16"/>
            <p:cNvSpPr/>
            <p:nvPr/>
          </p:nvSpPr>
          <p:spPr>
            <a:xfrm>
              <a:off x="6894113" y="1370541"/>
              <a:ext cx="1560600" cy="1483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FCC97">
                <a:alpha val="44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7017055" y="1487407"/>
              <a:ext cx="1314600" cy="12498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6"/>
            <p:cNvCxnSpPr/>
            <p:nvPr/>
          </p:nvCxnSpPr>
          <p:spPr>
            <a:xfrm>
              <a:off x="7674400" y="2854025"/>
              <a:ext cx="0" cy="604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90" name="Google Shape;90;p16"/>
          <p:cNvGrpSpPr/>
          <p:nvPr/>
        </p:nvGrpSpPr>
        <p:grpSpPr>
          <a:xfrm>
            <a:off x="769078" y="3635583"/>
            <a:ext cx="1400997" cy="649393"/>
            <a:chOff x="4884470" y="1200865"/>
            <a:chExt cx="1220700" cy="649393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5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3" name="Google Shape;93;p16"/>
          <p:cNvSpPr txBox="1"/>
          <p:nvPr/>
        </p:nvSpPr>
        <p:spPr>
          <a:xfrm>
            <a:off x="1083513" y="1912025"/>
            <a:ext cx="772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2837353" y="3635973"/>
            <a:ext cx="1400997" cy="648640"/>
            <a:chOff x="4884470" y="2129720"/>
            <a:chExt cx="1220700" cy="648640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5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7" name="Google Shape;97;p16"/>
          <p:cNvSpPr txBox="1"/>
          <p:nvPr/>
        </p:nvSpPr>
        <p:spPr>
          <a:xfrm>
            <a:off x="3151763" y="1912025"/>
            <a:ext cx="772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905628" y="3635892"/>
            <a:ext cx="1400997" cy="648839"/>
            <a:chOff x="4884470" y="3058151"/>
            <a:chExt cx="1220700" cy="648839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5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1" name="Google Shape;101;p16"/>
          <p:cNvSpPr txBox="1"/>
          <p:nvPr/>
        </p:nvSpPr>
        <p:spPr>
          <a:xfrm>
            <a:off x="5220038" y="1912025"/>
            <a:ext cx="772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6973903" y="3636131"/>
            <a:ext cx="1400997" cy="648118"/>
            <a:chOff x="4884470" y="3990717"/>
            <a:chExt cx="1220700" cy="648118"/>
          </a:xfrm>
        </p:grpSpPr>
        <p:sp>
          <p:nvSpPr>
            <p:cNvPr id="103" name="Google Shape;103;p16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5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5" name="Google Shape;105;p16"/>
          <p:cNvSpPr txBox="1"/>
          <p:nvPr/>
        </p:nvSpPr>
        <p:spPr>
          <a:xfrm>
            <a:off x="7288313" y="1912025"/>
            <a:ext cx="772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3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4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078" name="Google Shape;1078;p34"/>
          <p:cNvSpPr/>
          <p:nvPr/>
        </p:nvSpPr>
        <p:spPr>
          <a:xfrm>
            <a:off x="3840600" y="2017300"/>
            <a:ext cx="1462800" cy="146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Mind Map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79" name="Google Shape;1079;p34"/>
          <p:cNvSpPr/>
          <p:nvPr/>
        </p:nvSpPr>
        <p:spPr>
          <a:xfrm>
            <a:off x="2071613" y="1133763"/>
            <a:ext cx="934200" cy="93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34"/>
          <p:cNvSpPr/>
          <p:nvPr/>
        </p:nvSpPr>
        <p:spPr>
          <a:xfrm>
            <a:off x="334791" y="2435775"/>
            <a:ext cx="1148400" cy="114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34"/>
          <p:cNvSpPr/>
          <p:nvPr/>
        </p:nvSpPr>
        <p:spPr>
          <a:xfrm>
            <a:off x="2843913" y="3752400"/>
            <a:ext cx="934200" cy="93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34"/>
          <p:cNvSpPr/>
          <p:nvPr/>
        </p:nvSpPr>
        <p:spPr>
          <a:xfrm>
            <a:off x="5365888" y="3752400"/>
            <a:ext cx="934200" cy="933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34"/>
          <p:cNvSpPr/>
          <p:nvPr/>
        </p:nvSpPr>
        <p:spPr>
          <a:xfrm>
            <a:off x="6057900" y="1053500"/>
            <a:ext cx="1094700" cy="10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34"/>
          <p:cNvSpPr/>
          <p:nvPr/>
        </p:nvSpPr>
        <p:spPr>
          <a:xfrm>
            <a:off x="7732926" y="2507913"/>
            <a:ext cx="1004100" cy="100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34"/>
          <p:cNvSpPr/>
          <p:nvPr/>
        </p:nvSpPr>
        <p:spPr>
          <a:xfrm>
            <a:off x="4857596" y="1194238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4"/>
          <p:cNvSpPr/>
          <p:nvPr/>
        </p:nvSpPr>
        <p:spPr>
          <a:xfrm>
            <a:off x="7705646" y="899363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/>
          <p:nvPr/>
        </p:nvSpPr>
        <p:spPr>
          <a:xfrm>
            <a:off x="6628721" y="3349338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4"/>
          <p:cNvSpPr/>
          <p:nvPr/>
        </p:nvSpPr>
        <p:spPr>
          <a:xfrm>
            <a:off x="7705646" y="3933938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4"/>
          <p:cNvSpPr/>
          <p:nvPr/>
        </p:nvSpPr>
        <p:spPr>
          <a:xfrm>
            <a:off x="4286408" y="4024388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"/>
          <p:cNvSpPr/>
          <p:nvPr/>
        </p:nvSpPr>
        <p:spPr>
          <a:xfrm>
            <a:off x="1631571" y="2122575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4"/>
          <p:cNvSpPr/>
          <p:nvPr/>
        </p:nvSpPr>
        <p:spPr>
          <a:xfrm>
            <a:off x="835346" y="942388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4"/>
          <p:cNvSpPr/>
          <p:nvPr/>
        </p:nvSpPr>
        <p:spPr>
          <a:xfrm>
            <a:off x="1060371" y="3871713"/>
            <a:ext cx="571200" cy="57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34"/>
          <p:cNvCxnSpPr>
            <a:stCxn id="1078" idx="2"/>
            <a:endCxn id="1080" idx="6"/>
          </p:cNvCxnSpPr>
          <p:nvPr/>
        </p:nvCxnSpPr>
        <p:spPr>
          <a:xfrm flipH="1">
            <a:off x="1483200" y="2748700"/>
            <a:ext cx="2357400" cy="26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34"/>
          <p:cNvCxnSpPr>
            <a:stCxn id="1078" idx="6"/>
            <a:endCxn id="1084" idx="2"/>
          </p:cNvCxnSpPr>
          <p:nvPr/>
        </p:nvCxnSpPr>
        <p:spPr>
          <a:xfrm>
            <a:off x="5303400" y="2748700"/>
            <a:ext cx="2429400" cy="261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34"/>
          <p:cNvCxnSpPr>
            <a:stCxn id="1078" idx="2"/>
            <a:endCxn id="1079" idx="6"/>
          </p:cNvCxnSpPr>
          <p:nvPr/>
        </p:nvCxnSpPr>
        <p:spPr>
          <a:xfrm rot="10800000">
            <a:off x="3005700" y="1600600"/>
            <a:ext cx="834900" cy="1148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34"/>
          <p:cNvCxnSpPr>
            <a:stCxn id="1078" idx="6"/>
            <a:endCxn id="1083" idx="2"/>
          </p:cNvCxnSpPr>
          <p:nvPr/>
        </p:nvCxnSpPr>
        <p:spPr>
          <a:xfrm flipH="1" rot="10800000">
            <a:off x="5303400" y="1600600"/>
            <a:ext cx="754500" cy="11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34"/>
          <p:cNvCxnSpPr>
            <a:stCxn id="1078" idx="2"/>
            <a:endCxn id="1081" idx="0"/>
          </p:cNvCxnSpPr>
          <p:nvPr/>
        </p:nvCxnSpPr>
        <p:spPr>
          <a:xfrm flipH="1">
            <a:off x="3311100" y="2748700"/>
            <a:ext cx="529500" cy="1003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34"/>
          <p:cNvCxnSpPr>
            <a:stCxn id="1078" idx="6"/>
            <a:endCxn id="1082" idx="0"/>
          </p:cNvCxnSpPr>
          <p:nvPr/>
        </p:nvCxnSpPr>
        <p:spPr>
          <a:xfrm>
            <a:off x="5303400" y="2748700"/>
            <a:ext cx="529500" cy="1003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4"/>
          <p:cNvCxnSpPr>
            <a:stCxn id="1079" idx="2"/>
            <a:endCxn id="1091" idx="6"/>
          </p:cNvCxnSpPr>
          <p:nvPr/>
        </p:nvCxnSpPr>
        <p:spPr>
          <a:xfrm rot="10800000">
            <a:off x="1406513" y="1228113"/>
            <a:ext cx="665100" cy="372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4"/>
          <p:cNvCxnSpPr>
            <a:stCxn id="1079" idx="2"/>
            <a:endCxn id="1090" idx="0"/>
          </p:cNvCxnSpPr>
          <p:nvPr/>
        </p:nvCxnSpPr>
        <p:spPr>
          <a:xfrm flipH="1">
            <a:off x="1917113" y="1600713"/>
            <a:ext cx="154500" cy="522000"/>
          </a:xfrm>
          <a:prstGeom prst="bent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4"/>
          <p:cNvCxnSpPr>
            <a:stCxn id="1080" idx="4"/>
            <a:endCxn id="1092" idx="0"/>
          </p:cNvCxnSpPr>
          <p:nvPr/>
        </p:nvCxnSpPr>
        <p:spPr>
          <a:xfrm flipH="1" rot="-5400000">
            <a:off x="983691" y="3509175"/>
            <a:ext cx="287700" cy="4371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4"/>
          <p:cNvCxnSpPr>
            <a:stCxn id="1083" idx="2"/>
            <a:endCxn id="1085" idx="6"/>
          </p:cNvCxnSpPr>
          <p:nvPr/>
        </p:nvCxnSpPr>
        <p:spPr>
          <a:xfrm rot="10800000">
            <a:off x="5428800" y="1479800"/>
            <a:ext cx="629100" cy="12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4"/>
          <p:cNvCxnSpPr>
            <a:stCxn id="1083" idx="6"/>
            <a:endCxn id="1086" idx="4"/>
          </p:cNvCxnSpPr>
          <p:nvPr/>
        </p:nvCxnSpPr>
        <p:spPr>
          <a:xfrm flipH="1" rot="10800000">
            <a:off x="7152600" y="1470500"/>
            <a:ext cx="838500" cy="130200"/>
          </a:xfrm>
          <a:prstGeom prst="bentConnector2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4"/>
          <p:cNvCxnSpPr>
            <a:stCxn id="1084" idx="2"/>
            <a:endCxn id="1088" idx="0"/>
          </p:cNvCxnSpPr>
          <p:nvPr/>
        </p:nvCxnSpPr>
        <p:spPr>
          <a:xfrm>
            <a:off x="7732926" y="3009813"/>
            <a:ext cx="258300" cy="924000"/>
          </a:xfrm>
          <a:prstGeom prst="bentConnector4">
            <a:avLst>
              <a:gd fmla="val -92189" name="adj1"/>
              <a:gd fmla="val 77166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4"/>
          <p:cNvCxnSpPr>
            <a:stCxn id="1082" idx="6"/>
            <a:endCxn id="1087" idx="2"/>
          </p:cNvCxnSpPr>
          <p:nvPr/>
        </p:nvCxnSpPr>
        <p:spPr>
          <a:xfrm flipH="1" rot="10800000">
            <a:off x="6300088" y="3634950"/>
            <a:ext cx="328500" cy="5844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34"/>
          <p:cNvCxnSpPr>
            <a:stCxn id="1082" idx="2"/>
            <a:endCxn id="1089" idx="6"/>
          </p:cNvCxnSpPr>
          <p:nvPr/>
        </p:nvCxnSpPr>
        <p:spPr>
          <a:xfrm flipH="1">
            <a:off x="4857688" y="4219350"/>
            <a:ext cx="508200" cy="90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7" name="Google Shape;1107;p34"/>
          <p:cNvGrpSpPr/>
          <p:nvPr/>
        </p:nvGrpSpPr>
        <p:grpSpPr>
          <a:xfrm>
            <a:off x="4439833" y="4177866"/>
            <a:ext cx="264363" cy="264281"/>
            <a:chOff x="6235250" y="2620775"/>
            <a:chExt cx="481975" cy="481825"/>
          </a:xfrm>
        </p:grpSpPr>
        <p:sp>
          <p:nvSpPr>
            <p:cNvPr id="1108" name="Google Shape;1108;p34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13" name="Google Shape;1113;p34"/>
          <p:cNvSpPr/>
          <p:nvPr/>
        </p:nvSpPr>
        <p:spPr>
          <a:xfrm>
            <a:off x="5008805" y="1355089"/>
            <a:ext cx="268779" cy="249513"/>
          </a:xfrm>
          <a:custGeom>
            <a:rect b="b" l="l" r="r" t="t"/>
            <a:pathLst>
              <a:path extrusionOk="0" h="18196" w="19601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114" name="Google Shape;1114;p34"/>
          <p:cNvGrpSpPr/>
          <p:nvPr/>
        </p:nvGrpSpPr>
        <p:grpSpPr>
          <a:xfrm>
            <a:off x="7858389" y="1052841"/>
            <a:ext cx="265721" cy="264281"/>
            <a:chOff x="1535000" y="3223325"/>
            <a:chExt cx="484450" cy="481825"/>
          </a:xfrm>
        </p:grpSpPr>
        <p:sp>
          <p:nvSpPr>
            <p:cNvPr id="1115" name="Google Shape;1115;p34"/>
            <p:cNvSpPr/>
            <p:nvPr/>
          </p:nvSpPr>
          <p:spPr>
            <a:xfrm>
              <a:off x="1760150" y="3308225"/>
              <a:ext cx="143825" cy="140600"/>
            </a:xfrm>
            <a:custGeom>
              <a:rect b="b" l="l" r="r" t="t"/>
              <a:pathLst>
                <a:path extrusionOk="0" h="5624" w="5753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1873075" y="3421150"/>
              <a:ext cx="146375" cy="140600"/>
            </a:xfrm>
            <a:custGeom>
              <a:rect b="b" l="l" r="r" t="t"/>
              <a:pathLst>
                <a:path extrusionOk="0" h="5624" w="5855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1535000" y="3223325"/>
              <a:ext cx="406450" cy="481825"/>
            </a:xfrm>
            <a:custGeom>
              <a:rect b="b" l="l" r="r" t="t"/>
              <a:pathLst>
                <a:path extrusionOk="0" h="19273" w="16258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8" name="Google Shape;1118;p34"/>
          <p:cNvGrpSpPr/>
          <p:nvPr/>
        </p:nvGrpSpPr>
        <p:grpSpPr>
          <a:xfrm>
            <a:off x="1785026" y="2303541"/>
            <a:ext cx="264281" cy="209280"/>
            <a:chOff x="2085525" y="3263750"/>
            <a:chExt cx="481825" cy="381550"/>
          </a:xfrm>
        </p:grpSpPr>
        <p:sp>
          <p:nvSpPr>
            <p:cNvPr id="1119" name="Google Shape;1119;p34"/>
            <p:cNvSpPr/>
            <p:nvPr/>
          </p:nvSpPr>
          <p:spPr>
            <a:xfrm>
              <a:off x="2320325" y="3263750"/>
              <a:ext cx="227825" cy="141025"/>
            </a:xfrm>
            <a:custGeom>
              <a:rect b="b" l="l" r="r" t="t"/>
              <a:pathLst>
                <a:path extrusionOk="0" h="5641" w="9113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085525" y="3355200"/>
              <a:ext cx="481825" cy="290100"/>
            </a:xfrm>
            <a:custGeom>
              <a:rect b="b" l="l" r="r" t="t"/>
              <a:pathLst>
                <a:path extrusionOk="0" h="11604" w="19273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1" name="Google Shape;1121;p34"/>
          <p:cNvSpPr/>
          <p:nvPr/>
        </p:nvSpPr>
        <p:spPr>
          <a:xfrm>
            <a:off x="1213827" y="4077759"/>
            <a:ext cx="264281" cy="159147"/>
          </a:xfrm>
          <a:custGeom>
            <a:rect b="b" l="l" r="r" t="t"/>
            <a:pathLst>
              <a:path extrusionOk="0" h="11606" w="19273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122" name="Google Shape;1122;p34"/>
          <p:cNvGrpSpPr/>
          <p:nvPr/>
        </p:nvGrpSpPr>
        <p:grpSpPr>
          <a:xfrm>
            <a:off x="995038" y="1095846"/>
            <a:ext cx="265021" cy="264295"/>
            <a:chOff x="3270450" y="3213625"/>
            <a:chExt cx="483175" cy="481850"/>
          </a:xfrm>
        </p:grpSpPr>
        <p:sp>
          <p:nvSpPr>
            <p:cNvPr id="1123" name="Google Shape;1123;p34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5" name="Google Shape;1125;p34"/>
          <p:cNvGrpSpPr/>
          <p:nvPr/>
        </p:nvGrpSpPr>
        <p:grpSpPr>
          <a:xfrm>
            <a:off x="7925448" y="4087416"/>
            <a:ext cx="131599" cy="264281"/>
            <a:chOff x="3984950" y="3213600"/>
            <a:chExt cx="239925" cy="481825"/>
          </a:xfrm>
        </p:grpSpPr>
        <p:sp>
          <p:nvSpPr>
            <p:cNvPr id="1126" name="Google Shape;1126;p34"/>
            <p:cNvSpPr/>
            <p:nvPr/>
          </p:nvSpPr>
          <p:spPr>
            <a:xfrm>
              <a:off x="3984950" y="3213600"/>
              <a:ext cx="239925" cy="481825"/>
            </a:xfrm>
            <a:custGeom>
              <a:rect b="b" l="l" r="r" t="t"/>
              <a:pathLst>
                <a:path extrusionOk="0" h="19273" w="9597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072650" y="3543175"/>
              <a:ext cx="64525" cy="64625"/>
            </a:xfrm>
            <a:custGeom>
              <a:rect b="b" l="l" r="r" t="t"/>
              <a:pathLst>
                <a:path extrusionOk="0" h="2585" w="2581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8" name="Google Shape;1128;p34"/>
          <p:cNvSpPr/>
          <p:nvPr/>
        </p:nvSpPr>
        <p:spPr>
          <a:xfrm>
            <a:off x="6782166" y="3502805"/>
            <a:ext cx="264322" cy="264281"/>
          </a:xfrm>
          <a:custGeom>
            <a:rect b="b" l="l" r="r" t="t"/>
            <a:pathLst>
              <a:path extrusionOk="0" h="19273" w="19276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5"/>
          <p:cNvGrpSpPr/>
          <p:nvPr/>
        </p:nvGrpSpPr>
        <p:grpSpPr>
          <a:xfrm>
            <a:off x="2860625" y="1081600"/>
            <a:ext cx="1711384" cy="1711384"/>
            <a:chOff x="2860625" y="1081600"/>
            <a:chExt cx="1711384" cy="1711384"/>
          </a:xfrm>
        </p:grpSpPr>
        <p:grpSp>
          <p:nvGrpSpPr>
            <p:cNvPr id="1134" name="Google Shape;1134;p35"/>
            <p:cNvGrpSpPr/>
            <p:nvPr/>
          </p:nvGrpSpPr>
          <p:grpSpPr>
            <a:xfrm>
              <a:off x="2860625" y="1081600"/>
              <a:ext cx="1711381" cy="1711381"/>
              <a:chOff x="2860625" y="1081600"/>
              <a:chExt cx="1711381" cy="1711381"/>
            </a:xfrm>
          </p:grpSpPr>
          <p:sp>
            <p:nvSpPr>
              <p:cNvPr id="1135" name="Google Shape;1135;p35"/>
              <p:cNvSpPr/>
              <p:nvPr/>
            </p:nvSpPr>
            <p:spPr>
              <a:xfrm>
                <a:off x="2860625" y="1081600"/>
                <a:ext cx="958561" cy="959719"/>
              </a:xfrm>
              <a:custGeom>
                <a:rect b="b" l="l" r="r" t="t"/>
                <a:pathLst>
                  <a:path extrusionOk="0" h="19060" w="19037">
                    <a:moveTo>
                      <a:pt x="7305" y="1"/>
                    </a:moveTo>
                    <a:cubicBezTo>
                      <a:pt x="3265" y="1"/>
                      <a:pt x="1" y="3288"/>
                      <a:pt x="1" y="7305"/>
                    </a:cubicBezTo>
                    <a:lnTo>
                      <a:pt x="1" y="7305"/>
                    </a:lnTo>
                    <a:lnTo>
                      <a:pt x="1" y="19060"/>
                    </a:lnTo>
                    <a:lnTo>
                      <a:pt x="19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>
                <a:off x="2860625" y="1081600"/>
                <a:ext cx="1711381" cy="1711381"/>
              </a:xfrm>
              <a:custGeom>
                <a:rect b="b" l="l" r="r" t="t"/>
                <a:pathLst>
                  <a:path extrusionOk="0" h="33988" w="33988">
                    <a:moveTo>
                      <a:pt x="19037" y="1"/>
                    </a:moveTo>
                    <a:lnTo>
                      <a:pt x="1" y="19060"/>
                    </a:lnTo>
                    <a:lnTo>
                      <a:pt x="1" y="25679"/>
                    </a:lnTo>
                    <a:cubicBezTo>
                      <a:pt x="1" y="30267"/>
                      <a:pt x="3721" y="33988"/>
                      <a:pt x="8309" y="33988"/>
                    </a:cubicBezTo>
                    <a:lnTo>
                      <a:pt x="8309" y="33988"/>
                    </a:lnTo>
                    <a:lnTo>
                      <a:pt x="33988" y="33988"/>
                    </a:lnTo>
                    <a:lnTo>
                      <a:pt x="33988" y="8332"/>
                    </a:lnTo>
                    <a:cubicBezTo>
                      <a:pt x="33988" y="3744"/>
                      <a:pt x="30244" y="1"/>
                      <a:pt x="25656" y="1"/>
                    </a:cubicBezTo>
                    <a:lnTo>
                      <a:pt x="25656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7" name="Google Shape;1137;p35"/>
            <p:cNvSpPr/>
            <p:nvPr/>
          </p:nvSpPr>
          <p:spPr>
            <a:xfrm>
              <a:off x="3167527" y="1389610"/>
              <a:ext cx="1404482" cy="1403375"/>
            </a:xfrm>
            <a:custGeom>
              <a:rect b="b" l="l" r="r" t="t"/>
              <a:pathLst>
                <a:path extrusionOk="0" h="27871" w="27893">
                  <a:moveTo>
                    <a:pt x="22004" y="2443"/>
                  </a:moveTo>
                  <a:lnTo>
                    <a:pt x="2442" y="21982"/>
                  </a:lnTo>
                  <a:cubicBezTo>
                    <a:pt x="822" y="23602"/>
                    <a:pt x="0" y="25748"/>
                    <a:pt x="0" y="27871"/>
                  </a:cubicBezTo>
                  <a:lnTo>
                    <a:pt x="0" y="27871"/>
                  </a:lnTo>
                  <a:lnTo>
                    <a:pt x="27893" y="27871"/>
                  </a:lnTo>
                  <a:lnTo>
                    <a:pt x="27893" y="1"/>
                  </a:lnTo>
                  <a:cubicBezTo>
                    <a:pt x="25747" y="1"/>
                    <a:pt x="23624" y="823"/>
                    <a:pt x="22004" y="2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35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1139" name="Google Shape;1139;p35"/>
          <p:cNvGrpSpPr/>
          <p:nvPr/>
        </p:nvGrpSpPr>
        <p:grpSpPr>
          <a:xfrm>
            <a:off x="4571975" y="1081600"/>
            <a:ext cx="1711389" cy="1711384"/>
            <a:chOff x="4571975" y="1081600"/>
            <a:chExt cx="1711389" cy="1711384"/>
          </a:xfrm>
        </p:grpSpPr>
        <p:grpSp>
          <p:nvGrpSpPr>
            <p:cNvPr id="1140" name="Google Shape;1140;p35"/>
            <p:cNvGrpSpPr/>
            <p:nvPr/>
          </p:nvGrpSpPr>
          <p:grpSpPr>
            <a:xfrm>
              <a:off x="4571975" y="1081600"/>
              <a:ext cx="1711389" cy="1711381"/>
              <a:chOff x="4571975" y="1081600"/>
              <a:chExt cx="1711389" cy="1711381"/>
            </a:xfrm>
          </p:grpSpPr>
          <p:sp>
            <p:nvSpPr>
              <p:cNvPr id="1141" name="Google Shape;1141;p35"/>
              <p:cNvSpPr/>
              <p:nvPr/>
            </p:nvSpPr>
            <p:spPr>
              <a:xfrm>
                <a:off x="4571975" y="1081600"/>
                <a:ext cx="1711381" cy="1711381"/>
              </a:xfrm>
              <a:custGeom>
                <a:rect b="b" l="l" r="r" t="t"/>
                <a:pathLst>
                  <a:path extrusionOk="0" h="33988" w="33988">
                    <a:moveTo>
                      <a:pt x="6734" y="1"/>
                    </a:moveTo>
                    <a:cubicBezTo>
                      <a:pt x="3013" y="1"/>
                      <a:pt x="1" y="3014"/>
                      <a:pt x="1" y="6734"/>
                    </a:cubicBezTo>
                    <a:lnTo>
                      <a:pt x="1" y="6734"/>
                    </a:lnTo>
                    <a:lnTo>
                      <a:pt x="1" y="33988"/>
                    </a:lnTo>
                    <a:lnTo>
                      <a:pt x="27254" y="33988"/>
                    </a:lnTo>
                    <a:cubicBezTo>
                      <a:pt x="30952" y="33988"/>
                      <a:pt x="33987" y="30975"/>
                      <a:pt x="33987" y="27254"/>
                    </a:cubicBezTo>
                    <a:lnTo>
                      <a:pt x="33987" y="27254"/>
                    </a:lnTo>
                    <a:lnTo>
                      <a:pt x="33987" y="7305"/>
                    </a:lnTo>
                    <a:cubicBezTo>
                      <a:pt x="33987" y="3288"/>
                      <a:pt x="30701" y="1"/>
                      <a:pt x="26683" y="1"/>
                    </a:cubicBezTo>
                    <a:lnTo>
                      <a:pt x="26683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5"/>
              <p:cNvSpPr/>
              <p:nvPr/>
            </p:nvSpPr>
            <p:spPr>
              <a:xfrm>
                <a:off x="5323645" y="1081600"/>
                <a:ext cx="959719" cy="959719"/>
              </a:xfrm>
              <a:custGeom>
                <a:rect b="b" l="l" r="r" t="t"/>
                <a:pathLst>
                  <a:path extrusionOk="0" h="19060" w="19060">
                    <a:moveTo>
                      <a:pt x="0" y="1"/>
                    </a:moveTo>
                    <a:lnTo>
                      <a:pt x="19059" y="19060"/>
                    </a:lnTo>
                    <a:lnTo>
                      <a:pt x="19059" y="7305"/>
                    </a:lnTo>
                    <a:cubicBezTo>
                      <a:pt x="19059" y="3288"/>
                      <a:pt x="15773" y="1"/>
                      <a:pt x="11755" y="1"/>
                    </a:cubicBezTo>
                    <a:lnTo>
                      <a:pt x="117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3" name="Google Shape;1143;p35"/>
            <p:cNvSpPr/>
            <p:nvPr/>
          </p:nvSpPr>
          <p:spPr>
            <a:xfrm>
              <a:off x="4571975" y="1389610"/>
              <a:ext cx="1403375" cy="1403375"/>
            </a:xfrm>
            <a:custGeom>
              <a:rect b="b" l="l" r="r" t="t"/>
              <a:pathLst>
                <a:path extrusionOk="0" h="27871" w="27871">
                  <a:moveTo>
                    <a:pt x="1" y="27871"/>
                  </a:moveTo>
                  <a:lnTo>
                    <a:pt x="27870" y="27871"/>
                  </a:lnTo>
                  <a:cubicBezTo>
                    <a:pt x="27870" y="25748"/>
                    <a:pt x="27049" y="23602"/>
                    <a:pt x="25428" y="21982"/>
                  </a:cubicBezTo>
                  <a:lnTo>
                    <a:pt x="25428" y="21982"/>
                  </a:lnTo>
                  <a:lnTo>
                    <a:pt x="5889" y="2443"/>
                  </a:lnTo>
                  <a:cubicBezTo>
                    <a:pt x="4269" y="823"/>
                    <a:pt x="2123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35"/>
          <p:cNvGrpSpPr/>
          <p:nvPr/>
        </p:nvGrpSpPr>
        <p:grpSpPr>
          <a:xfrm>
            <a:off x="4571975" y="2792950"/>
            <a:ext cx="1711389" cy="1711389"/>
            <a:chOff x="4571975" y="2792950"/>
            <a:chExt cx="1711389" cy="1711389"/>
          </a:xfrm>
        </p:grpSpPr>
        <p:grpSp>
          <p:nvGrpSpPr>
            <p:cNvPr id="1145" name="Google Shape;1145;p35"/>
            <p:cNvGrpSpPr/>
            <p:nvPr/>
          </p:nvGrpSpPr>
          <p:grpSpPr>
            <a:xfrm>
              <a:off x="4571975" y="2792950"/>
              <a:ext cx="1711389" cy="1711389"/>
              <a:chOff x="4571975" y="2792950"/>
              <a:chExt cx="1711389" cy="1711389"/>
            </a:xfrm>
          </p:grpSpPr>
          <p:sp>
            <p:nvSpPr>
              <p:cNvPr id="1146" name="Google Shape;1146;p35"/>
              <p:cNvSpPr/>
              <p:nvPr/>
            </p:nvSpPr>
            <p:spPr>
              <a:xfrm>
                <a:off x="4571975" y="2792950"/>
                <a:ext cx="1711381" cy="1711381"/>
              </a:xfrm>
              <a:custGeom>
                <a:rect b="b" l="l" r="r" t="t"/>
                <a:pathLst>
                  <a:path extrusionOk="0" h="33988" w="33988">
                    <a:moveTo>
                      <a:pt x="1" y="1"/>
                    </a:moveTo>
                    <a:lnTo>
                      <a:pt x="1" y="27300"/>
                    </a:lnTo>
                    <a:cubicBezTo>
                      <a:pt x="1" y="30997"/>
                      <a:pt x="2991" y="33987"/>
                      <a:pt x="6688" y="33987"/>
                    </a:cubicBezTo>
                    <a:lnTo>
                      <a:pt x="6688" y="33987"/>
                    </a:lnTo>
                    <a:lnTo>
                      <a:pt x="26683" y="33987"/>
                    </a:lnTo>
                    <a:cubicBezTo>
                      <a:pt x="30701" y="33987"/>
                      <a:pt x="33987" y="30723"/>
                      <a:pt x="33987" y="26683"/>
                    </a:cubicBezTo>
                    <a:lnTo>
                      <a:pt x="33987" y="26683"/>
                    </a:lnTo>
                    <a:lnTo>
                      <a:pt x="33987" y="6711"/>
                    </a:lnTo>
                    <a:cubicBezTo>
                      <a:pt x="33987" y="3014"/>
                      <a:pt x="30974" y="1"/>
                      <a:pt x="27277" y="1"/>
                    </a:cubicBezTo>
                    <a:lnTo>
                      <a:pt x="2727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5"/>
              <p:cNvSpPr/>
              <p:nvPr/>
            </p:nvSpPr>
            <p:spPr>
              <a:xfrm>
                <a:off x="5323645" y="3545779"/>
                <a:ext cx="959719" cy="958561"/>
              </a:xfrm>
              <a:custGeom>
                <a:rect b="b" l="l" r="r" t="t"/>
                <a:pathLst>
                  <a:path extrusionOk="0" h="19037" w="19060">
                    <a:moveTo>
                      <a:pt x="0" y="19036"/>
                    </a:moveTo>
                    <a:lnTo>
                      <a:pt x="11755" y="19036"/>
                    </a:lnTo>
                    <a:cubicBezTo>
                      <a:pt x="15773" y="19036"/>
                      <a:pt x="19059" y="15772"/>
                      <a:pt x="19059" y="11732"/>
                    </a:cubicBezTo>
                    <a:lnTo>
                      <a:pt x="19059" y="11732"/>
                    </a:lnTo>
                    <a:lnTo>
                      <a:pt x="190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8" name="Google Shape;1148;p35"/>
            <p:cNvSpPr/>
            <p:nvPr/>
          </p:nvSpPr>
          <p:spPr>
            <a:xfrm>
              <a:off x="4571975" y="2792950"/>
              <a:ext cx="1403375" cy="1404533"/>
            </a:xfrm>
            <a:custGeom>
              <a:rect b="b" l="l" r="r" t="t"/>
              <a:pathLst>
                <a:path extrusionOk="0" h="27894" w="27871">
                  <a:moveTo>
                    <a:pt x="1" y="1"/>
                  </a:moveTo>
                  <a:lnTo>
                    <a:pt x="1" y="27893"/>
                  </a:lnTo>
                  <a:cubicBezTo>
                    <a:pt x="2123" y="27893"/>
                    <a:pt x="4269" y="27071"/>
                    <a:pt x="5889" y="25451"/>
                  </a:cubicBezTo>
                  <a:lnTo>
                    <a:pt x="5889" y="25451"/>
                  </a:lnTo>
                  <a:lnTo>
                    <a:pt x="25428" y="5889"/>
                  </a:lnTo>
                  <a:cubicBezTo>
                    <a:pt x="27049" y="4269"/>
                    <a:pt x="27870" y="2146"/>
                    <a:pt x="27870" y="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35"/>
          <p:cNvGrpSpPr/>
          <p:nvPr/>
        </p:nvGrpSpPr>
        <p:grpSpPr>
          <a:xfrm>
            <a:off x="2860625" y="2792950"/>
            <a:ext cx="1711384" cy="1711389"/>
            <a:chOff x="2860625" y="2792950"/>
            <a:chExt cx="1711384" cy="1711389"/>
          </a:xfrm>
        </p:grpSpPr>
        <p:grpSp>
          <p:nvGrpSpPr>
            <p:cNvPr id="1150" name="Google Shape;1150;p35"/>
            <p:cNvGrpSpPr/>
            <p:nvPr/>
          </p:nvGrpSpPr>
          <p:grpSpPr>
            <a:xfrm>
              <a:off x="2860625" y="2792950"/>
              <a:ext cx="1711381" cy="1711389"/>
              <a:chOff x="2860625" y="2792950"/>
              <a:chExt cx="1711381" cy="1711389"/>
            </a:xfrm>
          </p:grpSpPr>
          <p:sp>
            <p:nvSpPr>
              <p:cNvPr id="1151" name="Google Shape;1151;p35"/>
              <p:cNvSpPr/>
              <p:nvPr/>
            </p:nvSpPr>
            <p:spPr>
              <a:xfrm>
                <a:off x="2860625" y="2792950"/>
                <a:ext cx="1711381" cy="1711381"/>
              </a:xfrm>
              <a:custGeom>
                <a:rect b="b" l="l" r="r" t="t"/>
                <a:pathLst>
                  <a:path extrusionOk="0" h="33988" w="33988">
                    <a:moveTo>
                      <a:pt x="6848" y="1"/>
                    </a:moveTo>
                    <a:cubicBezTo>
                      <a:pt x="3059" y="1"/>
                      <a:pt x="1" y="3082"/>
                      <a:pt x="1" y="6871"/>
                    </a:cubicBezTo>
                    <a:lnTo>
                      <a:pt x="1" y="6871"/>
                    </a:lnTo>
                    <a:lnTo>
                      <a:pt x="1" y="26683"/>
                    </a:lnTo>
                    <a:cubicBezTo>
                      <a:pt x="1" y="30723"/>
                      <a:pt x="3265" y="33987"/>
                      <a:pt x="7305" y="33987"/>
                    </a:cubicBezTo>
                    <a:lnTo>
                      <a:pt x="7305" y="33987"/>
                    </a:lnTo>
                    <a:lnTo>
                      <a:pt x="27117" y="33987"/>
                    </a:lnTo>
                    <a:cubicBezTo>
                      <a:pt x="30906" y="33987"/>
                      <a:pt x="33988" y="30929"/>
                      <a:pt x="33988" y="27140"/>
                    </a:cubicBezTo>
                    <a:lnTo>
                      <a:pt x="33988" y="27140"/>
                    </a:lnTo>
                    <a:lnTo>
                      <a:pt x="3398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5"/>
              <p:cNvSpPr/>
              <p:nvPr/>
            </p:nvSpPr>
            <p:spPr>
              <a:xfrm>
                <a:off x="2860625" y="3545779"/>
                <a:ext cx="958561" cy="958561"/>
              </a:xfrm>
              <a:custGeom>
                <a:rect b="b" l="l" r="r" t="t"/>
                <a:pathLst>
                  <a:path extrusionOk="0" h="19037" w="19037">
                    <a:moveTo>
                      <a:pt x="1" y="11732"/>
                    </a:moveTo>
                    <a:cubicBezTo>
                      <a:pt x="1" y="15772"/>
                      <a:pt x="3265" y="19036"/>
                      <a:pt x="7305" y="19036"/>
                    </a:cubicBezTo>
                    <a:lnTo>
                      <a:pt x="7305" y="19036"/>
                    </a:lnTo>
                    <a:lnTo>
                      <a:pt x="19037" y="190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3" name="Google Shape;1153;p35"/>
            <p:cNvSpPr/>
            <p:nvPr/>
          </p:nvSpPr>
          <p:spPr>
            <a:xfrm>
              <a:off x="3167527" y="2792950"/>
              <a:ext cx="1404482" cy="1404533"/>
            </a:xfrm>
            <a:custGeom>
              <a:rect b="b" l="l" r="r" t="t"/>
              <a:pathLst>
                <a:path extrusionOk="0" h="27894" w="27893">
                  <a:moveTo>
                    <a:pt x="0" y="1"/>
                  </a:moveTo>
                  <a:cubicBezTo>
                    <a:pt x="0" y="2146"/>
                    <a:pt x="822" y="4269"/>
                    <a:pt x="2442" y="5889"/>
                  </a:cubicBezTo>
                  <a:lnTo>
                    <a:pt x="2442" y="5889"/>
                  </a:lnTo>
                  <a:lnTo>
                    <a:pt x="22004" y="25451"/>
                  </a:lnTo>
                  <a:cubicBezTo>
                    <a:pt x="23624" y="27071"/>
                    <a:pt x="25747" y="27893"/>
                    <a:pt x="27893" y="27893"/>
                  </a:cubicBezTo>
                  <a:lnTo>
                    <a:pt x="27893" y="27893"/>
                  </a:lnTo>
                  <a:lnTo>
                    <a:pt x="278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35"/>
          <p:cNvSpPr/>
          <p:nvPr/>
        </p:nvSpPr>
        <p:spPr>
          <a:xfrm>
            <a:off x="3599657" y="1849384"/>
            <a:ext cx="1943506" cy="1915913"/>
          </a:xfrm>
          <a:custGeom>
            <a:rect b="b" l="l" r="r" t="t"/>
            <a:pathLst>
              <a:path extrusionOk="0" h="38050" w="38598">
                <a:moveTo>
                  <a:pt x="15339" y="1621"/>
                </a:moveTo>
                <a:lnTo>
                  <a:pt x="2192" y="14791"/>
                </a:lnTo>
                <a:cubicBezTo>
                  <a:pt x="0" y="16959"/>
                  <a:pt x="0" y="20520"/>
                  <a:pt x="2192" y="22711"/>
                </a:cubicBezTo>
                <a:lnTo>
                  <a:pt x="2192" y="22711"/>
                </a:lnTo>
                <a:lnTo>
                  <a:pt x="15339" y="35859"/>
                </a:lnTo>
                <a:cubicBezTo>
                  <a:pt x="17507" y="38050"/>
                  <a:pt x="21091" y="38050"/>
                  <a:pt x="23259" y="35859"/>
                </a:cubicBezTo>
                <a:lnTo>
                  <a:pt x="23259" y="35859"/>
                </a:lnTo>
                <a:lnTo>
                  <a:pt x="36430" y="22711"/>
                </a:lnTo>
                <a:cubicBezTo>
                  <a:pt x="38598" y="20520"/>
                  <a:pt x="38598" y="16959"/>
                  <a:pt x="36430" y="14791"/>
                </a:cubicBezTo>
                <a:lnTo>
                  <a:pt x="36430" y="14791"/>
                </a:lnTo>
                <a:lnTo>
                  <a:pt x="23259" y="1621"/>
                </a:lnTo>
                <a:cubicBezTo>
                  <a:pt x="22164" y="548"/>
                  <a:pt x="20726" y="0"/>
                  <a:pt x="19311" y="0"/>
                </a:cubicBezTo>
                <a:lnTo>
                  <a:pt x="19311" y="0"/>
                </a:lnTo>
                <a:cubicBezTo>
                  <a:pt x="17873" y="0"/>
                  <a:pt x="16435" y="548"/>
                  <a:pt x="15339" y="1621"/>
                </a:cubicBezTo>
              </a:path>
            </a:pathLst>
          </a:custGeom>
          <a:solidFill>
            <a:srgbClr val="EFEFEF"/>
          </a:solidFill>
          <a:ln>
            <a:noFill/>
          </a:ln>
          <a:effectLst>
            <a:outerShdw blurRad="57150" rotWithShape="0" algn="bl" dir="5400000" dist="3810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5"/>
          <p:cNvSpPr/>
          <p:nvPr/>
        </p:nvSpPr>
        <p:spPr>
          <a:xfrm>
            <a:off x="3364055" y="1586188"/>
            <a:ext cx="1209115" cy="1209115"/>
          </a:xfrm>
          <a:custGeom>
            <a:rect b="b" l="l" r="r" t="t"/>
            <a:pathLst>
              <a:path extrusionOk="0" h="24013" w="24013">
                <a:moveTo>
                  <a:pt x="0" y="5159"/>
                </a:moveTo>
                <a:cubicBezTo>
                  <a:pt x="0" y="15567"/>
                  <a:pt x="8446" y="24012"/>
                  <a:pt x="18854" y="24012"/>
                </a:cubicBezTo>
                <a:lnTo>
                  <a:pt x="18854" y="24012"/>
                </a:lnTo>
                <a:lnTo>
                  <a:pt x="24012" y="24012"/>
                </a:lnTo>
                <a:lnTo>
                  <a:pt x="24012" y="18854"/>
                </a:lnTo>
                <a:cubicBezTo>
                  <a:pt x="24012" y="8445"/>
                  <a:pt x="15590" y="0"/>
                  <a:pt x="5159" y="0"/>
                </a:cubicBezTo>
                <a:lnTo>
                  <a:pt x="5159" y="0"/>
                </a:lnTo>
                <a:cubicBezTo>
                  <a:pt x="2328" y="0"/>
                  <a:pt x="0" y="2305"/>
                  <a:pt x="0" y="5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3810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5"/>
          <p:cNvSpPr/>
          <p:nvPr/>
        </p:nvSpPr>
        <p:spPr>
          <a:xfrm>
            <a:off x="3364055" y="2792950"/>
            <a:ext cx="1209115" cy="1209115"/>
          </a:xfrm>
          <a:custGeom>
            <a:rect b="b" l="l" r="r" t="t"/>
            <a:pathLst>
              <a:path extrusionOk="0" h="24013" w="24013">
                <a:moveTo>
                  <a:pt x="18854" y="1"/>
                </a:moveTo>
                <a:cubicBezTo>
                  <a:pt x="8446" y="1"/>
                  <a:pt x="0" y="8446"/>
                  <a:pt x="0" y="18854"/>
                </a:cubicBezTo>
                <a:lnTo>
                  <a:pt x="0" y="18854"/>
                </a:lnTo>
                <a:cubicBezTo>
                  <a:pt x="0" y="21707"/>
                  <a:pt x="2328" y="24013"/>
                  <a:pt x="5159" y="24013"/>
                </a:cubicBezTo>
                <a:lnTo>
                  <a:pt x="5159" y="24013"/>
                </a:lnTo>
                <a:cubicBezTo>
                  <a:pt x="15590" y="24013"/>
                  <a:pt x="24012" y="15567"/>
                  <a:pt x="24012" y="5159"/>
                </a:cubicBezTo>
                <a:lnTo>
                  <a:pt x="24012" y="5159"/>
                </a:lnTo>
                <a:lnTo>
                  <a:pt x="240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3810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5"/>
          <p:cNvSpPr/>
          <p:nvPr/>
        </p:nvSpPr>
        <p:spPr>
          <a:xfrm>
            <a:off x="4571975" y="1586188"/>
            <a:ext cx="1207956" cy="1209115"/>
          </a:xfrm>
          <a:custGeom>
            <a:rect b="b" l="l" r="r" t="t"/>
            <a:pathLst>
              <a:path extrusionOk="0" h="24013" w="23990">
                <a:moveTo>
                  <a:pt x="18831" y="0"/>
                </a:moveTo>
                <a:cubicBezTo>
                  <a:pt x="8423" y="0"/>
                  <a:pt x="1" y="8445"/>
                  <a:pt x="1" y="18854"/>
                </a:cubicBezTo>
                <a:lnTo>
                  <a:pt x="1" y="18854"/>
                </a:lnTo>
                <a:lnTo>
                  <a:pt x="1" y="24012"/>
                </a:lnTo>
                <a:lnTo>
                  <a:pt x="5159" y="24012"/>
                </a:lnTo>
                <a:cubicBezTo>
                  <a:pt x="15567" y="24012"/>
                  <a:pt x="23990" y="15567"/>
                  <a:pt x="23990" y="5159"/>
                </a:cubicBezTo>
                <a:lnTo>
                  <a:pt x="23990" y="5159"/>
                </a:lnTo>
                <a:cubicBezTo>
                  <a:pt x="23990" y="2305"/>
                  <a:pt x="21685" y="0"/>
                  <a:pt x="18831" y="0"/>
                </a:cubicBezTo>
                <a:lnTo>
                  <a:pt x="188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3810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5"/>
          <p:cNvSpPr/>
          <p:nvPr/>
        </p:nvSpPr>
        <p:spPr>
          <a:xfrm>
            <a:off x="4571975" y="2792950"/>
            <a:ext cx="1207956" cy="1209115"/>
          </a:xfrm>
          <a:custGeom>
            <a:rect b="b" l="l" r="r" t="t"/>
            <a:pathLst>
              <a:path extrusionOk="0" h="24013" w="23990">
                <a:moveTo>
                  <a:pt x="1" y="1"/>
                </a:moveTo>
                <a:lnTo>
                  <a:pt x="1" y="5159"/>
                </a:lnTo>
                <a:cubicBezTo>
                  <a:pt x="1" y="15567"/>
                  <a:pt x="8423" y="24013"/>
                  <a:pt x="18831" y="24013"/>
                </a:cubicBezTo>
                <a:lnTo>
                  <a:pt x="18831" y="24013"/>
                </a:lnTo>
                <a:lnTo>
                  <a:pt x="18831" y="24013"/>
                </a:lnTo>
                <a:cubicBezTo>
                  <a:pt x="21685" y="24013"/>
                  <a:pt x="23990" y="21707"/>
                  <a:pt x="23990" y="18854"/>
                </a:cubicBezTo>
                <a:lnTo>
                  <a:pt x="23990" y="18854"/>
                </a:lnTo>
                <a:cubicBezTo>
                  <a:pt x="23990" y="8446"/>
                  <a:pt x="15567" y="1"/>
                  <a:pt x="5159" y="1"/>
                </a:cubicBezTo>
                <a:lnTo>
                  <a:pt x="515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3810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5"/>
          <p:cNvSpPr/>
          <p:nvPr/>
        </p:nvSpPr>
        <p:spPr>
          <a:xfrm>
            <a:off x="3953639" y="2192993"/>
            <a:ext cx="1235550" cy="1218329"/>
          </a:xfrm>
          <a:custGeom>
            <a:rect b="b" l="l" r="r" t="t"/>
            <a:pathLst>
              <a:path extrusionOk="0" h="24196" w="24538">
                <a:moveTo>
                  <a:pt x="9747" y="1028"/>
                </a:moveTo>
                <a:lnTo>
                  <a:pt x="1370" y="9405"/>
                </a:lnTo>
                <a:cubicBezTo>
                  <a:pt x="1" y="10797"/>
                  <a:pt x="1" y="13057"/>
                  <a:pt x="1370" y="14449"/>
                </a:cubicBezTo>
                <a:lnTo>
                  <a:pt x="1370" y="14449"/>
                </a:lnTo>
                <a:lnTo>
                  <a:pt x="9747" y="22803"/>
                </a:lnTo>
                <a:cubicBezTo>
                  <a:pt x="11139" y="24196"/>
                  <a:pt x="13399" y="24196"/>
                  <a:pt x="14791" y="22803"/>
                </a:cubicBezTo>
                <a:lnTo>
                  <a:pt x="14791" y="22803"/>
                </a:lnTo>
                <a:lnTo>
                  <a:pt x="23168" y="14449"/>
                </a:lnTo>
                <a:cubicBezTo>
                  <a:pt x="24538" y="13057"/>
                  <a:pt x="24538" y="10797"/>
                  <a:pt x="23168" y="9405"/>
                </a:cubicBezTo>
                <a:lnTo>
                  <a:pt x="23168" y="9405"/>
                </a:lnTo>
                <a:lnTo>
                  <a:pt x="14791" y="1028"/>
                </a:lnTo>
                <a:cubicBezTo>
                  <a:pt x="14107" y="343"/>
                  <a:pt x="13194" y="1"/>
                  <a:pt x="12281" y="1"/>
                </a:cubicBezTo>
                <a:lnTo>
                  <a:pt x="12281" y="1"/>
                </a:lnTo>
                <a:cubicBezTo>
                  <a:pt x="11368" y="1"/>
                  <a:pt x="10455" y="343"/>
                  <a:pt x="9747" y="1028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57150" rotWithShape="0" algn="bl" dir="5400000" dist="3810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5"/>
          <p:cNvSpPr txBox="1"/>
          <p:nvPr/>
        </p:nvSpPr>
        <p:spPr>
          <a:xfrm>
            <a:off x="2860625" y="1217500"/>
            <a:ext cx="501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35"/>
          <p:cNvSpPr txBox="1"/>
          <p:nvPr/>
        </p:nvSpPr>
        <p:spPr>
          <a:xfrm>
            <a:off x="5779925" y="1217500"/>
            <a:ext cx="501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35"/>
          <p:cNvSpPr txBox="1"/>
          <p:nvPr/>
        </p:nvSpPr>
        <p:spPr>
          <a:xfrm>
            <a:off x="2860625" y="4002075"/>
            <a:ext cx="501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35"/>
          <p:cNvSpPr txBox="1"/>
          <p:nvPr/>
        </p:nvSpPr>
        <p:spPr>
          <a:xfrm>
            <a:off x="5779925" y="4002075"/>
            <a:ext cx="501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4" name="Google Shape;1164;p35"/>
          <p:cNvGrpSpPr/>
          <p:nvPr/>
        </p:nvGrpSpPr>
        <p:grpSpPr>
          <a:xfrm>
            <a:off x="826637" y="1574488"/>
            <a:ext cx="1545600" cy="725593"/>
            <a:chOff x="5115275" y="1294000"/>
            <a:chExt cx="1545600" cy="725593"/>
          </a:xfrm>
        </p:grpSpPr>
        <p:sp>
          <p:nvSpPr>
            <p:cNvPr id="1165" name="Google Shape;1165;p35"/>
            <p:cNvSpPr txBox="1"/>
            <p:nvPr/>
          </p:nvSpPr>
          <p:spPr>
            <a:xfrm>
              <a:off x="5115275" y="158309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35"/>
            <p:cNvSpPr txBox="1"/>
            <p:nvPr/>
          </p:nvSpPr>
          <p:spPr>
            <a:xfrm>
              <a:off x="5115275" y="129400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7" name="Google Shape;1167;p35"/>
          <p:cNvGrpSpPr/>
          <p:nvPr/>
        </p:nvGrpSpPr>
        <p:grpSpPr>
          <a:xfrm>
            <a:off x="6771763" y="1574864"/>
            <a:ext cx="1545600" cy="724838"/>
            <a:chOff x="6806626" y="1294375"/>
            <a:chExt cx="1545600" cy="724838"/>
          </a:xfrm>
        </p:grpSpPr>
        <p:sp>
          <p:nvSpPr>
            <p:cNvPr id="1168" name="Google Shape;1168;p35"/>
            <p:cNvSpPr txBox="1"/>
            <p:nvPr/>
          </p:nvSpPr>
          <p:spPr>
            <a:xfrm>
              <a:off x="6806626" y="158271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35"/>
            <p:cNvSpPr txBox="1"/>
            <p:nvPr/>
          </p:nvSpPr>
          <p:spPr>
            <a:xfrm>
              <a:off x="6806626" y="129437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0" name="Google Shape;1170;p35"/>
          <p:cNvGrpSpPr/>
          <p:nvPr/>
        </p:nvGrpSpPr>
        <p:grpSpPr>
          <a:xfrm>
            <a:off x="826637" y="3132693"/>
            <a:ext cx="1545600" cy="725039"/>
            <a:chOff x="5115275" y="2247335"/>
            <a:chExt cx="1545600" cy="725039"/>
          </a:xfrm>
        </p:grpSpPr>
        <p:sp>
          <p:nvSpPr>
            <p:cNvPr id="1171" name="Google Shape;1171;p35"/>
            <p:cNvSpPr txBox="1"/>
            <p:nvPr/>
          </p:nvSpPr>
          <p:spPr>
            <a:xfrm>
              <a:off x="5115275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35"/>
            <p:cNvSpPr txBox="1"/>
            <p:nvPr/>
          </p:nvSpPr>
          <p:spPr>
            <a:xfrm>
              <a:off x="5115275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3" name="Google Shape;1173;p35"/>
          <p:cNvGrpSpPr/>
          <p:nvPr/>
        </p:nvGrpSpPr>
        <p:grpSpPr>
          <a:xfrm>
            <a:off x="6771763" y="3133059"/>
            <a:ext cx="1545600" cy="724316"/>
            <a:chOff x="6806626" y="2247688"/>
            <a:chExt cx="1545600" cy="724316"/>
          </a:xfrm>
        </p:grpSpPr>
        <p:sp>
          <p:nvSpPr>
            <p:cNvPr id="1174" name="Google Shape;1174;p35"/>
            <p:cNvSpPr txBox="1"/>
            <p:nvPr/>
          </p:nvSpPr>
          <p:spPr>
            <a:xfrm>
              <a:off x="6806626" y="253550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5" name="Google Shape;1175;p35"/>
            <p:cNvSpPr txBox="1"/>
            <p:nvPr/>
          </p:nvSpPr>
          <p:spPr>
            <a:xfrm>
              <a:off x="6806626" y="224768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6" name="Google Shape;1176;p35"/>
          <p:cNvGrpSpPr/>
          <p:nvPr/>
        </p:nvGrpSpPr>
        <p:grpSpPr>
          <a:xfrm>
            <a:off x="3689225" y="1942496"/>
            <a:ext cx="361069" cy="357581"/>
            <a:chOff x="5049725" y="1435050"/>
            <a:chExt cx="486550" cy="481850"/>
          </a:xfrm>
        </p:grpSpPr>
        <p:sp>
          <p:nvSpPr>
            <p:cNvPr id="1177" name="Google Shape;1177;p35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1" name="Google Shape;1181;p35"/>
          <p:cNvGrpSpPr/>
          <p:nvPr/>
        </p:nvGrpSpPr>
        <p:grpSpPr>
          <a:xfrm>
            <a:off x="3691018" y="3316414"/>
            <a:ext cx="357507" cy="357581"/>
            <a:chOff x="5049725" y="2027900"/>
            <a:chExt cx="481750" cy="481850"/>
          </a:xfrm>
        </p:grpSpPr>
        <p:sp>
          <p:nvSpPr>
            <p:cNvPr id="1182" name="Google Shape;1182;p35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0" name="Google Shape;1190;p35"/>
          <p:cNvGrpSpPr/>
          <p:nvPr/>
        </p:nvGrpSpPr>
        <p:grpSpPr>
          <a:xfrm>
            <a:off x="5109305" y="3316236"/>
            <a:ext cx="365039" cy="357952"/>
            <a:chOff x="1490050" y="3805975"/>
            <a:chExt cx="491900" cy="482350"/>
          </a:xfrm>
        </p:grpSpPr>
        <p:sp>
          <p:nvSpPr>
            <p:cNvPr id="1191" name="Google Shape;1191;p35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5" name="Google Shape;1195;p35"/>
          <p:cNvGrpSpPr/>
          <p:nvPr/>
        </p:nvGrpSpPr>
        <p:grpSpPr>
          <a:xfrm>
            <a:off x="5109304" y="1942507"/>
            <a:ext cx="328732" cy="357562"/>
            <a:chOff x="2104275" y="3806450"/>
            <a:chExt cx="442975" cy="481825"/>
          </a:xfrm>
        </p:grpSpPr>
        <p:sp>
          <p:nvSpPr>
            <p:cNvPr id="1196" name="Google Shape;1196;p35"/>
            <p:cNvSpPr/>
            <p:nvPr/>
          </p:nvSpPr>
          <p:spPr>
            <a:xfrm>
              <a:off x="2104275" y="3806450"/>
              <a:ext cx="442975" cy="481825"/>
            </a:xfrm>
            <a:custGeom>
              <a:rect b="b" l="l" r="r" t="t"/>
              <a:pathLst>
                <a:path extrusionOk="0" h="19273" w="17719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284200" y="4005050"/>
              <a:ext cx="84700" cy="84700"/>
            </a:xfrm>
            <a:custGeom>
              <a:rect b="b" l="l" r="r" t="t"/>
              <a:pathLst>
                <a:path extrusionOk="0" h="3388" w="3388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98" name="Google Shape;1198;p35"/>
          <p:cNvSpPr txBox="1"/>
          <p:nvPr/>
        </p:nvSpPr>
        <p:spPr>
          <a:xfrm>
            <a:off x="4177300" y="2602450"/>
            <a:ext cx="789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36"/>
          <p:cNvGrpSpPr/>
          <p:nvPr/>
        </p:nvGrpSpPr>
        <p:grpSpPr>
          <a:xfrm>
            <a:off x="2193825" y="1861052"/>
            <a:ext cx="4743763" cy="2278550"/>
            <a:chOff x="2193825" y="1692281"/>
            <a:chExt cx="4743763" cy="2278550"/>
          </a:xfrm>
        </p:grpSpPr>
        <p:sp>
          <p:nvSpPr>
            <p:cNvPr id="1204" name="Google Shape;1204;p36"/>
            <p:cNvSpPr/>
            <p:nvPr/>
          </p:nvSpPr>
          <p:spPr>
            <a:xfrm>
              <a:off x="2193825" y="1692281"/>
              <a:ext cx="1625100" cy="1625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3239825" y="2345731"/>
              <a:ext cx="1625100" cy="1625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4277900" y="1692281"/>
              <a:ext cx="1625100" cy="1625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5312488" y="2344018"/>
              <a:ext cx="1625100" cy="1625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36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1209" name="Google Shape;1209;p36"/>
          <p:cNvGrpSpPr/>
          <p:nvPr/>
        </p:nvGrpSpPr>
        <p:grpSpPr>
          <a:xfrm>
            <a:off x="2295803" y="1955600"/>
            <a:ext cx="1434723" cy="2122964"/>
            <a:chOff x="2295803" y="1786829"/>
            <a:chExt cx="1434723" cy="2122964"/>
          </a:xfrm>
        </p:grpSpPr>
        <p:sp>
          <p:nvSpPr>
            <p:cNvPr id="1210" name="Google Shape;1210;p36"/>
            <p:cNvSpPr/>
            <p:nvPr/>
          </p:nvSpPr>
          <p:spPr>
            <a:xfrm>
              <a:off x="2295803" y="1786829"/>
              <a:ext cx="1434723" cy="1080323"/>
            </a:xfrm>
            <a:custGeom>
              <a:rect b="b" l="l" r="r" t="t"/>
              <a:pathLst>
                <a:path extrusionOk="0" h="21640" w="28739">
                  <a:moveTo>
                    <a:pt x="1" y="14381"/>
                  </a:moveTo>
                  <a:cubicBezTo>
                    <a:pt x="1" y="15750"/>
                    <a:pt x="184" y="17120"/>
                    <a:pt x="572" y="18444"/>
                  </a:cubicBezTo>
                  <a:lnTo>
                    <a:pt x="572" y="18444"/>
                  </a:lnTo>
                  <a:lnTo>
                    <a:pt x="4566" y="17257"/>
                  </a:lnTo>
                  <a:cubicBezTo>
                    <a:pt x="4315" y="16321"/>
                    <a:pt x="4155" y="15362"/>
                    <a:pt x="4155" y="14381"/>
                  </a:cubicBezTo>
                  <a:lnTo>
                    <a:pt x="4155" y="14381"/>
                  </a:lnTo>
                  <a:cubicBezTo>
                    <a:pt x="4155" y="8766"/>
                    <a:pt x="8743" y="4178"/>
                    <a:pt x="14381" y="4178"/>
                  </a:cubicBezTo>
                  <a:lnTo>
                    <a:pt x="14381" y="4178"/>
                  </a:lnTo>
                  <a:cubicBezTo>
                    <a:pt x="19996" y="4178"/>
                    <a:pt x="24584" y="8766"/>
                    <a:pt x="24584" y="14381"/>
                  </a:cubicBezTo>
                  <a:lnTo>
                    <a:pt x="24584" y="14381"/>
                  </a:lnTo>
                  <a:cubicBezTo>
                    <a:pt x="24584" y="16184"/>
                    <a:pt x="24105" y="17964"/>
                    <a:pt x="23191" y="19517"/>
                  </a:cubicBezTo>
                  <a:lnTo>
                    <a:pt x="23191" y="19517"/>
                  </a:lnTo>
                  <a:lnTo>
                    <a:pt x="26775" y="21639"/>
                  </a:lnTo>
                  <a:cubicBezTo>
                    <a:pt x="28076" y="19425"/>
                    <a:pt x="28738" y="16937"/>
                    <a:pt x="28738" y="14381"/>
                  </a:cubicBezTo>
                  <a:lnTo>
                    <a:pt x="28738" y="14381"/>
                  </a:lnTo>
                  <a:cubicBezTo>
                    <a:pt x="28738" y="6460"/>
                    <a:pt x="22301" y="1"/>
                    <a:pt x="14381" y="1"/>
                  </a:cubicBezTo>
                  <a:lnTo>
                    <a:pt x="14381" y="1"/>
                  </a:lnTo>
                  <a:cubicBezTo>
                    <a:pt x="6438" y="1"/>
                    <a:pt x="1" y="6460"/>
                    <a:pt x="1" y="14381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762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2988625" y="2747442"/>
              <a:ext cx="35395" cy="1086014"/>
            </a:xfrm>
            <a:custGeom>
              <a:rect b="b" l="l" r="r" t="t"/>
              <a:pathLst>
                <a:path extrusionOk="0" h="21754" w="709">
                  <a:moveTo>
                    <a:pt x="1" y="21753"/>
                  </a:moveTo>
                  <a:lnTo>
                    <a:pt x="708" y="21753"/>
                  </a:lnTo>
                  <a:lnTo>
                    <a:pt x="70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2605771" y="2096799"/>
              <a:ext cx="814785" cy="815933"/>
            </a:xfrm>
            <a:custGeom>
              <a:rect b="b" l="l" r="r" t="t"/>
              <a:pathLst>
                <a:path extrusionOk="0" h="16344" w="16321">
                  <a:moveTo>
                    <a:pt x="0" y="8172"/>
                  </a:moveTo>
                  <a:cubicBezTo>
                    <a:pt x="0" y="12691"/>
                    <a:pt x="3653" y="16343"/>
                    <a:pt x="8172" y="16343"/>
                  </a:cubicBezTo>
                  <a:lnTo>
                    <a:pt x="8172" y="16343"/>
                  </a:lnTo>
                  <a:cubicBezTo>
                    <a:pt x="12669" y="16343"/>
                    <a:pt x="16321" y="12691"/>
                    <a:pt x="16321" y="8172"/>
                  </a:cubicBezTo>
                  <a:lnTo>
                    <a:pt x="16321" y="8172"/>
                  </a:lnTo>
                  <a:cubicBezTo>
                    <a:pt x="16321" y="3652"/>
                    <a:pt x="12669" y="0"/>
                    <a:pt x="8172" y="0"/>
                  </a:cubicBezTo>
                  <a:lnTo>
                    <a:pt x="8172" y="0"/>
                  </a:lnTo>
                  <a:cubicBezTo>
                    <a:pt x="3653" y="0"/>
                    <a:pt x="0" y="3652"/>
                    <a:pt x="0" y="8172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6667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2929367" y="3750190"/>
              <a:ext cx="159602" cy="159602"/>
            </a:xfrm>
            <a:custGeom>
              <a:rect b="b" l="l" r="r" t="t"/>
              <a:pathLst>
                <a:path extrusionOk="0" h="3197" w="3197">
                  <a:moveTo>
                    <a:pt x="1" y="1599"/>
                  </a:moveTo>
                  <a:cubicBezTo>
                    <a:pt x="1" y="2466"/>
                    <a:pt x="731" y="3196"/>
                    <a:pt x="1599" y="3196"/>
                  </a:cubicBezTo>
                  <a:lnTo>
                    <a:pt x="1599" y="3196"/>
                  </a:lnTo>
                  <a:cubicBezTo>
                    <a:pt x="2489" y="3196"/>
                    <a:pt x="3196" y="2466"/>
                    <a:pt x="3196" y="1599"/>
                  </a:cubicBezTo>
                  <a:lnTo>
                    <a:pt x="3196" y="1599"/>
                  </a:lnTo>
                  <a:cubicBezTo>
                    <a:pt x="3196" y="708"/>
                    <a:pt x="2489" y="1"/>
                    <a:pt x="1599" y="1"/>
                  </a:cubicBezTo>
                  <a:lnTo>
                    <a:pt x="1599" y="1"/>
                  </a:lnTo>
                  <a:cubicBezTo>
                    <a:pt x="731" y="1"/>
                    <a:pt x="1" y="708"/>
                    <a:pt x="1" y="15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36"/>
          <p:cNvGrpSpPr/>
          <p:nvPr/>
        </p:nvGrpSpPr>
        <p:grpSpPr>
          <a:xfrm>
            <a:off x="4374270" y="1955600"/>
            <a:ext cx="1434673" cy="2122964"/>
            <a:chOff x="4374270" y="1786829"/>
            <a:chExt cx="1434673" cy="2122964"/>
          </a:xfrm>
        </p:grpSpPr>
        <p:sp>
          <p:nvSpPr>
            <p:cNvPr id="1215" name="Google Shape;1215;p36"/>
            <p:cNvSpPr/>
            <p:nvPr/>
          </p:nvSpPr>
          <p:spPr>
            <a:xfrm>
              <a:off x="4374270" y="1786829"/>
              <a:ext cx="1434673" cy="1084866"/>
            </a:xfrm>
            <a:custGeom>
              <a:rect b="b" l="l" r="r" t="t"/>
              <a:pathLst>
                <a:path extrusionOk="0" h="21731" w="28738">
                  <a:moveTo>
                    <a:pt x="0" y="14381"/>
                  </a:moveTo>
                  <a:cubicBezTo>
                    <a:pt x="0" y="16869"/>
                    <a:pt x="639" y="19334"/>
                    <a:pt x="1872" y="21502"/>
                  </a:cubicBezTo>
                  <a:lnTo>
                    <a:pt x="1872" y="21502"/>
                  </a:lnTo>
                  <a:lnTo>
                    <a:pt x="2032" y="21731"/>
                  </a:lnTo>
                  <a:lnTo>
                    <a:pt x="5296" y="19562"/>
                  </a:lnTo>
                  <a:lnTo>
                    <a:pt x="5501" y="19425"/>
                  </a:lnTo>
                  <a:lnTo>
                    <a:pt x="5501" y="19425"/>
                  </a:lnTo>
                  <a:lnTo>
                    <a:pt x="5501" y="19402"/>
                  </a:lnTo>
                  <a:lnTo>
                    <a:pt x="5456" y="19357"/>
                  </a:lnTo>
                  <a:cubicBezTo>
                    <a:pt x="4611" y="17850"/>
                    <a:pt x="4155" y="16116"/>
                    <a:pt x="4155" y="14381"/>
                  </a:cubicBezTo>
                  <a:lnTo>
                    <a:pt x="4155" y="14381"/>
                  </a:lnTo>
                  <a:cubicBezTo>
                    <a:pt x="4155" y="8766"/>
                    <a:pt x="8742" y="4178"/>
                    <a:pt x="14357" y="4178"/>
                  </a:cubicBezTo>
                  <a:lnTo>
                    <a:pt x="14357" y="4178"/>
                  </a:lnTo>
                  <a:cubicBezTo>
                    <a:pt x="19995" y="4178"/>
                    <a:pt x="24583" y="8766"/>
                    <a:pt x="24583" y="14381"/>
                  </a:cubicBezTo>
                  <a:lnTo>
                    <a:pt x="24583" y="14381"/>
                  </a:lnTo>
                  <a:cubicBezTo>
                    <a:pt x="24583" y="16184"/>
                    <a:pt x="24104" y="17964"/>
                    <a:pt x="23191" y="19517"/>
                  </a:cubicBezTo>
                  <a:lnTo>
                    <a:pt x="23191" y="19517"/>
                  </a:lnTo>
                  <a:lnTo>
                    <a:pt x="26774" y="21639"/>
                  </a:lnTo>
                  <a:cubicBezTo>
                    <a:pt x="28075" y="19425"/>
                    <a:pt x="28737" y="16937"/>
                    <a:pt x="28737" y="14381"/>
                  </a:cubicBezTo>
                  <a:lnTo>
                    <a:pt x="28737" y="14381"/>
                  </a:lnTo>
                  <a:cubicBezTo>
                    <a:pt x="28737" y="6460"/>
                    <a:pt x="22301" y="1"/>
                    <a:pt x="14357" y="1"/>
                  </a:cubicBezTo>
                  <a:lnTo>
                    <a:pt x="14357" y="1"/>
                  </a:lnTo>
                  <a:cubicBezTo>
                    <a:pt x="6437" y="1"/>
                    <a:pt x="0" y="6460"/>
                    <a:pt x="0" y="143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762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6" name="Google Shape;1216;p36"/>
            <p:cNvGrpSpPr/>
            <p:nvPr/>
          </p:nvGrpSpPr>
          <p:grpSpPr>
            <a:xfrm>
              <a:off x="4684188" y="2096799"/>
              <a:ext cx="814785" cy="1812994"/>
              <a:chOff x="4684188" y="2096799"/>
              <a:chExt cx="814785" cy="1812994"/>
            </a:xfrm>
          </p:grpSpPr>
          <p:sp>
            <p:nvSpPr>
              <p:cNvPr id="1217" name="Google Shape;1217;p36"/>
              <p:cNvSpPr/>
              <p:nvPr/>
            </p:nvSpPr>
            <p:spPr>
              <a:xfrm>
                <a:off x="5075030" y="2747442"/>
                <a:ext cx="35395" cy="1086014"/>
              </a:xfrm>
              <a:custGeom>
                <a:rect b="b" l="l" r="r" t="t"/>
                <a:pathLst>
                  <a:path extrusionOk="0" h="21754" w="709">
                    <a:moveTo>
                      <a:pt x="1" y="21753"/>
                    </a:moveTo>
                    <a:lnTo>
                      <a:pt x="708" y="21753"/>
                    </a:lnTo>
                    <a:lnTo>
                      <a:pt x="7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5015772" y="3750190"/>
                <a:ext cx="159602" cy="159602"/>
              </a:xfrm>
              <a:custGeom>
                <a:rect b="b" l="l" r="r" t="t"/>
                <a:pathLst>
                  <a:path extrusionOk="0" h="3197" w="3197">
                    <a:moveTo>
                      <a:pt x="1" y="1599"/>
                    </a:moveTo>
                    <a:cubicBezTo>
                      <a:pt x="1" y="2466"/>
                      <a:pt x="709" y="3196"/>
                      <a:pt x="1599" y="3196"/>
                    </a:cubicBezTo>
                    <a:lnTo>
                      <a:pt x="1599" y="3196"/>
                    </a:lnTo>
                    <a:cubicBezTo>
                      <a:pt x="2466" y="3196"/>
                      <a:pt x="3197" y="2466"/>
                      <a:pt x="3197" y="1599"/>
                    </a:cubicBezTo>
                    <a:lnTo>
                      <a:pt x="3197" y="1599"/>
                    </a:lnTo>
                    <a:cubicBezTo>
                      <a:pt x="3197" y="708"/>
                      <a:pt x="2466" y="1"/>
                      <a:pt x="1599" y="1"/>
                    </a:cubicBezTo>
                    <a:lnTo>
                      <a:pt x="1599" y="1"/>
                    </a:lnTo>
                    <a:cubicBezTo>
                      <a:pt x="709" y="1"/>
                      <a:pt x="1" y="708"/>
                      <a:pt x="1" y="15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6"/>
              <p:cNvSpPr/>
              <p:nvPr/>
            </p:nvSpPr>
            <p:spPr>
              <a:xfrm>
                <a:off x="4684188" y="2096799"/>
                <a:ext cx="814785" cy="815933"/>
              </a:xfrm>
              <a:custGeom>
                <a:rect b="b" l="l" r="r" t="t"/>
                <a:pathLst>
                  <a:path extrusionOk="0" h="16344" w="16321">
                    <a:moveTo>
                      <a:pt x="1" y="8172"/>
                    </a:moveTo>
                    <a:cubicBezTo>
                      <a:pt x="1" y="12691"/>
                      <a:pt x="3653" y="16343"/>
                      <a:pt x="8149" y="16343"/>
                    </a:cubicBezTo>
                    <a:lnTo>
                      <a:pt x="8149" y="16343"/>
                    </a:lnTo>
                    <a:cubicBezTo>
                      <a:pt x="12669" y="16343"/>
                      <a:pt x="16321" y="12691"/>
                      <a:pt x="16321" y="8172"/>
                    </a:cubicBezTo>
                    <a:lnTo>
                      <a:pt x="16321" y="8172"/>
                    </a:lnTo>
                    <a:cubicBezTo>
                      <a:pt x="16321" y="3652"/>
                      <a:pt x="12669" y="0"/>
                      <a:pt x="8149" y="0"/>
                    </a:cubicBezTo>
                    <a:lnTo>
                      <a:pt x="8149" y="0"/>
                    </a:lnTo>
                    <a:cubicBezTo>
                      <a:pt x="3653" y="0"/>
                      <a:pt x="1" y="3652"/>
                      <a:pt x="1" y="81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DC6A47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66675">
                  <a:srgbClr val="000000">
                    <a:alpha val="2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0" name="Google Shape;1220;p36"/>
          <p:cNvGrpSpPr/>
          <p:nvPr/>
        </p:nvGrpSpPr>
        <p:grpSpPr>
          <a:xfrm>
            <a:off x="3335036" y="1898638"/>
            <a:ext cx="1435821" cy="2144576"/>
            <a:chOff x="3335036" y="1729867"/>
            <a:chExt cx="1435821" cy="2144576"/>
          </a:xfrm>
        </p:grpSpPr>
        <p:sp>
          <p:nvSpPr>
            <p:cNvPr id="1221" name="Google Shape;1221;p36"/>
            <p:cNvSpPr/>
            <p:nvPr/>
          </p:nvSpPr>
          <p:spPr>
            <a:xfrm>
              <a:off x="4030155" y="1806199"/>
              <a:ext cx="35345" cy="1084866"/>
            </a:xfrm>
            <a:custGeom>
              <a:rect b="b" l="l" r="r" t="t"/>
              <a:pathLst>
                <a:path extrusionOk="0" h="21731" w="708">
                  <a:moveTo>
                    <a:pt x="0" y="21731"/>
                  </a:moveTo>
                  <a:lnTo>
                    <a:pt x="708" y="21731"/>
                  </a:lnTo>
                  <a:lnTo>
                    <a:pt x="70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3967453" y="1729867"/>
              <a:ext cx="159602" cy="159602"/>
            </a:xfrm>
            <a:custGeom>
              <a:rect b="b" l="l" r="r" t="t"/>
              <a:pathLst>
                <a:path extrusionOk="0" h="3197" w="3197">
                  <a:moveTo>
                    <a:pt x="1" y="1598"/>
                  </a:moveTo>
                  <a:cubicBezTo>
                    <a:pt x="1" y="2466"/>
                    <a:pt x="731" y="3196"/>
                    <a:pt x="1598" y="3196"/>
                  </a:cubicBezTo>
                  <a:lnTo>
                    <a:pt x="1598" y="3196"/>
                  </a:lnTo>
                  <a:cubicBezTo>
                    <a:pt x="2489" y="3196"/>
                    <a:pt x="3196" y="2466"/>
                    <a:pt x="3196" y="1598"/>
                  </a:cubicBezTo>
                  <a:lnTo>
                    <a:pt x="3196" y="1598"/>
                  </a:lnTo>
                  <a:cubicBezTo>
                    <a:pt x="3196" y="708"/>
                    <a:pt x="2489" y="1"/>
                    <a:pt x="1598" y="1"/>
                  </a:cubicBezTo>
                  <a:lnTo>
                    <a:pt x="1598" y="1"/>
                  </a:lnTo>
                  <a:cubicBezTo>
                    <a:pt x="731" y="1"/>
                    <a:pt x="1" y="708"/>
                    <a:pt x="1" y="15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3335036" y="2755430"/>
              <a:ext cx="1435821" cy="1119013"/>
            </a:xfrm>
            <a:custGeom>
              <a:rect b="b" l="l" r="r" t="t"/>
              <a:pathLst>
                <a:path extrusionOk="0" h="22415" w="28761">
                  <a:moveTo>
                    <a:pt x="1" y="8035"/>
                  </a:moveTo>
                  <a:cubicBezTo>
                    <a:pt x="1" y="15955"/>
                    <a:pt x="6460" y="22415"/>
                    <a:pt x="14381" y="22415"/>
                  </a:cubicBezTo>
                  <a:lnTo>
                    <a:pt x="14381" y="22415"/>
                  </a:lnTo>
                  <a:cubicBezTo>
                    <a:pt x="22301" y="22415"/>
                    <a:pt x="28761" y="15955"/>
                    <a:pt x="28761" y="8035"/>
                  </a:cubicBezTo>
                  <a:lnTo>
                    <a:pt x="28761" y="8035"/>
                  </a:lnTo>
                  <a:cubicBezTo>
                    <a:pt x="28761" y="5547"/>
                    <a:pt x="28099" y="3082"/>
                    <a:pt x="26866" y="913"/>
                  </a:cubicBezTo>
                  <a:lnTo>
                    <a:pt x="26866" y="913"/>
                  </a:lnTo>
                  <a:lnTo>
                    <a:pt x="26775" y="776"/>
                  </a:lnTo>
                  <a:cubicBezTo>
                    <a:pt x="26638" y="571"/>
                    <a:pt x="26501" y="343"/>
                    <a:pt x="26364" y="115"/>
                  </a:cubicBezTo>
                  <a:lnTo>
                    <a:pt x="26364" y="115"/>
                  </a:lnTo>
                  <a:lnTo>
                    <a:pt x="22780" y="2237"/>
                  </a:lnTo>
                  <a:cubicBezTo>
                    <a:pt x="22940" y="2511"/>
                    <a:pt x="23123" y="2785"/>
                    <a:pt x="23282" y="3059"/>
                  </a:cubicBezTo>
                  <a:lnTo>
                    <a:pt x="23282" y="3059"/>
                  </a:lnTo>
                  <a:cubicBezTo>
                    <a:pt x="24150" y="4565"/>
                    <a:pt x="24584" y="6300"/>
                    <a:pt x="24584" y="8035"/>
                  </a:cubicBezTo>
                  <a:lnTo>
                    <a:pt x="24584" y="8035"/>
                  </a:lnTo>
                  <a:cubicBezTo>
                    <a:pt x="24584" y="13673"/>
                    <a:pt x="20018" y="18238"/>
                    <a:pt x="14381" y="18238"/>
                  </a:cubicBezTo>
                  <a:lnTo>
                    <a:pt x="14381" y="18238"/>
                  </a:lnTo>
                  <a:cubicBezTo>
                    <a:pt x="8766" y="18238"/>
                    <a:pt x="4178" y="13673"/>
                    <a:pt x="4178" y="8035"/>
                  </a:cubicBezTo>
                  <a:lnTo>
                    <a:pt x="4178" y="8035"/>
                  </a:lnTo>
                  <a:cubicBezTo>
                    <a:pt x="4178" y="6003"/>
                    <a:pt x="4771" y="4018"/>
                    <a:pt x="5912" y="2329"/>
                  </a:cubicBezTo>
                  <a:lnTo>
                    <a:pt x="5912" y="2329"/>
                  </a:lnTo>
                  <a:lnTo>
                    <a:pt x="2443" y="0"/>
                  </a:lnTo>
                  <a:cubicBezTo>
                    <a:pt x="845" y="2374"/>
                    <a:pt x="1" y="5159"/>
                    <a:pt x="1" y="8035"/>
                  </a:cubicBezTo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762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3645004" y="2748590"/>
              <a:ext cx="815933" cy="815933"/>
            </a:xfrm>
            <a:custGeom>
              <a:rect b="b" l="l" r="r" t="t"/>
              <a:pathLst>
                <a:path extrusionOk="0" h="16344" w="16344">
                  <a:moveTo>
                    <a:pt x="0" y="8172"/>
                  </a:moveTo>
                  <a:cubicBezTo>
                    <a:pt x="0" y="12691"/>
                    <a:pt x="3675" y="16343"/>
                    <a:pt x="8172" y="16343"/>
                  </a:cubicBezTo>
                  <a:lnTo>
                    <a:pt x="8172" y="16343"/>
                  </a:lnTo>
                  <a:cubicBezTo>
                    <a:pt x="12691" y="16343"/>
                    <a:pt x="16343" y="12691"/>
                    <a:pt x="16343" y="8172"/>
                  </a:cubicBezTo>
                  <a:lnTo>
                    <a:pt x="16343" y="8172"/>
                  </a:lnTo>
                  <a:cubicBezTo>
                    <a:pt x="16343" y="3652"/>
                    <a:pt x="12691" y="0"/>
                    <a:pt x="8172" y="0"/>
                  </a:cubicBezTo>
                  <a:lnTo>
                    <a:pt x="8172" y="0"/>
                  </a:lnTo>
                  <a:cubicBezTo>
                    <a:pt x="3675" y="0"/>
                    <a:pt x="0" y="3652"/>
                    <a:pt x="0" y="817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6667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36"/>
          <p:cNvGrpSpPr/>
          <p:nvPr/>
        </p:nvGrpSpPr>
        <p:grpSpPr>
          <a:xfrm>
            <a:off x="5413504" y="1898638"/>
            <a:ext cx="1434673" cy="2145724"/>
            <a:chOff x="5413504" y="1729867"/>
            <a:chExt cx="1434673" cy="2145724"/>
          </a:xfrm>
        </p:grpSpPr>
        <p:sp>
          <p:nvSpPr>
            <p:cNvPr id="1226" name="Google Shape;1226;p36"/>
            <p:cNvSpPr/>
            <p:nvPr/>
          </p:nvSpPr>
          <p:spPr>
            <a:xfrm>
              <a:off x="5413504" y="2755430"/>
              <a:ext cx="1434673" cy="1120161"/>
            </a:xfrm>
            <a:custGeom>
              <a:rect b="b" l="l" r="r" t="t"/>
              <a:pathLst>
                <a:path extrusionOk="0" h="22438" w="28738">
                  <a:moveTo>
                    <a:pt x="22825" y="2351"/>
                  </a:moveTo>
                  <a:cubicBezTo>
                    <a:pt x="23967" y="4040"/>
                    <a:pt x="24583" y="6003"/>
                    <a:pt x="24583" y="8058"/>
                  </a:cubicBezTo>
                  <a:lnTo>
                    <a:pt x="24583" y="8058"/>
                  </a:lnTo>
                  <a:cubicBezTo>
                    <a:pt x="24583" y="13696"/>
                    <a:pt x="19995" y="18261"/>
                    <a:pt x="14357" y="18261"/>
                  </a:cubicBezTo>
                  <a:lnTo>
                    <a:pt x="14357" y="18261"/>
                  </a:lnTo>
                  <a:cubicBezTo>
                    <a:pt x="8742" y="18261"/>
                    <a:pt x="4154" y="13696"/>
                    <a:pt x="4154" y="8058"/>
                  </a:cubicBezTo>
                  <a:lnTo>
                    <a:pt x="4154" y="8058"/>
                  </a:lnTo>
                  <a:cubicBezTo>
                    <a:pt x="4154" y="6003"/>
                    <a:pt x="4771" y="4040"/>
                    <a:pt x="5912" y="2351"/>
                  </a:cubicBezTo>
                  <a:lnTo>
                    <a:pt x="5912" y="2351"/>
                  </a:lnTo>
                  <a:lnTo>
                    <a:pt x="2465" y="0"/>
                  </a:lnTo>
                  <a:cubicBezTo>
                    <a:pt x="845" y="2397"/>
                    <a:pt x="0" y="5182"/>
                    <a:pt x="0" y="8058"/>
                  </a:cubicBezTo>
                  <a:lnTo>
                    <a:pt x="0" y="8058"/>
                  </a:lnTo>
                  <a:cubicBezTo>
                    <a:pt x="0" y="16001"/>
                    <a:pt x="6437" y="22438"/>
                    <a:pt x="14357" y="22438"/>
                  </a:cubicBezTo>
                  <a:lnTo>
                    <a:pt x="14357" y="22438"/>
                  </a:lnTo>
                  <a:cubicBezTo>
                    <a:pt x="22300" y="22438"/>
                    <a:pt x="28737" y="16001"/>
                    <a:pt x="28737" y="8058"/>
                  </a:cubicBezTo>
                  <a:lnTo>
                    <a:pt x="28737" y="8058"/>
                  </a:lnTo>
                  <a:cubicBezTo>
                    <a:pt x="28737" y="5182"/>
                    <a:pt x="27893" y="2397"/>
                    <a:pt x="26272" y="0"/>
                  </a:cubicBezTo>
                  <a:lnTo>
                    <a:pt x="2627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76200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115412" y="1806199"/>
              <a:ext cx="35345" cy="1084866"/>
            </a:xfrm>
            <a:custGeom>
              <a:rect b="b" l="l" r="r" t="t"/>
              <a:pathLst>
                <a:path extrusionOk="0" h="21731" w="708">
                  <a:moveTo>
                    <a:pt x="0" y="21731"/>
                  </a:moveTo>
                  <a:lnTo>
                    <a:pt x="708" y="21731"/>
                  </a:lnTo>
                  <a:lnTo>
                    <a:pt x="70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053858" y="1729867"/>
              <a:ext cx="159602" cy="159602"/>
            </a:xfrm>
            <a:custGeom>
              <a:rect b="b" l="l" r="r" t="t"/>
              <a:pathLst>
                <a:path extrusionOk="0" h="3197" w="3197">
                  <a:moveTo>
                    <a:pt x="1" y="1598"/>
                  </a:moveTo>
                  <a:cubicBezTo>
                    <a:pt x="1" y="2466"/>
                    <a:pt x="708" y="3196"/>
                    <a:pt x="1599" y="3196"/>
                  </a:cubicBezTo>
                  <a:lnTo>
                    <a:pt x="1599" y="3196"/>
                  </a:lnTo>
                  <a:cubicBezTo>
                    <a:pt x="2466" y="3196"/>
                    <a:pt x="3196" y="2466"/>
                    <a:pt x="3196" y="1598"/>
                  </a:cubicBezTo>
                  <a:lnTo>
                    <a:pt x="3196" y="1598"/>
                  </a:lnTo>
                  <a:cubicBezTo>
                    <a:pt x="3196" y="708"/>
                    <a:pt x="2466" y="1"/>
                    <a:pt x="1599" y="1"/>
                  </a:cubicBezTo>
                  <a:lnTo>
                    <a:pt x="1599" y="1"/>
                  </a:lnTo>
                  <a:cubicBezTo>
                    <a:pt x="708" y="1"/>
                    <a:pt x="1" y="708"/>
                    <a:pt x="1" y="1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723422" y="2750887"/>
              <a:ext cx="814785" cy="814785"/>
            </a:xfrm>
            <a:custGeom>
              <a:rect b="b" l="l" r="r" t="t"/>
              <a:pathLst>
                <a:path extrusionOk="0" h="16321" w="16321">
                  <a:moveTo>
                    <a:pt x="1" y="8149"/>
                  </a:moveTo>
                  <a:cubicBezTo>
                    <a:pt x="1" y="12668"/>
                    <a:pt x="3653" y="16320"/>
                    <a:pt x="8149" y="16320"/>
                  </a:cubicBezTo>
                  <a:lnTo>
                    <a:pt x="8149" y="16320"/>
                  </a:lnTo>
                  <a:cubicBezTo>
                    <a:pt x="12669" y="16320"/>
                    <a:pt x="16321" y="12668"/>
                    <a:pt x="16321" y="8149"/>
                  </a:cubicBezTo>
                  <a:lnTo>
                    <a:pt x="16321" y="8149"/>
                  </a:lnTo>
                  <a:cubicBezTo>
                    <a:pt x="16321" y="3652"/>
                    <a:pt x="12669" y="0"/>
                    <a:pt x="8149" y="0"/>
                  </a:cubicBezTo>
                  <a:lnTo>
                    <a:pt x="8149" y="0"/>
                  </a:lnTo>
                  <a:cubicBezTo>
                    <a:pt x="3653" y="0"/>
                    <a:pt x="1" y="3652"/>
                    <a:pt x="1" y="8149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6667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36"/>
          <p:cNvGrpSpPr/>
          <p:nvPr/>
        </p:nvGrpSpPr>
        <p:grpSpPr>
          <a:xfrm>
            <a:off x="1323447" y="1213286"/>
            <a:ext cx="2817907" cy="500809"/>
            <a:chOff x="2007943" y="1044515"/>
            <a:chExt cx="2817907" cy="500809"/>
          </a:xfrm>
        </p:grpSpPr>
        <p:sp>
          <p:nvSpPr>
            <p:cNvPr id="1231" name="Google Shape;1231;p36"/>
            <p:cNvSpPr txBox="1"/>
            <p:nvPr/>
          </p:nvSpPr>
          <p:spPr>
            <a:xfrm>
              <a:off x="2007950" y="1253724"/>
              <a:ext cx="2817900" cy="2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2" name="Google Shape;1232;p36"/>
            <p:cNvSpPr txBox="1"/>
            <p:nvPr/>
          </p:nvSpPr>
          <p:spPr>
            <a:xfrm>
              <a:off x="2007943" y="1044515"/>
              <a:ext cx="2817783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3" name="Google Shape;1233;p36"/>
          <p:cNvGrpSpPr/>
          <p:nvPr/>
        </p:nvGrpSpPr>
        <p:grpSpPr>
          <a:xfrm>
            <a:off x="291716" y="4257435"/>
            <a:ext cx="2817900" cy="499989"/>
            <a:chOff x="188525" y="3909848"/>
            <a:chExt cx="2817900" cy="499989"/>
          </a:xfrm>
        </p:grpSpPr>
        <p:sp>
          <p:nvSpPr>
            <p:cNvPr id="1234" name="Google Shape;1234;p36"/>
            <p:cNvSpPr txBox="1"/>
            <p:nvPr/>
          </p:nvSpPr>
          <p:spPr>
            <a:xfrm>
              <a:off x="188525" y="4118237"/>
              <a:ext cx="2817900" cy="2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36"/>
            <p:cNvSpPr txBox="1"/>
            <p:nvPr/>
          </p:nvSpPr>
          <p:spPr>
            <a:xfrm>
              <a:off x="188537" y="3909848"/>
              <a:ext cx="2817783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6" name="Google Shape;1236;p36"/>
          <p:cNvGrpSpPr/>
          <p:nvPr/>
        </p:nvGrpSpPr>
        <p:grpSpPr>
          <a:xfrm>
            <a:off x="6026365" y="1198530"/>
            <a:ext cx="2817907" cy="500190"/>
            <a:chOff x="6113468" y="1044759"/>
            <a:chExt cx="2817907" cy="500190"/>
          </a:xfrm>
        </p:grpSpPr>
        <p:sp>
          <p:nvSpPr>
            <p:cNvPr id="1237" name="Google Shape;1237;p36"/>
            <p:cNvSpPr txBox="1"/>
            <p:nvPr/>
          </p:nvSpPr>
          <p:spPr>
            <a:xfrm>
              <a:off x="6113475" y="1253349"/>
              <a:ext cx="2817900" cy="2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8" name="Google Shape;1238;p36"/>
            <p:cNvSpPr txBox="1"/>
            <p:nvPr/>
          </p:nvSpPr>
          <p:spPr>
            <a:xfrm>
              <a:off x="6113468" y="1044759"/>
              <a:ext cx="2812314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9" name="Google Shape;1239;p36"/>
          <p:cNvGrpSpPr/>
          <p:nvPr/>
        </p:nvGrpSpPr>
        <p:grpSpPr>
          <a:xfrm>
            <a:off x="4995184" y="4258533"/>
            <a:ext cx="2817900" cy="499464"/>
            <a:chOff x="5106350" y="3909949"/>
            <a:chExt cx="2817900" cy="499464"/>
          </a:xfrm>
        </p:grpSpPr>
        <p:sp>
          <p:nvSpPr>
            <p:cNvPr id="1240" name="Google Shape;1240;p36"/>
            <p:cNvSpPr txBox="1"/>
            <p:nvPr/>
          </p:nvSpPr>
          <p:spPr>
            <a:xfrm>
              <a:off x="5106350" y="4117813"/>
              <a:ext cx="2817900" cy="2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1" name="Google Shape;1241;p36"/>
            <p:cNvSpPr txBox="1"/>
            <p:nvPr/>
          </p:nvSpPr>
          <p:spPr>
            <a:xfrm>
              <a:off x="5106353" y="3909949"/>
              <a:ext cx="2817783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6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42" name="Google Shape;1242;p36"/>
          <p:cNvSpPr txBox="1"/>
          <p:nvPr/>
        </p:nvSpPr>
        <p:spPr>
          <a:xfrm>
            <a:off x="2658263" y="2467270"/>
            <a:ext cx="70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43" name="Google Shape;1243;p36"/>
          <p:cNvSpPr txBox="1"/>
          <p:nvPr/>
        </p:nvSpPr>
        <p:spPr>
          <a:xfrm>
            <a:off x="3698025" y="3134320"/>
            <a:ext cx="70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44" name="Google Shape;1244;p36"/>
          <p:cNvSpPr txBox="1"/>
          <p:nvPr/>
        </p:nvSpPr>
        <p:spPr>
          <a:xfrm>
            <a:off x="4736713" y="2467270"/>
            <a:ext cx="70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45" name="Google Shape;1245;p36"/>
          <p:cNvSpPr txBox="1"/>
          <p:nvPr/>
        </p:nvSpPr>
        <p:spPr>
          <a:xfrm>
            <a:off x="5775925" y="3134320"/>
            <a:ext cx="70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37"/>
          <p:cNvGrpSpPr/>
          <p:nvPr/>
        </p:nvGrpSpPr>
        <p:grpSpPr>
          <a:xfrm>
            <a:off x="2579426" y="1423997"/>
            <a:ext cx="465371" cy="3262398"/>
            <a:chOff x="2474222" y="1582255"/>
            <a:chExt cx="442789" cy="3104090"/>
          </a:xfrm>
        </p:grpSpPr>
        <p:sp>
          <p:nvSpPr>
            <p:cNvPr id="1251" name="Google Shape;1251;p37"/>
            <p:cNvSpPr/>
            <p:nvPr/>
          </p:nvSpPr>
          <p:spPr>
            <a:xfrm>
              <a:off x="2634870" y="1582255"/>
              <a:ext cx="127609" cy="3104090"/>
            </a:xfrm>
            <a:custGeom>
              <a:rect b="b" l="l" r="r" t="t"/>
              <a:pathLst>
                <a:path extrusionOk="0" h="57772" w="2375">
                  <a:moveTo>
                    <a:pt x="1" y="1187"/>
                  </a:moveTo>
                  <a:lnTo>
                    <a:pt x="1" y="56584"/>
                  </a:lnTo>
                  <a:cubicBezTo>
                    <a:pt x="1" y="57246"/>
                    <a:pt x="549" y="57771"/>
                    <a:pt x="1188" y="57771"/>
                  </a:cubicBezTo>
                  <a:lnTo>
                    <a:pt x="1188" y="57771"/>
                  </a:lnTo>
                  <a:cubicBezTo>
                    <a:pt x="1827" y="57771"/>
                    <a:pt x="2375" y="57246"/>
                    <a:pt x="2375" y="56584"/>
                  </a:cubicBezTo>
                  <a:lnTo>
                    <a:pt x="2375" y="56584"/>
                  </a:lnTo>
                  <a:lnTo>
                    <a:pt x="2375" y="1187"/>
                  </a:lnTo>
                  <a:cubicBezTo>
                    <a:pt x="2375" y="548"/>
                    <a:pt x="1827" y="0"/>
                    <a:pt x="1188" y="0"/>
                  </a:cubicBezTo>
                  <a:lnTo>
                    <a:pt x="1188" y="0"/>
                  </a:lnTo>
                  <a:cubicBezTo>
                    <a:pt x="549" y="0"/>
                    <a:pt x="1" y="548"/>
                    <a:pt x="1" y="1187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480347" y="1825054"/>
              <a:ext cx="436664" cy="528649"/>
            </a:xfrm>
            <a:custGeom>
              <a:rect b="b" l="l" r="r" t="t"/>
              <a:pathLst>
                <a:path extrusionOk="0" h="9839" w="8127">
                  <a:moveTo>
                    <a:pt x="1" y="4908"/>
                  </a:moveTo>
                  <a:cubicBezTo>
                    <a:pt x="1" y="7625"/>
                    <a:pt x="4064" y="9839"/>
                    <a:pt x="4064" y="9839"/>
                  </a:cubicBezTo>
                  <a:lnTo>
                    <a:pt x="4064" y="9839"/>
                  </a:lnTo>
                  <a:cubicBezTo>
                    <a:pt x="4064" y="9839"/>
                    <a:pt x="8127" y="7625"/>
                    <a:pt x="8127" y="4908"/>
                  </a:cubicBezTo>
                  <a:lnTo>
                    <a:pt x="8127" y="4908"/>
                  </a:lnTo>
                  <a:cubicBezTo>
                    <a:pt x="8127" y="2192"/>
                    <a:pt x="4064" y="1"/>
                    <a:pt x="4064" y="1"/>
                  </a:cubicBezTo>
                  <a:lnTo>
                    <a:pt x="4064" y="1"/>
                  </a:lnTo>
                  <a:cubicBezTo>
                    <a:pt x="4064" y="1"/>
                    <a:pt x="1" y="2192"/>
                    <a:pt x="1" y="4908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474222" y="2486075"/>
              <a:ext cx="435428" cy="527414"/>
            </a:xfrm>
            <a:custGeom>
              <a:rect b="b" l="l" r="r" t="t"/>
              <a:pathLst>
                <a:path extrusionOk="0" h="9816" w="8104">
                  <a:moveTo>
                    <a:pt x="1" y="4908"/>
                  </a:moveTo>
                  <a:cubicBezTo>
                    <a:pt x="1" y="7624"/>
                    <a:pt x="4041" y="9816"/>
                    <a:pt x="4041" y="9816"/>
                  </a:cubicBezTo>
                  <a:lnTo>
                    <a:pt x="4041" y="9816"/>
                  </a:lnTo>
                  <a:cubicBezTo>
                    <a:pt x="4041" y="9816"/>
                    <a:pt x="8104" y="7624"/>
                    <a:pt x="8104" y="4908"/>
                  </a:cubicBezTo>
                  <a:lnTo>
                    <a:pt x="8104" y="4908"/>
                  </a:lnTo>
                  <a:cubicBezTo>
                    <a:pt x="8104" y="2192"/>
                    <a:pt x="4041" y="1"/>
                    <a:pt x="4041" y="1"/>
                  </a:cubicBezTo>
                  <a:lnTo>
                    <a:pt x="4041" y="1"/>
                  </a:lnTo>
                  <a:cubicBezTo>
                    <a:pt x="4041" y="1"/>
                    <a:pt x="1" y="2192"/>
                    <a:pt x="1" y="4908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2474222" y="3804409"/>
              <a:ext cx="435428" cy="528649"/>
            </a:xfrm>
            <a:custGeom>
              <a:rect b="b" l="l" r="r" t="t"/>
              <a:pathLst>
                <a:path extrusionOk="0" h="9839" w="8104">
                  <a:moveTo>
                    <a:pt x="1" y="4931"/>
                  </a:moveTo>
                  <a:cubicBezTo>
                    <a:pt x="1" y="7647"/>
                    <a:pt x="4041" y="9839"/>
                    <a:pt x="4041" y="9839"/>
                  </a:cubicBezTo>
                  <a:lnTo>
                    <a:pt x="4041" y="9839"/>
                  </a:lnTo>
                  <a:cubicBezTo>
                    <a:pt x="4041" y="9839"/>
                    <a:pt x="8104" y="7647"/>
                    <a:pt x="8104" y="4931"/>
                  </a:cubicBezTo>
                  <a:lnTo>
                    <a:pt x="8104" y="4931"/>
                  </a:lnTo>
                  <a:cubicBezTo>
                    <a:pt x="8104" y="2215"/>
                    <a:pt x="4041" y="1"/>
                    <a:pt x="4041" y="1"/>
                  </a:cubicBezTo>
                  <a:lnTo>
                    <a:pt x="4041" y="1"/>
                  </a:lnTo>
                  <a:cubicBezTo>
                    <a:pt x="4041" y="1"/>
                    <a:pt x="1" y="2215"/>
                    <a:pt x="1" y="4931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2480347" y="3139735"/>
              <a:ext cx="436664" cy="528649"/>
            </a:xfrm>
            <a:custGeom>
              <a:rect b="b" l="l" r="r" t="t"/>
              <a:pathLst>
                <a:path extrusionOk="0" h="9839" w="8127">
                  <a:moveTo>
                    <a:pt x="1" y="4908"/>
                  </a:moveTo>
                  <a:cubicBezTo>
                    <a:pt x="1" y="7624"/>
                    <a:pt x="4064" y="9838"/>
                    <a:pt x="4064" y="9838"/>
                  </a:cubicBezTo>
                  <a:lnTo>
                    <a:pt x="4064" y="9838"/>
                  </a:lnTo>
                  <a:cubicBezTo>
                    <a:pt x="4064" y="9838"/>
                    <a:pt x="8127" y="7624"/>
                    <a:pt x="8127" y="4908"/>
                  </a:cubicBezTo>
                  <a:lnTo>
                    <a:pt x="8127" y="4908"/>
                  </a:lnTo>
                  <a:cubicBezTo>
                    <a:pt x="8127" y="2192"/>
                    <a:pt x="4064" y="1"/>
                    <a:pt x="4064" y="1"/>
                  </a:cubicBezTo>
                  <a:lnTo>
                    <a:pt x="4064" y="1"/>
                  </a:lnTo>
                  <a:cubicBezTo>
                    <a:pt x="4064" y="1"/>
                    <a:pt x="1" y="2192"/>
                    <a:pt x="1" y="4908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37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1257" name="Google Shape;1257;p37"/>
          <p:cNvGrpSpPr/>
          <p:nvPr/>
        </p:nvGrpSpPr>
        <p:grpSpPr>
          <a:xfrm>
            <a:off x="411479" y="829835"/>
            <a:ext cx="2518624" cy="1234805"/>
            <a:chOff x="411475" y="1016925"/>
            <a:chExt cx="2396407" cy="1174886"/>
          </a:xfrm>
        </p:grpSpPr>
        <p:sp>
          <p:nvSpPr>
            <p:cNvPr id="1258" name="Google Shape;1258;p37"/>
            <p:cNvSpPr/>
            <p:nvPr/>
          </p:nvSpPr>
          <p:spPr>
            <a:xfrm>
              <a:off x="2589523" y="1973452"/>
              <a:ext cx="218359" cy="218359"/>
            </a:xfrm>
            <a:custGeom>
              <a:rect b="b" l="l" r="r" t="t"/>
              <a:pathLst>
                <a:path extrusionOk="0" h="4064" w="4064">
                  <a:moveTo>
                    <a:pt x="0" y="2032"/>
                  </a:moveTo>
                  <a:cubicBezTo>
                    <a:pt x="0" y="3151"/>
                    <a:pt x="913" y="4064"/>
                    <a:pt x="2032" y="4064"/>
                  </a:cubicBezTo>
                  <a:lnTo>
                    <a:pt x="2032" y="4064"/>
                  </a:lnTo>
                  <a:cubicBezTo>
                    <a:pt x="3150" y="4064"/>
                    <a:pt x="4063" y="3151"/>
                    <a:pt x="4063" y="2032"/>
                  </a:cubicBezTo>
                  <a:lnTo>
                    <a:pt x="4063" y="2032"/>
                  </a:lnTo>
                  <a:cubicBezTo>
                    <a:pt x="4063" y="914"/>
                    <a:pt x="3150" y="1"/>
                    <a:pt x="2032" y="1"/>
                  </a:cubicBezTo>
                  <a:lnTo>
                    <a:pt x="2032" y="1"/>
                  </a:lnTo>
                  <a:cubicBezTo>
                    <a:pt x="913" y="1"/>
                    <a:pt x="0" y="914"/>
                    <a:pt x="0" y="2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74465" y="1336985"/>
              <a:ext cx="1943951" cy="770220"/>
            </a:xfrm>
            <a:custGeom>
              <a:rect b="b" l="l" r="r" t="t"/>
              <a:pathLst>
                <a:path extrusionOk="0" h="14335" w="36180">
                  <a:moveTo>
                    <a:pt x="3493" y="0"/>
                  </a:moveTo>
                  <a:cubicBezTo>
                    <a:pt x="1576" y="0"/>
                    <a:pt x="1" y="1575"/>
                    <a:pt x="1" y="3493"/>
                  </a:cubicBezTo>
                  <a:lnTo>
                    <a:pt x="1" y="3493"/>
                  </a:lnTo>
                  <a:lnTo>
                    <a:pt x="1" y="10865"/>
                  </a:lnTo>
                  <a:cubicBezTo>
                    <a:pt x="1" y="12783"/>
                    <a:pt x="1576" y="14335"/>
                    <a:pt x="3493" y="14335"/>
                  </a:cubicBezTo>
                  <a:lnTo>
                    <a:pt x="3493" y="14335"/>
                  </a:lnTo>
                  <a:lnTo>
                    <a:pt x="35608" y="14335"/>
                  </a:lnTo>
                  <a:cubicBezTo>
                    <a:pt x="35996" y="14335"/>
                    <a:pt x="36179" y="13901"/>
                    <a:pt x="35905" y="13627"/>
                  </a:cubicBezTo>
                  <a:lnTo>
                    <a:pt x="35905" y="13627"/>
                  </a:lnTo>
                  <a:lnTo>
                    <a:pt x="24721" y="2443"/>
                  </a:lnTo>
                  <a:cubicBezTo>
                    <a:pt x="23169" y="891"/>
                    <a:pt x="21069" y="0"/>
                    <a:pt x="18855" y="0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411475" y="1016925"/>
              <a:ext cx="868331" cy="858498"/>
            </a:xfrm>
            <a:custGeom>
              <a:rect b="b" l="l" r="r" t="t"/>
              <a:pathLst>
                <a:path extrusionOk="0" h="15978" w="16161">
                  <a:moveTo>
                    <a:pt x="6620" y="616"/>
                  </a:moveTo>
                  <a:lnTo>
                    <a:pt x="800" y="6437"/>
                  </a:lnTo>
                  <a:cubicBezTo>
                    <a:pt x="1" y="7236"/>
                    <a:pt x="1" y="8537"/>
                    <a:pt x="800" y="9336"/>
                  </a:cubicBezTo>
                  <a:lnTo>
                    <a:pt x="800" y="9336"/>
                  </a:lnTo>
                  <a:lnTo>
                    <a:pt x="6620" y="15179"/>
                  </a:lnTo>
                  <a:cubicBezTo>
                    <a:pt x="7419" y="15978"/>
                    <a:pt x="8720" y="15978"/>
                    <a:pt x="9519" y="15179"/>
                  </a:cubicBezTo>
                  <a:lnTo>
                    <a:pt x="9519" y="15179"/>
                  </a:lnTo>
                  <a:lnTo>
                    <a:pt x="15362" y="9336"/>
                  </a:lnTo>
                  <a:cubicBezTo>
                    <a:pt x="16161" y="8537"/>
                    <a:pt x="16161" y="7236"/>
                    <a:pt x="15362" y="6437"/>
                  </a:cubicBezTo>
                  <a:lnTo>
                    <a:pt x="15362" y="6437"/>
                  </a:lnTo>
                  <a:lnTo>
                    <a:pt x="9519" y="616"/>
                  </a:lnTo>
                  <a:cubicBezTo>
                    <a:pt x="9131" y="205"/>
                    <a:pt x="8606" y="0"/>
                    <a:pt x="8081" y="0"/>
                  </a:cubicBezTo>
                  <a:lnTo>
                    <a:pt x="8081" y="0"/>
                  </a:lnTo>
                  <a:cubicBezTo>
                    <a:pt x="7556" y="0"/>
                    <a:pt x="7031" y="205"/>
                    <a:pt x="6620" y="616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51277" y="1154255"/>
              <a:ext cx="588720" cy="580123"/>
            </a:xfrm>
            <a:custGeom>
              <a:rect b="b" l="l" r="r" t="t"/>
              <a:pathLst>
                <a:path extrusionOk="0" h="10797" w="10957">
                  <a:moveTo>
                    <a:pt x="4497" y="411"/>
                  </a:moveTo>
                  <a:lnTo>
                    <a:pt x="549" y="4360"/>
                  </a:lnTo>
                  <a:cubicBezTo>
                    <a:pt x="1" y="4885"/>
                    <a:pt x="1" y="5775"/>
                    <a:pt x="549" y="6323"/>
                  </a:cubicBezTo>
                  <a:lnTo>
                    <a:pt x="549" y="6323"/>
                  </a:lnTo>
                  <a:lnTo>
                    <a:pt x="4497" y="10272"/>
                  </a:lnTo>
                  <a:cubicBezTo>
                    <a:pt x="5045" y="10797"/>
                    <a:pt x="5912" y="10797"/>
                    <a:pt x="6460" y="10272"/>
                  </a:cubicBezTo>
                  <a:lnTo>
                    <a:pt x="6460" y="10272"/>
                  </a:lnTo>
                  <a:lnTo>
                    <a:pt x="10409" y="6323"/>
                  </a:lnTo>
                  <a:cubicBezTo>
                    <a:pt x="10957" y="5775"/>
                    <a:pt x="10957" y="4885"/>
                    <a:pt x="10409" y="4360"/>
                  </a:cubicBezTo>
                  <a:lnTo>
                    <a:pt x="10409" y="4360"/>
                  </a:lnTo>
                  <a:lnTo>
                    <a:pt x="6460" y="411"/>
                  </a:lnTo>
                  <a:cubicBezTo>
                    <a:pt x="6186" y="137"/>
                    <a:pt x="5821" y="0"/>
                    <a:pt x="5479" y="0"/>
                  </a:cubicBezTo>
                  <a:lnTo>
                    <a:pt x="5479" y="0"/>
                  </a:lnTo>
                  <a:cubicBezTo>
                    <a:pt x="5114" y="0"/>
                    <a:pt x="4771" y="137"/>
                    <a:pt x="4497" y="4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37"/>
          <p:cNvGrpSpPr/>
          <p:nvPr/>
        </p:nvGrpSpPr>
        <p:grpSpPr>
          <a:xfrm>
            <a:off x="2692871" y="1524511"/>
            <a:ext cx="2519884" cy="1234862"/>
            <a:chOff x="2582162" y="1677892"/>
            <a:chExt cx="2397606" cy="1174940"/>
          </a:xfrm>
        </p:grpSpPr>
        <p:sp>
          <p:nvSpPr>
            <p:cNvPr id="1263" name="Google Shape;1263;p37"/>
            <p:cNvSpPr/>
            <p:nvPr/>
          </p:nvSpPr>
          <p:spPr>
            <a:xfrm>
              <a:off x="2582162" y="2633237"/>
              <a:ext cx="219595" cy="219595"/>
            </a:xfrm>
            <a:custGeom>
              <a:rect b="b" l="l" r="r" t="t"/>
              <a:pathLst>
                <a:path extrusionOk="0" h="4087" w="4087">
                  <a:moveTo>
                    <a:pt x="0" y="2032"/>
                  </a:moveTo>
                  <a:cubicBezTo>
                    <a:pt x="0" y="3173"/>
                    <a:pt x="913" y="4086"/>
                    <a:pt x="2032" y="4086"/>
                  </a:cubicBezTo>
                  <a:lnTo>
                    <a:pt x="2032" y="4086"/>
                  </a:lnTo>
                  <a:cubicBezTo>
                    <a:pt x="3173" y="4086"/>
                    <a:pt x="4086" y="3173"/>
                    <a:pt x="4086" y="2032"/>
                  </a:cubicBezTo>
                  <a:lnTo>
                    <a:pt x="4086" y="2032"/>
                  </a:lnTo>
                  <a:cubicBezTo>
                    <a:pt x="4086" y="914"/>
                    <a:pt x="3173" y="1"/>
                    <a:pt x="2032" y="1"/>
                  </a:cubicBezTo>
                  <a:lnTo>
                    <a:pt x="2032" y="1"/>
                  </a:lnTo>
                  <a:cubicBezTo>
                    <a:pt x="913" y="1"/>
                    <a:pt x="0" y="914"/>
                    <a:pt x="0" y="20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2672910" y="1998006"/>
              <a:ext cx="1942662" cy="770220"/>
            </a:xfrm>
            <a:custGeom>
              <a:rect b="b" l="l" r="r" t="t"/>
              <a:pathLst>
                <a:path extrusionOk="0" h="14335" w="36156">
                  <a:moveTo>
                    <a:pt x="17302" y="0"/>
                  </a:moveTo>
                  <a:cubicBezTo>
                    <a:pt x="15111" y="0"/>
                    <a:pt x="12988" y="868"/>
                    <a:pt x="11436" y="2420"/>
                  </a:cubicBezTo>
                  <a:lnTo>
                    <a:pt x="11436" y="2420"/>
                  </a:lnTo>
                  <a:lnTo>
                    <a:pt x="252" y="13627"/>
                  </a:lnTo>
                  <a:cubicBezTo>
                    <a:pt x="0" y="13878"/>
                    <a:pt x="183" y="14335"/>
                    <a:pt x="548" y="14335"/>
                  </a:cubicBezTo>
                  <a:lnTo>
                    <a:pt x="548" y="14335"/>
                  </a:lnTo>
                  <a:lnTo>
                    <a:pt x="32664" y="14335"/>
                  </a:lnTo>
                  <a:cubicBezTo>
                    <a:pt x="34604" y="14335"/>
                    <a:pt x="36156" y="12760"/>
                    <a:pt x="36156" y="10842"/>
                  </a:cubicBezTo>
                  <a:lnTo>
                    <a:pt x="36156" y="10842"/>
                  </a:lnTo>
                  <a:lnTo>
                    <a:pt x="36156" y="3493"/>
                  </a:lnTo>
                  <a:cubicBezTo>
                    <a:pt x="36156" y="1552"/>
                    <a:pt x="34604" y="0"/>
                    <a:pt x="32664" y="0"/>
                  </a:cubicBezTo>
                  <a:lnTo>
                    <a:pt x="3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4110203" y="1677892"/>
              <a:ext cx="869566" cy="857316"/>
            </a:xfrm>
            <a:custGeom>
              <a:rect b="b" l="l" r="r" t="t"/>
              <a:pathLst>
                <a:path extrusionOk="0" h="15956" w="16184">
                  <a:moveTo>
                    <a:pt x="6643" y="594"/>
                  </a:moveTo>
                  <a:lnTo>
                    <a:pt x="800" y="6438"/>
                  </a:lnTo>
                  <a:cubicBezTo>
                    <a:pt x="1" y="7236"/>
                    <a:pt x="1" y="8538"/>
                    <a:pt x="800" y="9336"/>
                  </a:cubicBezTo>
                  <a:lnTo>
                    <a:pt x="800" y="9336"/>
                  </a:lnTo>
                  <a:lnTo>
                    <a:pt x="6643" y="15157"/>
                  </a:lnTo>
                  <a:cubicBezTo>
                    <a:pt x="7442" y="15956"/>
                    <a:pt x="8743" y="15956"/>
                    <a:pt x="9542" y="15157"/>
                  </a:cubicBezTo>
                  <a:lnTo>
                    <a:pt x="9542" y="15157"/>
                  </a:lnTo>
                  <a:lnTo>
                    <a:pt x="15362" y="9336"/>
                  </a:lnTo>
                  <a:cubicBezTo>
                    <a:pt x="16184" y="8538"/>
                    <a:pt x="16184" y="7236"/>
                    <a:pt x="15362" y="6438"/>
                  </a:cubicBezTo>
                  <a:lnTo>
                    <a:pt x="15362" y="6438"/>
                  </a:lnTo>
                  <a:lnTo>
                    <a:pt x="9542" y="594"/>
                  </a:lnTo>
                  <a:cubicBezTo>
                    <a:pt x="9131" y="206"/>
                    <a:pt x="8606" y="1"/>
                    <a:pt x="8081" y="1"/>
                  </a:cubicBezTo>
                  <a:lnTo>
                    <a:pt x="8081" y="1"/>
                  </a:lnTo>
                  <a:cubicBezTo>
                    <a:pt x="7556" y="1"/>
                    <a:pt x="7054" y="206"/>
                    <a:pt x="6643" y="594"/>
                  </a:cubicBezTo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4251240" y="1815276"/>
              <a:ext cx="587484" cy="580123"/>
            </a:xfrm>
            <a:custGeom>
              <a:rect b="b" l="l" r="r" t="t"/>
              <a:pathLst>
                <a:path extrusionOk="0" h="10797" w="10934">
                  <a:moveTo>
                    <a:pt x="4474" y="388"/>
                  </a:moveTo>
                  <a:lnTo>
                    <a:pt x="548" y="4337"/>
                  </a:lnTo>
                  <a:cubicBezTo>
                    <a:pt x="1" y="4885"/>
                    <a:pt x="1" y="5775"/>
                    <a:pt x="548" y="6300"/>
                  </a:cubicBezTo>
                  <a:lnTo>
                    <a:pt x="548" y="6300"/>
                  </a:lnTo>
                  <a:lnTo>
                    <a:pt x="4474" y="10249"/>
                  </a:lnTo>
                  <a:cubicBezTo>
                    <a:pt x="5022" y="10797"/>
                    <a:pt x="5912" y="10797"/>
                    <a:pt x="6437" y="10249"/>
                  </a:cubicBezTo>
                  <a:lnTo>
                    <a:pt x="6437" y="10249"/>
                  </a:lnTo>
                  <a:lnTo>
                    <a:pt x="10386" y="6300"/>
                  </a:lnTo>
                  <a:cubicBezTo>
                    <a:pt x="10934" y="5775"/>
                    <a:pt x="10934" y="4885"/>
                    <a:pt x="10386" y="4337"/>
                  </a:cubicBezTo>
                  <a:lnTo>
                    <a:pt x="10386" y="4337"/>
                  </a:lnTo>
                  <a:lnTo>
                    <a:pt x="6437" y="388"/>
                  </a:lnTo>
                  <a:cubicBezTo>
                    <a:pt x="6186" y="114"/>
                    <a:pt x="5821" y="0"/>
                    <a:pt x="5456" y="0"/>
                  </a:cubicBezTo>
                  <a:lnTo>
                    <a:pt x="5456" y="0"/>
                  </a:lnTo>
                  <a:cubicBezTo>
                    <a:pt x="5114" y="0"/>
                    <a:pt x="4748" y="114"/>
                    <a:pt x="4474" y="3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7" name="Google Shape;1267;p37"/>
          <p:cNvGrpSpPr/>
          <p:nvPr/>
        </p:nvGrpSpPr>
        <p:grpSpPr>
          <a:xfrm>
            <a:off x="2692871" y="2911380"/>
            <a:ext cx="2519884" cy="1234862"/>
            <a:chOff x="2582162" y="2997462"/>
            <a:chExt cx="2397606" cy="1174940"/>
          </a:xfrm>
        </p:grpSpPr>
        <p:sp>
          <p:nvSpPr>
            <p:cNvPr id="1268" name="Google Shape;1268;p37"/>
            <p:cNvSpPr/>
            <p:nvPr/>
          </p:nvSpPr>
          <p:spPr>
            <a:xfrm>
              <a:off x="2582162" y="3952807"/>
              <a:ext cx="219595" cy="219595"/>
            </a:xfrm>
            <a:custGeom>
              <a:rect b="b" l="l" r="r" t="t"/>
              <a:pathLst>
                <a:path extrusionOk="0" h="4087" w="4087">
                  <a:moveTo>
                    <a:pt x="0" y="2032"/>
                  </a:moveTo>
                  <a:cubicBezTo>
                    <a:pt x="0" y="3173"/>
                    <a:pt x="913" y="4086"/>
                    <a:pt x="2032" y="4086"/>
                  </a:cubicBezTo>
                  <a:lnTo>
                    <a:pt x="2032" y="4086"/>
                  </a:lnTo>
                  <a:cubicBezTo>
                    <a:pt x="3173" y="4086"/>
                    <a:pt x="4086" y="3173"/>
                    <a:pt x="4086" y="2032"/>
                  </a:cubicBezTo>
                  <a:lnTo>
                    <a:pt x="4086" y="2032"/>
                  </a:lnTo>
                  <a:cubicBezTo>
                    <a:pt x="4086" y="914"/>
                    <a:pt x="3173" y="1"/>
                    <a:pt x="2032" y="1"/>
                  </a:cubicBezTo>
                  <a:lnTo>
                    <a:pt x="2032" y="1"/>
                  </a:lnTo>
                  <a:cubicBezTo>
                    <a:pt x="913" y="1"/>
                    <a:pt x="0" y="914"/>
                    <a:pt x="0" y="20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2672910" y="3317576"/>
              <a:ext cx="1942662" cy="770220"/>
            </a:xfrm>
            <a:custGeom>
              <a:rect b="b" l="l" r="r" t="t"/>
              <a:pathLst>
                <a:path extrusionOk="0" h="14335" w="36156">
                  <a:moveTo>
                    <a:pt x="17302" y="0"/>
                  </a:moveTo>
                  <a:cubicBezTo>
                    <a:pt x="15111" y="0"/>
                    <a:pt x="12988" y="868"/>
                    <a:pt x="11436" y="2420"/>
                  </a:cubicBezTo>
                  <a:lnTo>
                    <a:pt x="11436" y="2420"/>
                  </a:lnTo>
                  <a:lnTo>
                    <a:pt x="252" y="13604"/>
                  </a:lnTo>
                  <a:cubicBezTo>
                    <a:pt x="0" y="13878"/>
                    <a:pt x="183" y="14335"/>
                    <a:pt x="548" y="14335"/>
                  </a:cubicBezTo>
                  <a:lnTo>
                    <a:pt x="548" y="14335"/>
                  </a:lnTo>
                  <a:lnTo>
                    <a:pt x="32664" y="14335"/>
                  </a:lnTo>
                  <a:cubicBezTo>
                    <a:pt x="34604" y="14335"/>
                    <a:pt x="36156" y="12760"/>
                    <a:pt x="36156" y="10842"/>
                  </a:cubicBezTo>
                  <a:lnTo>
                    <a:pt x="36156" y="10842"/>
                  </a:lnTo>
                  <a:lnTo>
                    <a:pt x="36156" y="3493"/>
                  </a:lnTo>
                  <a:cubicBezTo>
                    <a:pt x="36156" y="1552"/>
                    <a:pt x="34604" y="0"/>
                    <a:pt x="32664" y="0"/>
                  </a:cubicBezTo>
                  <a:lnTo>
                    <a:pt x="326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4110203" y="2997462"/>
              <a:ext cx="869566" cy="857316"/>
            </a:xfrm>
            <a:custGeom>
              <a:rect b="b" l="l" r="r" t="t"/>
              <a:pathLst>
                <a:path extrusionOk="0" h="15956" w="16184">
                  <a:moveTo>
                    <a:pt x="6643" y="594"/>
                  </a:moveTo>
                  <a:lnTo>
                    <a:pt x="800" y="6438"/>
                  </a:lnTo>
                  <a:cubicBezTo>
                    <a:pt x="1" y="7236"/>
                    <a:pt x="1" y="8537"/>
                    <a:pt x="800" y="9336"/>
                  </a:cubicBezTo>
                  <a:lnTo>
                    <a:pt x="800" y="9336"/>
                  </a:lnTo>
                  <a:lnTo>
                    <a:pt x="6643" y="15157"/>
                  </a:lnTo>
                  <a:cubicBezTo>
                    <a:pt x="7442" y="15956"/>
                    <a:pt x="8743" y="15956"/>
                    <a:pt x="9542" y="15157"/>
                  </a:cubicBezTo>
                  <a:lnTo>
                    <a:pt x="9542" y="15157"/>
                  </a:lnTo>
                  <a:lnTo>
                    <a:pt x="15362" y="9336"/>
                  </a:lnTo>
                  <a:cubicBezTo>
                    <a:pt x="16184" y="8537"/>
                    <a:pt x="16184" y="7236"/>
                    <a:pt x="15362" y="6438"/>
                  </a:cubicBezTo>
                  <a:lnTo>
                    <a:pt x="15362" y="6438"/>
                  </a:lnTo>
                  <a:lnTo>
                    <a:pt x="9542" y="594"/>
                  </a:lnTo>
                  <a:cubicBezTo>
                    <a:pt x="9131" y="206"/>
                    <a:pt x="8606" y="1"/>
                    <a:pt x="8081" y="1"/>
                  </a:cubicBezTo>
                  <a:lnTo>
                    <a:pt x="8081" y="1"/>
                  </a:lnTo>
                  <a:cubicBezTo>
                    <a:pt x="7556" y="1"/>
                    <a:pt x="7054" y="206"/>
                    <a:pt x="6643" y="594"/>
                  </a:cubicBezTo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4251240" y="3133610"/>
              <a:ext cx="587484" cy="581359"/>
            </a:xfrm>
            <a:custGeom>
              <a:rect b="b" l="l" r="r" t="t"/>
              <a:pathLst>
                <a:path extrusionOk="0" h="10820" w="10934">
                  <a:moveTo>
                    <a:pt x="4474" y="411"/>
                  </a:moveTo>
                  <a:lnTo>
                    <a:pt x="548" y="4360"/>
                  </a:lnTo>
                  <a:cubicBezTo>
                    <a:pt x="1" y="4908"/>
                    <a:pt x="1" y="5775"/>
                    <a:pt x="548" y="6323"/>
                  </a:cubicBezTo>
                  <a:lnTo>
                    <a:pt x="548" y="6323"/>
                  </a:lnTo>
                  <a:lnTo>
                    <a:pt x="4474" y="10272"/>
                  </a:lnTo>
                  <a:cubicBezTo>
                    <a:pt x="5022" y="10820"/>
                    <a:pt x="5912" y="10820"/>
                    <a:pt x="6437" y="10272"/>
                  </a:cubicBezTo>
                  <a:lnTo>
                    <a:pt x="6437" y="10272"/>
                  </a:lnTo>
                  <a:lnTo>
                    <a:pt x="10386" y="6323"/>
                  </a:lnTo>
                  <a:cubicBezTo>
                    <a:pt x="10934" y="5775"/>
                    <a:pt x="10934" y="4908"/>
                    <a:pt x="10386" y="4360"/>
                  </a:cubicBezTo>
                  <a:lnTo>
                    <a:pt x="10386" y="4360"/>
                  </a:lnTo>
                  <a:lnTo>
                    <a:pt x="6437" y="411"/>
                  </a:lnTo>
                  <a:cubicBezTo>
                    <a:pt x="6186" y="137"/>
                    <a:pt x="5821" y="0"/>
                    <a:pt x="5456" y="0"/>
                  </a:cubicBezTo>
                  <a:lnTo>
                    <a:pt x="5456" y="0"/>
                  </a:lnTo>
                  <a:cubicBezTo>
                    <a:pt x="5114" y="0"/>
                    <a:pt x="4748" y="137"/>
                    <a:pt x="4474" y="4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7"/>
          <p:cNvGrpSpPr/>
          <p:nvPr/>
        </p:nvGrpSpPr>
        <p:grpSpPr>
          <a:xfrm>
            <a:off x="411479" y="2211508"/>
            <a:ext cx="2518624" cy="1234862"/>
            <a:chOff x="411475" y="2331552"/>
            <a:chExt cx="2396407" cy="1174940"/>
          </a:xfrm>
        </p:grpSpPr>
        <p:sp>
          <p:nvSpPr>
            <p:cNvPr id="1273" name="Google Shape;1273;p37"/>
            <p:cNvSpPr/>
            <p:nvPr/>
          </p:nvSpPr>
          <p:spPr>
            <a:xfrm>
              <a:off x="2589523" y="3286897"/>
              <a:ext cx="218359" cy="219595"/>
            </a:xfrm>
            <a:custGeom>
              <a:rect b="b" l="l" r="r" t="t"/>
              <a:pathLst>
                <a:path extrusionOk="0" h="4087" w="4064">
                  <a:moveTo>
                    <a:pt x="0" y="2055"/>
                  </a:moveTo>
                  <a:cubicBezTo>
                    <a:pt x="0" y="3173"/>
                    <a:pt x="913" y="4086"/>
                    <a:pt x="2032" y="4086"/>
                  </a:cubicBezTo>
                  <a:lnTo>
                    <a:pt x="2032" y="4086"/>
                  </a:lnTo>
                  <a:cubicBezTo>
                    <a:pt x="3150" y="4086"/>
                    <a:pt x="4063" y="3173"/>
                    <a:pt x="4063" y="2055"/>
                  </a:cubicBezTo>
                  <a:lnTo>
                    <a:pt x="4063" y="2055"/>
                  </a:lnTo>
                  <a:cubicBezTo>
                    <a:pt x="4063" y="914"/>
                    <a:pt x="3150" y="1"/>
                    <a:pt x="2032" y="1"/>
                  </a:cubicBezTo>
                  <a:lnTo>
                    <a:pt x="2032" y="1"/>
                  </a:lnTo>
                  <a:cubicBezTo>
                    <a:pt x="913" y="1"/>
                    <a:pt x="0" y="914"/>
                    <a:pt x="0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774465" y="2651666"/>
              <a:ext cx="1943951" cy="770220"/>
            </a:xfrm>
            <a:custGeom>
              <a:rect b="b" l="l" r="r" t="t"/>
              <a:pathLst>
                <a:path extrusionOk="0" h="14335" w="36180">
                  <a:moveTo>
                    <a:pt x="3493" y="0"/>
                  </a:moveTo>
                  <a:cubicBezTo>
                    <a:pt x="1576" y="0"/>
                    <a:pt x="1" y="1552"/>
                    <a:pt x="1" y="3492"/>
                  </a:cubicBezTo>
                  <a:lnTo>
                    <a:pt x="1" y="3492"/>
                  </a:lnTo>
                  <a:lnTo>
                    <a:pt x="1" y="10842"/>
                  </a:lnTo>
                  <a:cubicBezTo>
                    <a:pt x="1" y="12782"/>
                    <a:pt x="1576" y="14334"/>
                    <a:pt x="3493" y="14334"/>
                  </a:cubicBezTo>
                  <a:lnTo>
                    <a:pt x="3493" y="14334"/>
                  </a:lnTo>
                  <a:lnTo>
                    <a:pt x="35608" y="14334"/>
                  </a:lnTo>
                  <a:cubicBezTo>
                    <a:pt x="35996" y="14334"/>
                    <a:pt x="36179" y="13878"/>
                    <a:pt x="35905" y="13627"/>
                  </a:cubicBezTo>
                  <a:lnTo>
                    <a:pt x="35905" y="13627"/>
                  </a:lnTo>
                  <a:lnTo>
                    <a:pt x="24721" y="2420"/>
                  </a:lnTo>
                  <a:cubicBezTo>
                    <a:pt x="23169" y="867"/>
                    <a:pt x="21069" y="0"/>
                    <a:pt x="18855" y="0"/>
                  </a:cubicBezTo>
                  <a:lnTo>
                    <a:pt x="18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411475" y="2331552"/>
              <a:ext cx="868331" cy="857316"/>
            </a:xfrm>
            <a:custGeom>
              <a:rect b="b" l="l" r="r" t="t"/>
              <a:pathLst>
                <a:path extrusionOk="0" h="15956" w="16161">
                  <a:moveTo>
                    <a:pt x="6620" y="594"/>
                  </a:moveTo>
                  <a:lnTo>
                    <a:pt x="800" y="6437"/>
                  </a:lnTo>
                  <a:cubicBezTo>
                    <a:pt x="1" y="7236"/>
                    <a:pt x="1" y="8537"/>
                    <a:pt x="800" y="9336"/>
                  </a:cubicBezTo>
                  <a:lnTo>
                    <a:pt x="800" y="9336"/>
                  </a:lnTo>
                  <a:lnTo>
                    <a:pt x="6620" y="15157"/>
                  </a:lnTo>
                  <a:cubicBezTo>
                    <a:pt x="7419" y="15956"/>
                    <a:pt x="8720" y="15956"/>
                    <a:pt x="9519" y="15157"/>
                  </a:cubicBezTo>
                  <a:lnTo>
                    <a:pt x="9519" y="15157"/>
                  </a:lnTo>
                  <a:lnTo>
                    <a:pt x="15362" y="9336"/>
                  </a:lnTo>
                  <a:cubicBezTo>
                    <a:pt x="16161" y="8537"/>
                    <a:pt x="16161" y="7236"/>
                    <a:pt x="15362" y="6437"/>
                  </a:cubicBezTo>
                  <a:lnTo>
                    <a:pt x="15362" y="6437"/>
                  </a:lnTo>
                  <a:lnTo>
                    <a:pt x="9519" y="594"/>
                  </a:lnTo>
                  <a:cubicBezTo>
                    <a:pt x="9131" y="206"/>
                    <a:pt x="8606" y="1"/>
                    <a:pt x="8081" y="1"/>
                  </a:cubicBezTo>
                  <a:lnTo>
                    <a:pt x="8081" y="1"/>
                  </a:lnTo>
                  <a:cubicBezTo>
                    <a:pt x="7556" y="1"/>
                    <a:pt x="7031" y="206"/>
                    <a:pt x="6620" y="594"/>
                  </a:cubicBezTo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551277" y="2468936"/>
              <a:ext cx="588720" cy="580123"/>
            </a:xfrm>
            <a:custGeom>
              <a:rect b="b" l="l" r="r" t="t"/>
              <a:pathLst>
                <a:path extrusionOk="0" h="10797" w="10957">
                  <a:moveTo>
                    <a:pt x="4497" y="388"/>
                  </a:moveTo>
                  <a:lnTo>
                    <a:pt x="549" y="4337"/>
                  </a:lnTo>
                  <a:cubicBezTo>
                    <a:pt x="1" y="4885"/>
                    <a:pt x="1" y="5775"/>
                    <a:pt x="549" y="6300"/>
                  </a:cubicBezTo>
                  <a:lnTo>
                    <a:pt x="549" y="6300"/>
                  </a:lnTo>
                  <a:lnTo>
                    <a:pt x="4497" y="10249"/>
                  </a:lnTo>
                  <a:cubicBezTo>
                    <a:pt x="5045" y="10797"/>
                    <a:pt x="5912" y="10797"/>
                    <a:pt x="6460" y="10249"/>
                  </a:cubicBezTo>
                  <a:lnTo>
                    <a:pt x="6460" y="10249"/>
                  </a:lnTo>
                  <a:lnTo>
                    <a:pt x="10409" y="6300"/>
                  </a:lnTo>
                  <a:cubicBezTo>
                    <a:pt x="10957" y="5775"/>
                    <a:pt x="10957" y="4885"/>
                    <a:pt x="10409" y="4337"/>
                  </a:cubicBezTo>
                  <a:lnTo>
                    <a:pt x="10409" y="4337"/>
                  </a:lnTo>
                  <a:lnTo>
                    <a:pt x="6460" y="388"/>
                  </a:lnTo>
                  <a:cubicBezTo>
                    <a:pt x="6186" y="137"/>
                    <a:pt x="5821" y="0"/>
                    <a:pt x="5479" y="0"/>
                  </a:cubicBezTo>
                  <a:lnTo>
                    <a:pt x="5479" y="0"/>
                  </a:lnTo>
                  <a:cubicBezTo>
                    <a:pt x="5114" y="0"/>
                    <a:pt x="4771" y="137"/>
                    <a:pt x="4497" y="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37"/>
          <p:cNvGrpSpPr/>
          <p:nvPr/>
        </p:nvGrpSpPr>
        <p:grpSpPr>
          <a:xfrm>
            <a:off x="5581541" y="1907985"/>
            <a:ext cx="1545600" cy="725593"/>
            <a:chOff x="5115275" y="1294000"/>
            <a:chExt cx="1545600" cy="725593"/>
          </a:xfrm>
        </p:grpSpPr>
        <p:sp>
          <p:nvSpPr>
            <p:cNvPr id="1278" name="Google Shape;1278;p37"/>
            <p:cNvSpPr txBox="1"/>
            <p:nvPr/>
          </p:nvSpPr>
          <p:spPr>
            <a:xfrm>
              <a:off x="5115275" y="158309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7"/>
            <p:cNvSpPr txBox="1"/>
            <p:nvPr/>
          </p:nvSpPr>
          <p:spPr>
            <a:xfrm>
              <a:off x="5115275" y="129400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0" name="Google Shape;1280;p37"/>
          <p:cNvGrpSpPr/>
          <p:nvPr/>
        </p:nvGrpSpPr>
        <p:grpSpPr>
          <a:xfrm>
            <a:off x="5581541" y="3163226"/>
            <a:ext cx="1545600" cy="724838"/>
            <a:chOff x="6806626" y="1294375"/>
            <a:chExt cx="1545600" cy="724838"/>
          </a:xfrm>
        </p:grpSpPr>
        <p:sp>
          <p:nvSpPr>
            <p:cNvPr id="1281" name="Google Shape;1281;p37"/>
            <p:cNvSpPr txBox="1"/>
            <p:nvPr/>
          </p:nvSpPr>
          <p:spPr>
            <a:xfrm>
              <a:off x="6806626" y="158271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7"/>
            <p:cNvSpPr txBox="1"/>
            <p:nvPr/>
          </p:nvSpPr>
          <p:spPr>
            <a:xfrm>
              <a:off x="6806626" y="129437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3" name="Google Shape;1283;p37"/>
          <p:cNvGrpSpPr/>
          <p:nvPr/>
        </p:nvGrpSpPr>
        <p:grpSpPr>
          <a:xfrm>
            <a:off x="7239454" y="3161949"/>
            <a:ext cx="1545600" cy="725039"/>
            <a:chOff x="5115275" y="2247335"/>
            <a:chExt cx="1545600" cy="725039"/>
          </a:xfrm>
        </p:grpSpPr>
        <p:sp>
          <p:nvSpPr>
            <p:cNvPr id="1284" name="Google Shape;1284;p37"/>
            <p:cNvSpPr txBox="1"/>
            <p:nvPr/>
          </p:nvSpPr>
          <p:spPr>
            <a:xfrm>
              <a:off x="5115275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37"/>
            <p:cNvSpPr txBox="1"/>
            <p:nvPr/>
          </p:nvSpPr>
          <p:spPr>
            <a:xfrm>
              <a:off x="5115275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6" name="Google Shape;1286;p37"/>
          <p:cNvGrpSpPr/>
          <p:nvPr/>
        </p:nvGrpSpPr>
        <p:grpSpPr>
          <a:xfrm>
            <a:off x="7239454" y="1907986"/>
            <a:ext cx="1545600" cy="724316"/>
            <a:chOff x="6806626" y="2247688"/>
            <a:chExt cx="1545600" cy="724316"/>
          </a:xfrm>
        </p:grpSpPr>
        <p:sp>
          <p:nvSpPr>
            <p:cNvPr id="1287" name="Google Shape;1287;p37"/>
            <p:cNvSpPr txBox="1"/>
            <p:nvPr/>
          </p:nvSpPr>
          <p:spPr>
            <a:xfrm>
              <a:off x="6806626" y="253550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8" name="Google Shape;1288;p37"/>
            <p:cNvSpPr txBox="1"/>
            <p:nvPr/>
          </p:nvSpPr>
          <p:spPr>
            <a:xfrm>
              <a:off x="6806626" y="224768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89" name="Google Shape;1289;p37"/>
          <p:cNvGrpSpPr/>
          <p:nvPr/>
        </p:nvGrpSpPr>
        <p:grpSpPr>
          <a:xfrm>
            <a:off x="4616658" y="3238516"/>
            <a:ext cx="264363" cy="264281"/>
            <a:chOff x="6235250" y="2620775"/>
            <a:chExt cx="481975" cy="481825"/>
          </a:xfrm>
        </p:grpSpPr>
        <p:sp>
          <p:nvSpPr>
            <p:cNvPr id="1290" name="Google Shape;1290;p37"/>
            <p:cNvSpPr/>
            <p:nvPr/>
          </p:nvSpPr>
          <p:spPr>
            <a:xfrm>
              <a:off x="6405675" y="2620775"/>
              <a:ext cx="28275" cy="56475"/>
            </a:xfrm>
            <a:custGeom>
              <a:rect b="b" l="l" r="r" t="t"/>
              <a:pathLst>
                <a:path extrusionOk="0" h="2259" w="1131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6518600" y="2620775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66033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6321000" y="2649000"/>
              <a:ext cx="28250" cy="56475"/>
            </a:xfrm>
            <a:custGeom>
              <a:rect b="b" l="l" r="r" t="t"/>
              <a:pathLst>
                <a:path extrusionOk="0" h="2259" w="113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6235250" y="2677225"/>
              <a:ext cx="481975" cy="425375"/>
            </a:xfrm>
            <a:custGeom>
              <a:rect b="b" l="l" r="r" t="t"/>
              <a:pathLst>
                <a:path extrusionOk="0" h="17015" w="19279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95" name="Google Shape;1295;p37"/>
          <p:cNvGrpSpPr/>
          <p:nvPr/>
        </p:nvGrpSpPr>
        <p:grpSpPr>
          <a:xfrm>
            <a:off x="730776" y="2550091"/>
            <a:ext cx="264281" cy="209280"/>
            <a:chOff x="2085525" y="3263750"/>
            <a:chExt cx="481825" cy="381550"/>
          </a:xfrm>
        </p:grpSpPr>
        <p:sp>
          <p:nvSpPr>
            <p:cNvPr id="1296" name="Google Shape;1296;p37"/>
            <p:cNvSpPr/>
            <p:nvPr/>
          </p:nvSpPr>
          <p:spPr>
            <a:xfrm>
              <a:off x="2320325" y="3263750"/>
              <a:ext cx="227825" cy="141025"/>
            </a:xfrm>
            <a:custGeom>
              <a:rect b="b" l="l" r="r" t="t"/>
              <a:pathLst>
                <a:path extrusionOk="0" h="5641" w="9113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2085525" y="3355200"/>
              <a:ext cx="481825" cy="290100"/>
            </a:xfrm>
            <a:custGeom>
              <a:rect b="b" l="l" r="r" t="t"/>
              <a:pathLst>
                <a:path extrusionOk="0" h="11604" w="19273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98" name="Google Shape;1298;p37"/>
          <p:cNvGrpSpPr/>
          <p:nvPr/>
        </p:nvGrpSpPr>
        <p:grpSpPr>
          <a:xfrm>
            <a:off x="730401" y="1135583"/>
            <a:ext cx="265021" cy="264295"/>
            <a:chOff x="3270450" y="3213625"/>
            <a:chExt cx="483175" cy="481850"/>
          </a:xfrm>
        </p:grpSpPr>
        <p:sp>
          <p:nvSpPr>
            <p:cNvPr id="1299" name="Google Shape;1299;p37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0" name="Google Shape;1300;p37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01" name="Google Shape;1301;p37"/>
          <p:cNvSpPr/>
          <p:nvPr/>
        </p:nvSpPr>
        <p:spPr>
          <a:xfrm>
            <a:off x="4616666" y="1847230"/>
            <a:ext cx="264322" cy="264281"/>
          </a:xfrm>
          <a:custGeom>
            <a:rect b="b" l="l" r="r" t="t"/>
            <a:pathLst>
              <a:path extrusionOk="0" h="19273" w="19276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302" name="Google Shape;1302;p37"/>
          <p:cNvSpPr txBox="1"/>
          <p:nvPr/>
        </p:nvSpPr>
        <p:spPr>
          <a:xfrm>
            <a:off x="1207139" y="1424000"/>
            <a:ext cx="927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7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3" name="Google Shape;1303;p37"/>
          <p:cNvSpPr txBox="1"/>
          <p:nvPr/>
        </p:nvSpPr>
        <p:spPr>
          <a:xfrm>
            <a:off x="1207139" y="2846500"/>
            <a:ext cx="927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7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4" name="Google Shape;1304;p37"/>
          <p:cNvSpPr txBox="1"/>
          <p:nvPr/>
        </p:nvSpPr>
        <p:spPr>
          <a:xfrm>
            <a:off x="3489764" y="2147315"/>
            <a:ext cx="927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7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5" name="Google Shape;1305;p37"/>
          <p:cNvSpPr txBox="1"/>
          <p:nvPr/>
        </p:nvSpPr>
        <p:spPr>
          <a:xfrm>
            <a:off x="3489764" y="3569815"/>
            <a:ext cx="927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7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38"/>
          <p:cNvGrpSpPr/>
          <p:nvPr/>
        </p:nvGrpSpPr>
        <p:grpSpPr>
          <a:xfrm>
            <a:off x="3653167" y="1191808"/>
            <a:ext cx="1837500" cy="3389892"/>
            <a:chOff x="3653167" y="1191808"/>
            <a:chExt cx="1837500" cy="3389892"/>
          </a:xfrm>
        </p:grpSpPr>
        <p:sp>
          <p:nvSpPr>
            <p:cNvPr id="1311" name="Google Shape;1311;p38"/>
            <p:cNvSpPr/>
            <p:nvPr/>
          </p:nvSpPr>
          <p:spPr>
            <a:xfrm rot="-5400000">
              <a:off x="2980954" y="1865908"/>
              <a:ext cx="3181800" cy="18336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3785969" y="1327167"/>
              <a:ext cx="1572000" cy="7905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 rot="-5400000">
              <a:off x="4004917" y="3095950"/>
              <a:ext cx="1134000" cy="1837500"/>
            </a:xfrm>
            <a:prstGeom prst="chevron">
              <a:avLst>
                <a:gd fmla="val 66308" name="adj"/>
              </a:avLst>
            </a:pr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6224345" y="1191802"/>
            <a:ext cx="1837508" cy="3389898"/>
            <a:chOff x="6224345" y="1191802"/>
            <a:chExt cx="1837508" cy="3389898"/>
          </a:xfrm>
        </p:grpSpPr>
        <p:sp>
          <p:nvSpPr>
            <p:cNvPr id="1315" name="Google Shape;1315;p38"/>
            <p:cNvSpPr/>
            <p:nvPr/>
          </p:nvSpPr>
          <p:spPr>
            <a:xfrm rot="-5400000">
              <a:off x="5550245" y="1865902"/>
              <a:ext cx="3181800" cy="18336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6355116" y="1327167"/>
              <a:ext cx="1572000" cy="7905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 rot="-5400000">
              <a:off x="6576103" y="3095950"/>
              <a:ext cx="1134000" cy="1837500"/>
            </a:xfrm>
            <a:prstGeom prst="chevron">
              <a:avLst>
                <a:gd fmla="val 66308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38"/>
          <p:cNvGrpSpPr/>
          <p:nvPr/>
        </p:nvGrpSpPr>
        <p:grpSpPr>
          <a:xfrm>
            <a:off x="1081925" y="1191833"/>
            <a:ext cx="1837504" cy="3389867"/>
            <a:chOff x="1081925" y="1191833"/>
            <a:chExt cx="1837504" cy="3389867"/>
          </a:xfrm>
        </p:grpSpPr>
        <p:sp>
          <p:nvSpPr>
            <p:cNvPr id="1319" name="Google Shape;1319;p38"/>
            <p:cNvSpPr/>
            <p:nvPr/>
          </p:nvSpPr>
          <p:spPr>
            <a:xfrm rot="-5400000">
              <a:off x="411729" y="1865933"/>
              <a:ext cx="3181800" cy="1833600"/>
            </a:xfrm>
            <a:prstGeom prst="chevron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216760" y="1327167"/>
              <a:ext cx="1572000" cy="7905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 rot="-5400000">
              <a:off x="1433675" y="3095950"/>
              <a:ext cx="1134000" cy="1837500"/>
            </a:xfrm>
            <a:prstGeom prst="chevron">
              <a:avLst>
                <a:gd fmla="val 66308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47625">
                <a:srgbClr val="000000">
                  <a:alpha val="1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38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1323" name="Google Shape;1323;p38"/>
          <p:cNvGrpSpPr/>
          <p:nvPr/>
        </p:nvGrpSpPr>
        <p:grpSpPr>
          <a:xfrm>
            <a:off x="1216708" y="2490718"/>
            <a:ext cx="1572074" cy="712950"/>
            <a:chOff x="1157288" y="2640825"/>
            <a:chExt cx="1599913" cy="725575"/>
          </a:xfrm>
        </p:grpSpPr>
        <p:sp>
          <p:nvSpPr>
            <p:cNvPr id="1324" name="Google Shape;1324;p38"/>
            <p:cNvSpPr txBox="1"/>
            <p:nvPr/>
          </p:nvSpPr>
          <p:spPr>
            <a:xfrm>
              <a:off x="1157300" y="2929900"/>
              <a:ext cx="15999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5" name="Google Shape;1325;p38"/>
            <p:cNvSpPr txBox="1"/>
            <p:nvPr/>
          </p:nvSpPr>
          <p:spPr>
            <a:xfrm>
              <a:off x="1157288" y="2640825"/>
              <a:ext cx="15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6" name="Google Shape;1326;p38"/>
          <p:cNvGrpSpPr/>
          <p:nvPr/>
        </p:nvGrpSpPr>
        <p:grpSpPr>
          <a:xfrm>
            <a:off x="3785928" y="2491062"/>
            <a:ext cx="1572100" cy="712213"/>
            <a:chOff x="3772012" y="2641175"/>
            <a:chExt cx="1599939" cy="724825"/>
          </a:xfrm>
        </p:grpSpPr>
        <p:sp>
          <p:nvSpPr>
            <p:cNvPr id="1327" name="Google Shape;1327;p38"/>
            <p:cNvSpPr txBox="1"/>
            <p:nvPr/>
          </p:nvSpPr>
          <p:spPr>
            <a:xfrm>
              <a:off x="3772012" y="2929500"/>
              <a:ext cx="15999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38"/>
            <p:cNvSpPr txBox="1"/>
            <p:nvPr/>
          </p:nvSpPr>
          <p:spPr>
            <a:xfrm>
              <a:off x="3772051" y="2641175"/>
              <a:ext cx="15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18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6353895" y="2490988"/>
            <a:ext cx="1573400" cy="712410"/>
            <a:chOff x="6385438" y="2641100"/>
            <a:chExt cx="1601262" cy="725025"/>
          </a:xfrm>
        </p:grpSpPr>
        <p:sp>
          <p:nvSpPr>
            <p:cNvPr id="1330" name="Google Shape;1330;p38"/>
            <p:cNvSpPr txBox="1"/>
            <p:nvPr/>
          </p:nvSpPr>
          <p:spPr>
            <a:xfrm>
              <a:off x="6386800" y="2929625"/>
              <a:ext cx="15999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38"/>
            <p:cNvSpPr txBox="1"/>
            <p:nvPr/>
          </p:nvSpPr>
          <p:spPr>
            <a:xfrm>
              <a:off x="6385438" y="2641100"/>
              <a:ext cx="15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2" name="Google Shape;1332;p38"/>
          <p:cNvGrpSpPr/>
          <p:nvPr/>
        </p:nvGrpSpPr>
        <p:grpSpPr>
          <a:xfrm>
            <a:off x="6975446" y="1641642"/>
            <a:ext cx="331583" cy="367648"/>
            <a:chOff x="3300325" y="249875"/>
            <a:chExt cx="433725" cy="480900"/>
          </a:xfrm>
        </p:grpSpPr>
        <p:sp>
          <p:nvSpPr>
            <p:cNvPr id="1333" name="Google Shape;1333;p38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9" name="Google Shape;1339;p38"/>
          <p:cNvGrpSpPr/>
          <p:nvPr/>
        </p:nvGrpSpPr>
        <p:grpSpPr>
          <a:xfrm>
            <a:off x="1816950" y="1641305"/>
            <a:ext cx="372016" cy="368423"/>
            <a:chOff x="5049725" y="1435050"/>
            <a:chExt cx="486550" cy="481850"/>
          </a:xfrm>
        </p:grpSpPr>
        <p:sp>
          <p:nvSpPr>
            <p:cNvPr id="1340" name="Google Shape;1340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44" name="Google Shape;1344;p38"/>
          <p:cNvGrpSpPr/>
          <p:nvPr/>
        </p:nvGrpSpPr>
        <p:grpSpPr>
          <a:xfrm>
            <a:off x="4387962" y="1641335"/>
            <a:ext cx="368470" cy="368355"/>
            <a:chOff x="5642475" y="1435075"/>
            <a:chExt cx="481975" cy="481825"/>
          </a:xfrm>
        </p:grpSpPr>
        <p:sp>
          <p:nvSpPr>
            <p:cNvPr id="1345" name="Google Shape;1345;p38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48" name="Google Shape;1348;p38"/>
          <p:cNvGrpSpPr/>
          <p:nvPr/>
        </p:nvGrpSpPr>
        <p:grpSpPr>
          <a:xfrm>
            <a:off x="348179" y="3241133"/>
            <a:ext cx="8449350" cy="0"/>
            <a:chOff x="348179" y="3241133"/>
            <a:chExt cx="8449350" cy="0"/>
          </a:xfrm>
        </p:grpSpPr>
        <p:cxnSp>
          <p:nvCxnSpPr>
            <p:cNvPr id="1349" name="Google Shape;1349;p38"/>
            <p:cNvCxnSpPr>
              <a:stCxn id="1319" idx="2"/>
              <a:endCxn id="1311" idx="0"/>
            </p:cNvCxnSpPr>
            <p:nvPr/>
          </p:nvCxnSpPr>
          <p:spPr>
            <a:xfrm>
              <a:off x="2919429" y="3241133"/>
              <a:ext cx="7356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38"/>
            <p:cNvCxnSpPr/>
            <p:nvPr/>
          </p:nvCxnSpPr>
          <p:spPr>
            <a:xfrm>
              <a:off x="5490679" y="3241133"/>
              <a:ext cx="7356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38"/>
            <p:cNvCxnSpPr/>
            <p:nvPr/>
          </p:nvCxnSpPr>
          <p:spPr>
            <a:xfrm>
              <a:off x="348179" y="3241133"/>
              <a:ext cx="7356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38"/>
            <p:cNvCxnSpPr/>
            <p:nvPr/>
          </p:nvCxnSpPr>
          <p:spPr>
            <a:xfrm>
              <a:off x="8061929" y="3241133"/>
              <a:ext cx="735600" cy="0"/>
            </a:xfrm>
            <a:prstGeom prst="straightConnector1">
              <a:avLst/>
            </a:prstGeom>
            <a:noFill/>
            <a:ln cap="flat" cmpd="sng" w="28575">
              <a:solidFill>
                <a:srgbClr val="666666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9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358" name="Google Shape;1358;p39"/>
          <p:cNvSpPr/>
          <p:nvPr/>
        </p:nvSpPr>
        <p:spPr>
          <a:xfrm>
            <a:off x="1499944" y="2811834"/>
            <a:ext cx="1611300" cy="13935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39"/>
          <p:cNvSpPr/>
          <p:nvPr/>
        </p:nvSpPr>
        <p:spPr>
          <a:xfrm flipH="1" rot="10800000">
            <a:off x="1499944" y="1415720"/>
            <a:ext cx="1611300" cy="1393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9"/>
          <p:cNvSpPr/>
          <p:nvPr/>
        </p:nvSpPr>
        <p:spPr>
          <a:xfrm flipH="1" rot="-7199538">
            <a:off x="2104313" y="1763850"/>
            <a:ext cx="1611375" cy="1393656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9"/>
          <p:cNvSpPr/>
          <p:nvPr/>
        </p:nvSpPr>
        <p:spPr>
          <a:xfrm flipH="1" rot="-7199538">
            <a:off x="495169" y="1766062"/>
            <a:ext cx="1611375" cy="139365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9"/>
          <p:cNvSpPr/>
          <p:nvPr/>
        </p:nvSpPr>
        <p:spPr>
          <a:xfrm flipH="1" rot="-3600462">
            <a:off x="495242" y="2462824"/>
            <a:ext cx="1611375" cy="1393656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9"/>
          <p:cNvSpPr/>
          <p:nvPr/>
        </p:nvSpPr>
        <p:spPr>
          <a:xfrm flipH="1" rot="-3600462">
            <a:off x="2104391" y="2462824"/>
            <a:ext cx="1611375" cy="1393656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9"/>
          <p:cNvSpPr/>
          <p:nvPr/>
        </p:nvSpPr>
        <p:spPr>
          <a:xfrm>
            <a:off x="5958601" y="2627286"/>
            <a:ext cx="365700" cy="3657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5" name="Google Shape;1365;p39"/>
          <p:cNvGrpSpPr/>
          <p:nvPr/>
        </p:nvGrpSpPr>
        <p:grpSpPr>
          <a:xfrm>
            <a:off x="4554047" y="2459205"/>
            <a:ext cx="1328732" cy="648640"/>
            <a:chOff x="4554047" y="2459205"/>
            <a:chExt cx="1328732" cy="648640"/>
          </a:xfrm>
        </p:grpSpPr>
        <p:sp>
          <p:nvSpPr>
            <p:cNvPr id="1366" name="Google Shape;1366;p39"/>
            <p:cNvSpPr txBox="1"/>
            <p:nvPr/>
          </p:nvSpPr>
          <p:spPr>
            <a:xfrm>
              <a:off x="4554047" y="2671345"/>
              <a:ext cx="132873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7" name="Google Shape;1367;p39"/>
            <p:cNvSpPr txBox="1"/>
            <p:nvPr/>
          </p:nvSpPr>
          <p:spPr>
            <a:xfrm>
              <a:off x="4554047" y="2459205"/>
              <a:ext cx="1328732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68" name="Google Shape;1368;p39"/>
          <p:cNvSpPr/>
          <p:nvPr/>
        </p:nvSpPr>
        <p:spPr>
          <a:xfrm>
            <a:off x="5958601" y="1693493"/>
            <a:ext cx="365700" cy="3657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39"/>
          <p:cNvGrpSpPr/>
          <p:nvPr/>
        </p:nvGrpSpPr>
        <p:grpSpPr>
          <a:xfrm>
            <a:off x="4554047" y="1530350"/>
            <a:ext cx="1328732" cy="649393"/>
            <a:chOff x="4554047" y="1530350"/>
            <a:chExt cx="1328732" cy="649393"/>
          </a:xfrm>
        </p:grpSpPr>
        <p:sp>
          <p:nvSpPr>
            <p:cNvPr id="1370" name="Google Shape;1370;p39"/>
            <p:cNvSpPr txBox="1"/>
            <p:nvPr/>
          </p:nvSpPr>
          <p:spPr>
            <a:xfrm>
              <a:off x="4554047" y="1743243"/>
              <a:ext cx="132873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39"/>
            <p:cNvSpPr txBox="1"/>
            <p:nvPr/>
          </p:nvSpPr>
          <p:spPr>
            <a:xfrm>
              <a:off x="4554047" y="1530350"/>
              <a:ext cx="1328732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>
            <a:off x="8132068" y="2627378"/>
            <a:ext cx="365574" cy="365574"/>
            <a:chOff x="6860375" y="2283243"/>
            <a:chExt cx="382200" cy="382200"/>
          </a:xfrm>
        </p:grpSpPr>
        <p:sp>
          <p:nvSpPr>
            <p:cNvPr id="1373" name="Google Shape;1373;p39"/>
            <p:cNvSpPr/>
            <p:nvPr/>
          </p:nvSpPr>
          <p:spPr>
            <a:xfrm>
              <a:off x="6860375" y="2283243"/>
              <a:ext cx="382200" cy="3822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6860375" y="2283243"/>
              <a:ext cx="382200" cy="3822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39"/>
          <p:cNvGrpSpPr/>
          <p:nvPr/>
        </p:nvGrpSpPr>
        <p:grpSpPr>
          <a:xfrm>
            <a:off x="6725720" y="2459194"/>
            <a:ext cx="1328732" cy="648639"/>
            <a:chOff x="6725720" y="2459194"/>
            <a:chExt cx="1328732" cy="648639"/>
          </a:xfrm>
        </p:grpSpPr>
        <p:sp>
          <p:nvSpPr>
            <p:cNvPr id="1376" name="Google Shape;1376;p39"/>
            <p:cNvSpPr txBox="1"/>
            <p:nvPr/>
          </p:nvSpPr>
          <p:spPr>
            <a:xfrm>
              <a:off x="6725720" y="2671334"/>
              <a:ext cx="132873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39"/>
            <p:cNvSpPr txBox="1"/>
            <p:nvPr/>
          </p:nvSpPr>
          <p:spPr>
            <a:xfrm>
              <a:off x="6725720" y="2459194"/>
              <a:ext cx="1328732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8" name="Google Shape;1378;p39"/>
          <p:cNvSpPr/>
          <p:nvPr/>
        </p:nvSpPr>
        <p:spPr>
          <a:xfrm>
            <a:off x="5958601" y="3553276"/>
            <a:ext cx="365700" cy="3657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9"/>
          <p:cNvGrpSpPr/>
          <p:nvPr/>
        </p:nvGrpSpPr>
        <p:grpSpPr>
          <a:xfrm>
            <a:off x="4554047" y="3387637"/>
            <a:ext cx="1328732" cy="648839"/>
            <a:chOff x="4554047" y="3387637"/>
            <a:chExt cx="1328732" cy="648839"/>
          </a:xfrm>
        </p:grpSpPr>
        <p:sp>
          <p:nvSpPr>
            <p:cNvPr id="1380" name="Google Shape;1380;p39"/>
            <p:cNvSpPr txBox="1"/>
            <p:nvPr/>
          </p:nvSpPr>
          <p:spPr>
            <a:xfrm>
              <a:off x="4554047" y="3599976"/>
              <a:ext cx="132873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1" name="Google Shape;1381;p39"/>
            <p:cNvSpPr txBox="1"/>
            <p:nvPr/>
          </p:nvSpPr>
          <p:spPr>
            <a:xfrm>
              <a:off x="4554047" y="3387637"/>
              <a:ext cx="132612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2" name="Google Shape;1382;p39"/>
          <p:cNvGrpSpPr/>
          <p:nvPr/>
        </p:nvGrpSpPr>
        <p:grpSpPr>
          <a:xfrm>
            <a:off x="8132068" y="1693546"/>
            <a:ext cx="365574" cy="365574"/>
            <a:chOff x="6860375" y="1522430"/>
            <a:chExt cx="382200" cy="382200"/>
          </a:xfrm>
        </p:grpSpPr>
        <p:sp>
          <p:nvSpPr>
            <p:cNvPr id="1383" name="Google Shape;1383;p39"/>
            <p:cNvSpPr/>
            <p:nvPr/>
          </p:nvSpPr>
          <p:spPr>
            <a:xfrm>
              <a:off x="6860375" y="1522430"/>
              <a:ext cx="382200" cy="382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6860375" y="1522430"/>
              <a:ext cx="382200" cy="3822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39"/>
          <p:cNvGrpSpPr/>
          <p:nvPr/>
        </p:nvGrpSpPr>
        <p:grpSpPr>
          <a:xfrm>
            <a:off x="6725720" y="1531518"/>
            <a:ext cx="1328732" cy="648202"/>
            <a:chOff x="6725720" y="1531518"/>
            <a:chExt cx="1328732" cy="648202"/>
          </a:xfrm>
        </p:grpSpPr>
        <p:sp>
          <p:nvSpPr>
            <p:cNvPr id="1386" name="Google Shape;1386;p39"/>
            <p:cNvSpPr txBox="1"/>
            <p:nvPr/>
          </p:nvSpPr>
          <p:spPr>
            <a:xfrm>
              <a:off x="6725720" y="1743220"/>
              <a:ext cx="132873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39"/>
            <p:cNvSpPr txBox="1"/>
            <p:nvPr/>
          </p:nvSpPr>
          <p:spPr>
            <a:xfrm>
              <a:off x="6725720" y="1531518"/>
              <a:ext cx="1328732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8" name="Google Shape;1388;p39"/>
          <p:cNvGrpSpPr/>
          <p:nvPr/>
        </p:nvGrpSpPr>
        <p:grpSpPr>
          <a:xfrm>
            <a:off x="8132068" y="3556682"/>
            <a:ext cx="365574" cy="365574"/>
            <a:chOff x="6860375" y="3044057"/>
            <a:chExt cx="382200" cy="382200"/>
          </a:xfrm>
        </p:grpSpPr>
        <p:sp>
          <p:nvSpPr>
            <p:cNvPr id="1389" name="Google Shape;1389;p39"/>
            <p:cNvSpPr/>
            <p:nvPr/>
          </p:nvSpPr>
          <p:spPr>
            <a:xfrm>
              <a:off x="6860375" y="3044057"/>
              <a:ext cx="382200" cy="382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6860375" y="3044057"/>
              <a:ext cx="382200" cy="382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9"/>
          <p:cNvGrpSpPr/>
          <p:nvPr/>
        </p:nvGrpSpPr>
        <p:grpSpPr>
          <a:xfrm>
            <a:off x="6725720" y="3387385"/>
            <a:ext cx="1328732" cy="648243"/>
            <a:chOff x="6725720" y="3387385"/>
            <a:chExt cx="1328732" cy="648243"/>
          </a:xfrm>
        </p:grpSpPr>
        <p:sp>
          <p:nvSpPr>
            <p:cNvPr id="1392" name="Google Shape;1392;p39"/>
            <p:cNvSpPr txBox="1"/>
            <p:nvPr/>
          </p:nvSpPr>
          <p:spPr>
            <a:xfrm>
              <a:off x="6725720" y="3599128"/>
              <a:ext cx="1328732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planet where we live 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3" name="Google Shape;1393;p39"/>
            <p:cNvSpPr txBox="1"/>
            <p:nvPr/>
          </p:nvSpPr>
          <p:spPr>
            <a:xfrm>
              <a:off x="6725720" y="3387385"/>
              <a:ext cx="132612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94" name="Google Shape;1394;p39"/>
          <p:cNvSpPr txBox="1"/>
          <p:nvPr/>
        </p:nvSpPr>
        <p:spPr>
          <a:xfrm>
            <a:off x="1695251" y="17321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5" name="Google Shape;1395;p39"/>
          <p:cNvSpPr txBox="1"/>
          <p:nvPr/>
        </p:nvSpPr>
        <p:spPr>
          <a:xfrm>
            <a:off x="1695251" y="35532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6" name="Google Shape;1396;p39"/>
          <p:cNvSpPr txBox="1"/>
          <p:nvPr/>
        </p:nvSpPr>
        <p:spPr>
          <a:xfrm>
            <a:off x="2490401" y="2212309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7" name="Google Shape;1397;p39"/>
          <p:cNvSpPr txBox="1"/>
          <p:nvPr/>
        </p:nvSpPr>
        <p:spPr>
          <a:xfrm>
            <a:off x="899126" y="2212309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8" name="Google Shape;1398;p39"/>
          <p:cNvSpPr txBox="1"/>
          <p:nvPr/>
        </p:nvSpPr>
        <p:spPr>
          <a:xfrm>
            <a:off x="2490401" y="314073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99" name="Google Shape;1399;p39"/>
          <p:cNvSpPr txBox="1"/>
          <p:nvPr/>
        </p:nvSpPr>
        <p:spPr>
          <a:xfrm>
            <a:off x="899126" y="314073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4" name="Google Shape;1404;p40"/>
          <p:cNvCxnSpPr>
            <a:stCxn id="1405" idx="5"/>
          </p:cNvCxnSpPr>
          <p:nvPr/>
        </p:nvCxnSpPr>
        <p:spPr>
          <a:xfrm>
            <a:off x="3220427" y="2690002"/>
            <a:ext cx="302700" cy="2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40"/>
          <p:cNvCxnSpPr>
            <a:endCxn id="1407" idx="3"/>
          </p:cNvCxnSpPr>
          <p:nvPr/>
        </p:nvCxnSpPr>
        <p:spPr>
          <a:xfrm flipH="1" rot="10800000">
            <a:off x="4901574" y="2320526"/>
            <a:ext cx="204000" cy="2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40"/>
          <p:cNvCxnSpPr>
            <a:endCxn id="1409" idx="1"/>
          </p:cNvCxnSpPr>
          <p:nvPr/>
        </p:nvCxnSpPr>
        <p:spPr>
          <a:xfrm>
            <a:off x="5852997" y="2434626"/>
            <a:ext cx="487500" cy="5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40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1411" name="Google Shape;1411;p40"/>
          <p:cNvGrpSpPr/>
          <p:nvPr/>
        </p:nvGrpSpPr>
        <p:grpSpPr>
          <a:xfrm>
            <a:off x="1848425" y="1318000"/>
            <a:ext cx="1607400" cy="1607400"/>
            <a:chOff x="1848425" y="1318000"/>
            <a:chExt cx="1607400" cy="1607400"/>
          </a:xfrm>
        </p:grpSpPr>
        <p:sp>
          <p:nvSpPr>
            <p:cNvPr id="1405" name="Google Shape;1405;p40"/>
            <p:cNvSpPr/>
            <p:nvPr/>
          </p:nvSpPr>
          <p:spPr>
            <a:xfrm>
              <a:off x="1848425" y="1318000"/>
              <a:ext cx="1607400" cy="16074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2041300" y="1510875"/>
              <a:ext cx="1221600" cy="1221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40"/>
          <p:cNvGrpSpPr/>
          <p:nvPr/>
        </p:nvGrpSpPr>
        <p:grpSpPr>
          <a:xfrm>
            <a:off x="3335300" y="2443225"/>
            <a:ext cx="2025300" cy="2025300"/>
            <a:chOff x="3335300" y="2443225"/>
            <a:chExt cx="2025300" cy="2025300"/>
          </a:xfrm>
        </p:grpSpPr>
        <p:sp>
          <p:nvSpPr>
            <p:cNvPr id="1414" name="Google Shape;1414;p40"/>
            <p:cNvSpPr/>
            <p:nvPr/>
          </p:nvSpPr>
          <p:spPr>
            <a:xfrm>
              <a:off x="3335300" y="2443225"/>
              <a:ext cx="2025300" cy="20253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3578308" y="2686233"/>
              <a:ext cx="1539000" cy="153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40"/>
          <p:cNvGrpSpPr/>
          <p:nvPr/>
        </p:nvGrpSpPr>
        <p:grpSpPr>
          <a:xfrm>
            <a:off x="4926675" y="1277825"/>
            <a:ext cx="1221600" cy="1221600"/>
            <a:chOff x="4926675" y="1277825"/>
            <a:chExt cx="1221600" cy="1221600"/>
          </a:xfrm>
        </p:grpSpPr>
        <p:sp>
          <p:nvSpPr>
            <p:cNvPr id="1407" name="Google Shape;1407;p40"/>
            <p:cNvSpPr/>
            <p:nvPr/>
          </p:nvSpPr>
          <p:spPr>
            <a:xfrm>
              <a:off x="4926675" y="1277825"/>
              <a:ext cx="1221600" cy="1221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073257" y="1424407"/>
              <a:ext cx="928500" cy="92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40"/>
          <p:cNvGrpSpPr/>
          <p:nvPr/>
        </p:nvGrpSpPr>
        <p:grpSpPr>
          <a:xfrm>
            <a:off x="6204521" y="2838950"/>
            <a:ext cx="928500" cy="928500"/>
            <a:chOff x="6035750" y="2838950"/>
            <a:chExt cx="928500" cy="928500"/>
          </a:xfrm>
        </p:grpSpPr>
        <p:sp>
          <p:nvSpPr>
            <p:cNvPr id="1409" name="Google Shape;1409;p40"/>
            <p:cNvSpPr/>
            <p:nvPr/>
          </p:nvSpPr>
          <p:spPr>
            <a:xfrm>
              <a:off x="6035750" y="2838950"/>
              <a:ext cx="928500" cy="9285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6147162" y="2950362"/>
              <a:ext cx="705600" cy="705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40"/>
          <p:cNvGrpSpPr/>
          <p:nvPr/>
        </p:nvGrpSpPr>
        <p:grpSpPr>
          <a:xfrm>
            <a:off x="1090197" y="3819892"/>
            <a:ext cx="1328732" cy="648640"/>
            <a:chOff x="4884470" y="2129720"/>
            <a:chExt cx="1220700" cy="648640"/>
          </a:xfrm>
        </p:grpSpPr>
        <p:sp>
          <p:nvSpPr>
            <p:cNvPr id="1421" name="Google Shape;1421;p40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2" name="Google Shape;1422;p40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3" name="Google Shape;1423;p40"/>
          <p:cNvGrpSpPr/>
          <p:nvPr/>
        </p:nvGrpSpPr>
        <p:grpSpPr>
          <a:xfrm>
            <a:off x="130187" y="1024026"/>
            <a:ext cx="1328732" cy="649393"/>
            <a:chOff x="4884470" y="1200865"/>
            <a:chExt cx="1220700" cy="649393"/>
          </a:xfrm>
        </p:grpSpPr>
        <p:sp>
          <p:nvSpPr>
            <p:cNvPr id="1424" name="Google Shape;1424;p40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5" name="Google Shape;1425;p40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6" name="Google Shape;1426;p40"/>
          <p:cNvGrpSpPr/>
          <p:nvPr/>
        </p:nvGrpSpPr>
        <p:grpSpPr>
          <a:xfrm>
            <a:off x="7572566" y="3819894"/>
            <a:ext cx="1328732" cy="648639"/>
            <a:chOff x="6827732" y="2129732"/>
            <a:chExt cx="1220700" cy="648639"/>
          </a:xfrm>
        </p:grpSpPr>
        <p:sp>
          <p:nvSpPr>
            <p:cNvPr id="1427" name="Google Shape;1427;p40"/>
            <p:cNvSpPr txBox="1"/>
            <p:nvPr/>
          </p:nvSpPr>
          <p:spPr>
            <a:xfrm>
              <a:off x="682773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0"/>
            <p:cNvSpPr txBox="1"/>
            <p:nvPr/>
          </p:nvSpPr>
          <p:spPr>
            <a:xfrm>
              <a:off x="682773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0"/>
          <p:cNvGrpSpPr/>
          <p:nvPr/>
        </p:nvGrpSpPr>
        <p:grpSpPr>
          <a:xfrm>
            <a:off x="7076770" y="1024622"/>
            <a:ext cx="1328732" cy="648202"/>
            <a:chOff x="6827732" y="1202056"/>
            <a:chExt cx="1220700" cy="648202"/>
          </a:xfrm>
        </p:grpSpPr>
        <p:sp>
          <p:nvSpPr>
            <p:cNvPr id="1430" name="Google Shape;1430;p40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40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432" name="Google Shape;1432;p40"/>
          <p:cNvCxnSpPr>
            <a:stCxn id="1405" idx="2"/>
            <a:endCxn id="1424" idx="3"/>
          </p:cNvCxnSpPr>
          <p:nvPr/>
        </p:nvCxnSpPr>
        <p:spPr>
          <a:xfrm rot="10800000">
            <a:off x="1459025" y="1455100"/>
            <a:ext cx="389400" cy="666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40"/>
          <p:cNvCxnSpPr>
            <a:stCxn id="1414" idx="2"/>
            <a:endCxn id="1421" idx="3"/>
          </p:cNvCxnSpPr>
          <p:nvPr/>
        </p:nvCxnSpPr>
        <p:spPr>
          <a:xfrm flipH="1">
            <a:off x="2418800" y="3455875"/>
            <a:ext cx="916500" cy="794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40"/>
          <p:cNvCxnSpPr>
            <a:stCxn id="1407" idx="6"/>
            <a:endCxn id="1430" idx="1"/>
          </p:cNvCxnSpPr>
          <p:nvPr/>
        </p:nvCxnSpPr>
        <p:spPr>
          <a:xfrm flipH="1" rot="10800000">
            <a:off x="6148275" y="1454525"/>
            <a:ext cx="928500" cy="43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40"/>
          <p:cNvCxnSpPr>
            <a:stCxn id="1409" idx="6"/>
            <a:endCxn id="1427" idx="1"/>
          </p:cNvCxnSpPr>
          <p:nvPr/>
        </p:nvCxnSpPr>
        <p:spPr>
          <a:xfrm>
            <a:off x="7133021" y="3303200"/>
            <a:ext cx="439500" cy="947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6" name="Google Shape;1436;p40"/>
          <p:cNvGrpSpPr/>
          <p:nvPr/>
        </p:nvGrpSpPr>
        <p:grpSpPr>
          <a:xfrm>
            <a:off x="2416876" y="1888601"/>
            <a:ext cx="470688" cy="466142"/>
            <a:chOff x="5049725" y="1435050"/>
            <a:chExt cx="486550" cy="481850"/>
          </a:xfrm>
        </p:grpSpPr>
        <p:sp>
          <p:nvSpPr>
            <p:cNvPr id="1437" name="Google Shape;1437;p40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1" name="Google Shape;1441;p40"/>
          <p:cNvGrpSpPr/>
          <p:nvPr/>
        </p:nvGrpSpPr>
        <p:grpSpPr>
          <a:xfrm>
            <a:off x="4023775" y="3131694"/>
            <a:ext cx="648050" cy="648185"/>
            <a:chOff x="5049725" y="2027900"/>
            <a:chExt cx="481750" cy="481850"/>
          </a:xfrm>
        </p:grpSpPr>
        <p:sp>
          <p:nvSpPr>
            <p:cNvPr id="1442" name="Google Shape;1442;p40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0"/>
          <p:cNvGrpSpPr/>
          <p:nvPr/>
        </p:nvGrpSpPr>
        <p:grpSpPr>
          <a:xfrm>
            <a:off x="6530429" y="3167722"/>
            <a:ext cx="276645" cy="271322"/>
            <a:chOff x="1490050" y="3805975"/>
            <a:chExt cx="491900" cy="482350"/>
          </a:xfrm>
        </p:grpSpPr>
        <p:sp>
          <p:nvSpPr>
            <p:cNvPr id="1451" name="Google Shape;1451;p40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5" name="Google Shape;1455;p40"/>
          <p:cNvGrpSpPr/>
          <p:nvPr/>
        </p:nvGrpSpPr>
        <p:grpSpPr>
          <a:xfrm>
            <a:off x="5373116" y="1709844"/>
            <a:ext cx="328732" cy="357562"/>
            <a:chOff x="2104275" y="3806450"/>
            <a:chExt cx="442975" cy="481825"/>
          </a:xfrm>
        </p:grpSpPr>
        <p:sp>
          <p:nvSpPr>
            <p:cNvPr id="1456" name="Google Shape;1456;p40"/>
            <p:cNvSpPr/>
            <p:nvPr/>
          </p:nvSpPr>
          <p:spPr>
            <a:xfrm>
              <a:off x="2104275" y="3806450"/>
              <a:ext cx="442975" cy="481825"/>
            </a:xfrm>
            <a:custGeom>
              <a:rect b="b" l="l" r="r" t="t"/>
              <a:pathLst>
                <a:path extrusionOk="0" h="19273" w="17719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2284200" y="4005050"/>
              <a:ext cx="84700" cy="84700"/>
            </a:xfrm>
            <a:custGeom>
              <a:rect b="b" l="l" r="r" t="t"/>
              <a:pathLst>
                <a:path extrusionOk="0" h="3388" w="3388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1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463" name="Google Shape;1463;p41"/>
          <p:cNvSpPr/>
          <p:nvPr/>
        </p:nvSpPr>
        <p:spPr>
          <a:xfrm>
            <a:off x="679819" y="1422500"/>
            <a:ext cx="1982400" cy="171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FEFEF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1"/>
          <p:cNvSpPr/>
          <p:nvPr/>
        </p:nvSpPr>
        <p:spPr>
          <a:xfrm>
            <a:off x="2613806" y="2525940"/>
            <a:ext cx="1982400" cy="171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FEFEF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1"/>
          <p:cNvSpPr/>
          <p:nvPr/>
        </p:nvSpPr>
        <p:spPr>
          <a:xfrm>
            <a:off x="4547794" y="1422500"/>
            <a:ext cx="1982400" cy="171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FEFEF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1"/>
          <p:cNvSpPr/>
          <p:nvPr/>
        </p:nvSpPr>
        <p:spPr>
          <a:xfrm>
            <a:off x="6481781" y="2525940"/>
            <a:ext cx="1982400" cy="17175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FEFEF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1"/>
          <p:cNvSpPr/>
          <p:nvPr/>
        </p:nvSpPr>
        <p:spPr>
          <a:xfrm>
            <a:off x="1244444" y="2757950"/>
            <a:ext cx="853200" cy="73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1"/>
          <p:cNvSpPr/>
          <p:nvPr/>
        </p:nvSpPr>
        <p:spPr>
          <a:xfrm>
            <a:off x="3178394" y="3875050"/>
            <a:ext cx="853200" cy="73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1"/>
          <p:cNvSpPr/>
          <p:nvPr/>
        </p:nvSpPr>
        <p:spPr>
          <a:xfrm>
            <a:off x="5112382" y="2757950"/>
            <a:ext cx="853200" cy="73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1"/>
          <p:cNvSpPr/>
          <p:nvPr/>
        </p:nvSpPr>
        <p:spPr>
          <a:xfrm>
            <a:off x="7046357" y="3875050"/>
            <a:ext cx="853200" cy="73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41"/>
          <p:cNvGrpSpPr/>
          <p:nvPr/>
        </p:nvGrpSpPr>
        <p:grpSpPr>
          <a:xfrm>
            <a:off x="949367" y="1810759"/>
            <a:ext cx="1443356" cy="648640"/>
            <a:chOff x="4884470" y="2129720"/>
            <a:chExt cx="1220700" cy="648640"/>
          </a:xfrm>
        </p:grpSpPr>
        <p:sp>
          <p:nvSpPr>
            <p:cNvPr id="1472" name="Google Shape;1472;p41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1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74" name="Google Shape;1474;p41"/>
          <p:cNvGrpSpPr/>
          <p:nvPr/>
        </p:nvGrpSpPr>
        <p:grpSpPr>
          <a:xfrm>
            <a:off x="2883316" y="2976949"/>
            <a:ext cx="1443234" cy="649393"/>
            <a:chOff x="4884470" y="1200865"/>
            <a:chExt cx="1220700" cy="649393"/>
          </a:xfrm>
        </p:grpSpPr>
        <p:sp>
          <p:nvSpPr>
            <p:cNvPr id="1475" name="Google Shape;1475;p41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1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6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77" name="Google Shape;1477;p41"/>
          <p:cNvGrpSpPr/>
          <p:nvPr/>
        </p:nvGrpSpPr>
        <p:grpSpPr>
          <a:xfrm>
            <a:off x="6751358" y="3068412"/>
            <a:ext cx="1443351" cy="648643"/>
            <a:chOff x="6775134" y="2129725"/>
            <a:chExt cx="1326000" cy="648643"/>
          </a:xfrm>
        </p:grpSpPr>
        <p:sp>
          <p:nvSpPr>
            <p:cNvPr id="1478" name="Google Shape;1478;p41"/>
            <p:cNvSpPr txBox="1"/>
            <p:nvPr/>
          </p:nvSpPr>
          <p:spPr>
            <a:xfrm>
              <a:off x="6775134" y="2341868"/>
              <a:ext cx="1326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1"/>
            <p:cNvSpPr txBox="1"/>
            <p:nvPr/>
          </p:nvSpPr>
          <p:spPr>
            <a:xfrm>
              <a:off x="6775134" y="2129725"/>
              <a:ext cx="132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6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80" name="Google Shape;1480;p41"/>
          <p:cNvGrpSpPr/>
          <p:nvPr/>
        </p:nvGrpSpPr>
        <p:grpSpPr>
          <a:xfrm>
            <a:off x="4817278" y="1810916"/>
            <a:ext cx="1443234" cy="648202"/>
            <a:chOff x="6827732" y="1202056"/>
            <a:chExt cx="1220700" cy="648202"/>
          </a:xfrm>
        </p:grpSpPr>
        <p:sp>
          <p:nvSpPr>
            <p:cNvPr id="1481" name="Google Shape;1481;p41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2" name="Google Shape;1482;p41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83" name="Google Shape;1483;p41"/>
          <p:cNvGrpSpPr/>
          <p:nvPr/>
        </p:nvGrpSpPr>
        <p:grpSpPr>
          <a:xfrm>
            <a:off x="1542742" y="2981601"/>
            <a:ext cx="256541" cy="291890"/>
            <a:chOff x="1529350" y="258825"/>
            <a:chExt cx="423475" cy="481825"/>
          </a:xfrm>
        </p:grpSpPr>
        <p:sp>
          <p:nvSpPr>
            <p:cNvPr id="1484" name="Google Shape;1484;p41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6" name="Google Shape;1486;p41"/>
          <p:cNvGrpSpPr/>
          <p:nvPr/>
        </p:nvGrpSpPr>
        <p:grpSpPr>
          <a:xfrm>
            <a:off x="3457047" y="4098706"/>
            <a:ext cx="295767" cy="291905"/>
            <a:chOff x="6232000" y="1435050"/>
            <a:chExt cx="488225" cy="481850"/>
          </a:xfrm>
        </p:grpSpPr>
        <p:sp>
          <p:nvSpPr>
            <p:cNvPr id="1487" name="Google Shape;1487;p41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92" name="Google Shape;1492;p41"/>
          <p:cNvGrpSpPr/>
          <p:nvPr/>
        </p:nvGrpSpPr>
        <p:grpSpPr>
          <a:xfrm>
            <a:off x="5395477" y="2995354"/>
            <a:ext cx="287013" cy="264386"/>
            <a:chOff x="2682350" y="2643425"/>
            <a:chExt cx="473775" cy="436425"/>
          </a:xfrm>
        </p:grpSpPr>
        <p:sp>
          <p:nvSpPr>
            <p:cNvPr id="1493" name="Google Shape;1493;p41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00" name="Google Shape;1500;p41"/>
          <p:cNvGrpSpPr/>
          <p:nvPr/>
        </p:nvGrpSpPr>
        <p:grpSpPr>
          <a:xfrm>
            <a:off x="7325603" y="4099282"/>
            <a:ext cx="294752" cy="290739"/>
            <a:chOff x="2084100" y="4400250"/>
            <a:chExt cx="486550" cy="479925"/>
          </a:xfrm>
        </p:grpSpPr>
        <p:sp>
          <p:nvSpPr>
            <p:cNvPr id="1501" name="Google Shape;1501;p41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2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512" name="Google Shape;1512;p42"/>
          <p:cNvSpPr/>
          <p:nvPr/>
        </p:nvSpPr>
        <p:spPr>
          <a:xfrm>
            <a:off x="2885175" y="1776125"/>
            <a:ext cx="876000" cy="27324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2"/>
          <p:cNvSpPr/>
          <p:nvPr/>
        </p:nvSpPr>
        <p:spPr>
          <a:xfrm>
            <a:off x="3761175" y="2748575"/>
            <a:ext cx="876000" cy="17601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2"/>
          <p:cNvSpPr/>
          <p:nvPr/>
        </p:nvSpPr>
        <p:spPr>
          <a:xfrm>
            <a:off x="4637175" y="2186000"/>
            <a:ext cx="876000" cy="2322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2"/>
          <p:cNvSpPr/>
          <p:nvPr/>
        </p:nvSpPr>
        <p:spPr>
          <a:xfrm>
            <a:off x="5513175" y="1382325"/>
            <a:ext cx="876000" cy="31263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6" name="Google Shape;1516;p42"/>
          <p:cNvCxnSpPr/>
          <p:nvPr/>
        </p:nvCxnSpPr>
        <p:spPr>
          <a:xfrm>
            <a:off x="2562750" y="4508600"/>
            <a:ext cx="4018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42"/>
          <p:cNvCxnSpPr/>
          <p:nvPr/>
        </p:nvCxnSpPr>
        <p:spPr>
          <a:xfrm rot="10800000">
            <a:off x="2748550" y="1784175"/>
            <a:ext cx="582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518" name="Google Shape;1518;p42"/>
          <p:cNvCxnSpPr/>
          <p:nvPr/>
        </p:nvCxnSpPr>
        <p:spPr>
          <a:xfrm rot="10800000">
            <a:off x="2748550" y="3495213"/>
            <a:ext cx="1466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519" name="Google Shape;1519;p42"/>
          <p:cNvCxnSpPr/>
          <p:nvPr/>
        </p:nvCxnSpPr>
        <p:spPr>
          <a:xfrm>
            <a:off x="5075175" y="3495213"/>
            <a:ext cx="1450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stealth"/>
          </a:ln>
        </p:spPr>
      </p:cxnSp>
      <p:cxnSp>
        <p:nvCxnSpPr>
          <p:cNvPr id="1520" name="Google Shape;1520;p42"/>
          <p:cNvCxnSpPr/>
          <p:nvPr/>
        </p:nvCxnSpPr>
        <p:spPr>
          <a:xfrm>
            <a:off x="5951175" y="1784175"/>
            <a:ext cx="5907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stealth"/>
          </a:ln>
        </p:spPr>
      </p:cxnSp>
      <p:grpSp>
        <p:nvGrpSpPr>
          <p:cNvPr id="1521" name="Google Shape;1521;p42"/>
          <p:cNvGrpSpPr/>
          <p:nvPr/>
        </p:nvGrpSpPr>
        <p:grpSpPr>
          <a:xfrm>
            <a:off x="826637" y="1259963"/>
            <a:ext cx="1545600" cy="1040118"/>
            <a:chOff x="826637" y="1259963"/>
            <a:chExt cx="1545600" cy="1040118"/>
          </a:xfrm>
        </p:grpSpPr>
        <p:sp>
          <p:nvSpPr>
            <p:cNvPr id="1522" name="Google Shape;1522;p42"/>
            <p:cNvSpPr txBox="1"/>
            <p:nvPr/>
          </p:nvSpPr>
          <p:spPr>
            <a:xfrm>
              <a:off x="826637" y="1863582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3" name="Google Shape;1523;p42"/>
            <p:cNvSpPr txBox="1"/>
            <p:nvPr/>
          </p:nvSpPr>
          <p:spPr>
            <a:xfrm>
              <a:off x="826637" y="1574488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4" name="Google Shape;1524;p42"/>
            <p:cNvSpPr txBox="1"/>
            <p:nvPr/>
          </p:nvSpPr>
          <p:spPr>
            <a:xfrm>
              <a:off x="826637" y="1259963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4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25" name="Google Shape;1525;p42"/>
          <p:cNvGrpSpPr/>
          <p:nvPr/>
        </p:nvGrpSpPr>
        <p:grpSpPr>
          <a:xfrm>
            <a:off x="6771763" y="1260339"/>
            <a:ext cx="1545600" cy="1039363"/>
            <a:chOff x="6771763" y="1260339"/>
            <a:chExt cx="1545600" cy="1039363"/>
          </a:xfrm>
        </p:grpSpPr>
        <p:sp>
          <p:nvSpPr>
            <p:cNvPr id="1526" name="Google Shape;1526;p42"/>
            <p:cNvSpPr txBox="1"/>
            <p:nvPr/>
          </p:nvSpPr>
          <p:spPr>
            <a:xfrm>
              <a:off x="6771763" y="1863202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7" name="Google Shape;1527;p42"/>
            <p:cNvSpPr txBox="1"/>
            <p:nvPr/>
          </p:nvSpPr>
          <p:spPr>
            <a:xfrm>
              <a:off x="6771763" y="1574864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8" name="Google Shape;1528;p42"/>
            <p:cNvSpPr txBox="1"/>
            <p:nvPr/>
          </p:nvSpPr>
          <p:spPr>
            <a:xfrm>
              <a:off x="6771763" y="1260339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4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29" name="Google Shape;1529;p42"/>
          <p:cNvGrpSpPr/>
          <p:nvPr/>
        </p:nvGrpSpPr>
        <p:grpSpPr>
          <a:xfrm>
            <a:off x="826637" y="2818168"/>
            <a:ext cx="1545600" cy="1039564"/>
            <a:chOff x="826637" y="2818168"/>
            <a:chExt cx="1545600" cy="1039564"/>
          </a:xfrm>
        </p:grpSpPr>
        <p:sp>
          <p:nvSpPr>
            <p:cNvPr id="1530" name="Google Shape;1530;p42"/>
            <p:cNvSpPr txBox="1"/>
            <p:nvPr/>
          </p:nvSpPr>
          <p:spPr>
            <a:xfrm>
              <a:off x="826637" y="342123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42"/>
            <p:cNvSpPr txBox="1"/>
            <p:nvPr/>
          </p:nvSpPr>
          <p:spPr>
            <a:xfrm>
              <a:off x="826637" y="3132693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32" name="Google Shape;1532;p42"/>
            <p:cNvSpPr txBox="1"/>
            <p:nvPr/>
          </p:nvSpPr>
          <p:spPr>
            <a:xfrm>
              <a:off x="826637" y="2818168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4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33" name="Google Shape;1533;p42"/>
          <p:cNvGrpSpPr/>
          <p:nvPr/>
        </p:nvGrpSpPr>
        <p:grpSpPr>
          <a:xfrm>
            <a:off x="6771763" y="2818534"/>
            <a:ext cx="1545600" cy="1038841"/>
            <a:chOff x="6771763" y="2818534"/>
            <a:chExt cx="1545600" cy="1038841"/>
          </a:xfrm>
        </p:grpSpPr>
        <p:sp>
          <p:nvSpPr>
            <p:cNvPr id="1534" name="Google Shape;1534;p42"/>
            <p:cNvSpPr txBox="1"/>
            <p:nvPr/>
          </p:nvSpPr>
          <p:spPr>
            <a:xfrm>
              <a:off x="6771763" y="3420875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42"/>
            <p:cNvSpPr txBox="1"/>
            <p:nvPr/>
          </p:nvSpPr>
          <p:spPr>
            <a:xfrm>
              <a:off x="6771763" y="3133059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36" name="Google Shape;1536;p42"/>
            <p:cNvSpPr txBox="1"/>
            <p:nvPr/>
          </p:nvSpPr>
          <p:spPr>
            <a:xfrm>
              <a:off x="6771763" y="2818534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4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3"/>
          <p:cNvSpPr/>
          <p:nvPr/>
        </p:nvSpPr>
        <p:spPr>
          <a:xfrm flipH="1">
            <a:off x="1389788" y="3060661"/>
            <a:ext cx="2178000" cy="811800"/>
          </a:xfrm>
          <a:prstGeom prst="homePlate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3"/>
          <p:cNvSpPr/>
          <p:nvPr/>
        </p:nvSpPr>
        <p:spPr>
          <a:xfrm flipH="1">
            <a:off x="1389788" y="1898114"/>
            <a:ext cx="2178000" cy="811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3"/>
          <p:cNvSpPr/>
          <p:nvPr/>
        </p:nvSpPr>
        <p:spPr>
          <a:xfrm>
            <a:off x="5576213" y="3060661"/>
            <a:ext cx="2178000" cy="8118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3"/>
          <p:cNvSpPr/>
          <p:nvPr/>
        </p:nvSpPr>
        <p:spPr>
          <a:xfrm>
            <a:off x="5575938" y="1897989"/>
            <a:ext cx="2178000" cy="8118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3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546" name="Google Shape;1546;p43"/>
          <p:cNvSpPr/>
          <p:nvPr/>
        </p:nvSpPr>
        <p:spPr>
          <a:xfrm>
            <a:off x="3083564" y="1396930"/>
            <a:ext cx="2976600" cy="2976600"/>
          </a:xfrm>
          <a:prstGeom prst="plaque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3"/>
          <p:cNvSpPr/>
          <p:nvPr/>
        </p:nvSpPr>
        <p:spPr>
          <a:xfrm>
            <a:off x="2759713" y="1084440"/>
            <a:ext cx="670500" cy="67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3"/>
          <p:cNvSpPr/>
          <p:nvPr/>
        </p:nvSpPr>
        <p:spPr>
          <a:xfrm>
            <a:off x="5713786" y="1084440"/>
            <a:ext cx="670500" cy="67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3"/>
          <p:cNvSpPr/>
          <p:nvPr/>
        </p:nvSpPr>
        <p:spPr>
          <a:xfrm>
            <a:off x="2759713" y="4015787"/>
            <a:ext cx="670500" cy="67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3"/>
          <p:cNvSpPr/>
          <p:nvPr/>
        </p:nvSpPr>
        <p:spPr>
          <a:xfrm>
            <a:off x="5713786" y="4015787"/>
            <a:ext cx="670500" cy="67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1" name="Google Shape;1551;p43"/>
          <p:cNvCxnSpPr>
            <a:stCxn id="1546" idx="0"/>
          </p:cNvCxnSpPr>
          <p:nvPr/>
        </p:nvCxnSpPr>
        <p:spPr>
          <a:xfrm>
            <a:off x="4571864" y="1396930"/>
            <a:ext cx="0" cy="297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43"/>
          <p:cNvCxnSpPr>
            <a:stCxn id="1546" idx="1"/>
          </p:cNvCxnSpPr>
          <p:nvPr/>
        </p:nvCxnSpPr>
        <p:spPr>
          <a:xfrm>
            <a:off x="3083564" y="2885230"/>
            <a:ext cx="297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43"/>
          <p:cNvSpPr txBox="1"/>
          <p:nvPr/>
        </p:nvSpPr>
        <p:spPr>
          <a:xfrm>
            <a:off x="3016965" y="2086900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43"/>
          <p:cNvSpPr txBox="1"/>
          <p:nvPr/>
        </p:nvSpPr>
        <p:spPr>
          <a:xfrm>
            <a:off x="1510965" y="2181700"/>
            <a:ext cx="140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5" name="Google Shape;1555;p43"/>
          <p:cNvSpPr txBox="1"/>
          <p:nvPr/>
        </p:nvSpPr>
        <p:spPr>
          <a:xfrm>
            <a:off x="4722765" y="2086900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It's a gas giant and has rings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43"/>
          <p:cNvSpPr txBox="1"/>
          <p:nvPr/>
        </p:nvSpPr>
        <p:spPr>
          <a:xfrm>
            <a:off x="6297665" y="2181700"/>
            <a:ext cx="14010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7" name="Google Shape;1557;p43"/>
          <p:cNvSpPr txBox="1"/>
          <p:nvPr/>
        </p:nvSpPr>
        <p:spPr>
          <a:xfrm>
            <a:off x="4725765" y="3254919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43"/>
          <p:cNvSpPr txBox="1"/>
          <p:nvPr/>
        </p:nvSpPr>
        <p:spPr>
          <a:xfrm>
            <a:off x="6299053" y="3349719"/>
            <a:ext cx="1398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59" name="Google Shape;1559;p43"/>
          <p:cNvSpPr txBox="1"/>
          <p:nvPr/>
        </p:nvSpPr>
        <p:spPr>
          <a:xfrm>
            <a:off x="3016965" y="3254919"/>
            <a:ext cx="1401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43"/>
          <p:cNvSpPr txBox="1"/>
          <p:nvPr/>
        </p:nvSpPr>
        <p:spPr>
          <a:xfrm>
            <a:off x="1510965" y="3350919"/>
            <a:ext cx="1401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7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61" name="Google Shape;1561;p43"/>
          <p:cNvGrpSpPr/>
          <p:nvPr/>
        </p:nvGrpSpPr>
        <p:grpSpPr>
          <a:xfrm>
            <a:off x="5893500" y="4192778"/>
            <a:ext cx="316800" cy="316028"/>
            <a:chOff x="-41111350" y="3239100"/>
            <a:chExt cx="318200" cy="317425"/>
          </a:xfrm>
        </p:grpSpPr>
        <p:sp>
          <p:nvSpPr>
            <p:cNvPr id="1562" name="Google Shape;1562;p43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43"/>
          <p:cNvGrpSpPr/>
          <p:nvPr/>
        </p:nvGrpSpPr>
        <p:grpSpPr>
          <a:xfrm>
            <a:off x="5866041" y="1261671"/>
            <a:ext cx="365983" cy="316028"/>
            <a:chOff x="-42651700" y="3217825"/>
            <a:chExt cx="367600" cy="317425"/>
          </a:xfrm>
        </p:grpSpPr>
        <p:sp>
          <p:nvSpPr>
            <p:cNvPr id="1567" name="Google Shape;1567;p43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1" name="Google Shape;1571;p43"/>
          <p:cNvSpPr/>
          <p:nvPr/>
        </p:nvSpPr>
        <p:spPr>
          <a:xfrm>
            <a:off x="2936555" y="1285179"/>
            <a:ext cx="316800" cy="315257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3"/>
          <p:cNvSpPr/>
          <p:nvPr/>
        </p:nvSpPr>
        <p:spPr>
          <a:xfrm>
            <a:off x="2939679" y="4193648"/>
            <a:ext cx="310553" cy="314784"/>
          </a:xfrm>
          <a:custGeom>
            <a:rect b="b" l="l" r="r" t="t"/>
            <a:pathLst>
              <a:path extrusionOk="0" h="12647" w="12477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679688" y="1306025"/>
            <a:ext cx="3668100" cy="854700"/>
            <a:chOff x="679688" y="1306025"/>
            <a:chExt cx="3668100" cy="854700"/>
          </a:xfrm>
        </p:grpSpPr>
        <p:sp>
          <p:nvSpPr>
            <p:cNvPr id="112" name="Google Shape;112;p17"/>
            <p:cNvSpPr/>
            <p:nvPr/>
          </p:nvSpPr>
          <p:spPr>
            <a:xfrm>
              <a:off x="679688" y="1306025"/>
              <a:ext cx="3668100" cy="854700"/>
            </a:xfrm>
            <a:prstGeom prst="parallelogram">
              <a:avLst>
                <a:gd fmla="val 25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679692" y="1306025"/>
              <a:ext cx="1222800" cy="8547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2737942" y="2450825"/>
            <a:ext cx="3668108" cy="854700"/>
            <a:chOff x="2737942" y="2450825"/>
            <a:chExt cx="3668108" cy="854700"/>
          </a:xfrm>
        </p:grpSpPr>
        <p:sp>
          <p:nvSpPr>
            <p:cNvPr id="115" name="Google Shape;115;p17"/>
            <p:cNvSpPr/>
            <p:nvPr/>
          </p:nvSpPr>
          <p:spPr>
            <a:xfrm>
              <a:off x="2737950" y="2450825"/>
              <a:ext cx="3668100" cy="854700"/>
            </a:xfrm>
            <a:prstGeom prst="parallelogram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2737942" y="2450825"/>
              <a:ext cx="1222800" cy="854700"/>
            </a:xfrm>
            <a:prstGeom prst="parallelogram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4796213" y="3595625"/>
            <a:ext cx="3668100" cy="854700"/>
            <a:chOff x="4796213" y="3595625"/>
            <a:chExt cx="3668100" cy="854700"/>
          </a:xfrm>
        </p:grpSpPr>
        <p:sp>
          <p:nvSpPr>
            <p:cNvPr id="118" name="Google Shape;118;p17"/>
            <p:cNvSpPr/>
            <p:nvPr/>
          </p:nvSpPr>
          <p:spPr>
            <a:xfrm>
              <a:off x="4796213" y="3595625"/>
              <a:ext cx="3668100" cy="854700"/>
            </a:xfrm>
            <a:prstGeom prst="parallelogram">
              <a:avLst>
                <a:gd fmla="val 25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96217" y="3595625"/>
              <a:ext cx="1222800" cy="854700"/>
            </a:xfrm>
            <a:prstGeom prst="parallelogram">
              <a:avLst>
                <a:gd fmla="val 25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1054339" y="1525907"/>
            <a:ext cx="473512" cy="414932"/>
            <a:chOff x="899850" y="871450"/>
            <a:chExt cx="483175" cy="423400"/>
          </a:xfrm>
        </p:grpSpPr>
        <p:sp>
          <p:nvSpPr>
            <p:cNvPr id="121" name="Google Shape;121;p17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3183361" y="2636917"/>
            <a:ext cx="332000" cy="472188"/>
            <a:chOff x="3342725" y="2620775"/>
            <a:chExt cx="338775" cy="481825"/>
          </a:xfrm>
        </p:grpSpPr>
        <p:sp>
          <p:nvSpPr>
            <p:cNvPr id="126" name="Google Shape;126;p17"/>
            <p:cNvSpPr/>
            <p:nvPr/>
          </p:nvSpPr>
          <p:spPr>
            <a:xfrm>
              <a:off x="3342725" y="2620775"/>
              <a:ext cx="338775" cy="56475"/>
            </a:xfrm>
            <a:custGeom>
              <a:rect b="b" l="l" r="r" t="t"/>
              <a:pathLst>
                <a:path extrusionOk="0" h="2259" w="13551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342725" y="2705450"/>
              <a:ext cx="338775" cy="284225"/>
            </a:xfrm>
            <a:custGeom>
              <a:rect b="b" l="l" r="r" t="t"/>
              <a:pathLst>
                <a:path extrusionOk="0" h="11369" w="13551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342725" y="3017875"/>
              <a:ext cx="338775" cy="84725"/>
            </a:xfrm>
            <a:custGeom>
              <a:rect b="b" l="l" r="r" t="t"/>
              <a:pathLst>
                <a:path extrusionOk="0" h="3389" w="13551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5171532" y="3801640"/>
            <a:ext cx="472189" cy="442666"/>
            <a:chOff x="5049725" y="2635825"/>
            <a:chExt cx="481825" cy="451700"/>
          </a:xfrm>
        </p:grpSpPr>
        <p:sp>
          <p:nvSpPr>
            <p:cNvPr id="130" name="Google Shape;130;p17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133" name="Google Shape;133;p17"/>
          <p:cNvCxnSpPr>
            <a:stCxn id="112" idx="2"/>
            <a:endCxn id="115" idx="2"/>
          </p:cNvCxnSpPr>
          <p:nvPr/>
        </p:nvCxnSpPr>
        <p:spPr>
          <a:xfrm>
            <a:off x="4240950" y="1733375"/>
            <a:ext cx="2058300" cy="1144800"/>
          </a:xfrm>
          <a:prstGeom prst="bentConnector3">
            <a:avLst>
              <a:gd fmla="val 11675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stCxn id="116" idx="5"/>
            <a:endCxn id="119" idx="5"/>
          </p:cNvCxnSpPr>
          <p:nvPr/>
        </p:nvCxnSpPr>
        <p:spPr>
          <a:xfrm>
            <a:off x="2844779" y="2878175"/>
            <a:ext cx="2058300" cy="1144800"/>
          </a:xfrm>
          <a:prstGeom prst="bentConnector3">
            <a:avLst>
              <a:gd fmla="val -1676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17"/>
          <p:cNvGrpSpPr/>
          <p:nvPr/>
        </p:nvGrpSpPr>
        <p:grpSpPr>
          <a:xfrm>
            <a:off x="1902501" y="1446774"/>
            <a:ext cx="2400000" cy="573193"/>
            <a:chOff x="769226" y="3635487"/>
            <a:chExt cx="2400000" cy="573193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769226" y="3772180"/>
              <a:ext cx="240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769226" y="3635487"/>
              <a:ext cx="2400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8" name="Google Shape;138;p17"/>
          <p:cNvGrpSpPr/>
          <p:nvPr/>
        </p:nvGrpSpPr>
        <p:grpSpPr>
          <a:xfrm>
            <a:off x="3960762" y="2591961"/>
            <a:ext cx="2400000" cy="572440"/>
            <a:chOff x="4312087" y="3635836"/>
            <a:chExt cx="2400000" cy="572440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4312087" y="3771776"/>
              <a:ext cx="240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312087" y="3635836"/>
              <a:ext cx="2400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6019024" y="3736652"/>
            <a:ext cx="2400000" cy="572639"/>
            <a:chOff x="7854949" y="3635715"/>
            <a:chExt cx="2400000" cy="572639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7854949" y="3771854"/>
              <a:ext cx="240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7854949" y="3635715"/>
              <a:ext cx="2395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4"/>
          <p:cNvSpPr/>
          <p:nvPr/>
        </p:nvSpPr>
        <p:spPr>
          <a:xfrm>
            <a:off x="452475" y="3903349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44"/>
          <p:cNvSpPr/>
          <p:nvPr/>
        </p:nvSpPr>
        <p:spPr>
          <a:xfrm>
            <a:off x="8241525" y="3903349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716525" y="3049850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/>
          <p:nvPr/>
        </p:nvSpPr>
        <p:spPr>
          <a:xfrm>
            <a:off x="7934138" y="3049850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44"/>
          <p:cNvSpPr/>
          <p:nvPr/>
        </p:nvSpPr>
        <p:spPr>
          <a:xfrm>
            <a:off x="1641913" y="2230850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6791413" y="2230850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4"/>
          <p:cNvSpPr/>
          <p:nvPr/>
        </p:nvSpPr>
        <p:spPr>
          <a:xfrm>
            <a:off x="2259163" y="1390600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4"/>
          <p:cNvSpPr/>
          <p:nvPr/>
        </p:nvSpPr>
        <p:spPr>
          <a:xfrm>
            <a:off x="5983238" y="1390600"/>
            <a:ext cx="450000" cy="450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4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586" name="Google Shape;1586;p44"/>
          <p:cNvSpPr/>
          <p:nvPr/>
        </p:nvSpPr>
        <p:spPr>
          <a:xfrm>
            <a:off x="2908400" y="1314100"/>
            <a:ext cx="1381500" cy="60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4"/>
          <p:cNvSpPr/>
          <p:nvPr/>
        </p:nvSpPr>
        <p:spPr>
          <a:xfrm>
            <a:off x="4418375" y="1314100"/>
            <a:ext cx="1381500" cy="60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4"/>
          <p:cNvSpPr/>
          <p:nvPr/>
        </p:nvSpPr>
        <p:spPr>
          <a:xfrm>
            <a:off x="2289575" y="2154350"/>
            <a:ext cx="2000400" cy="6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4"/>
          <p:cNvSpPr/>
          <p:nvPr/>
        </p:nvSpPr>
        <p:spPr>
          <a:xfrm>
            <a:off x="4418375" y="2154350"/>
            <a:ext cx="2170800" cy="60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4"/>
          <p:cNvSpPr/>
          <p:nvPr/>
        </p:nvSpPr>
        <p:spPr>
          <a:xfrm>
            <a:off x="1365350" y="2994599"/>
            <a:ext cx="2924400" cy="60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4"/>
          <p:cNvSpPr/>
          <p:nvPr/>
        </p:nvSpPr>
        <p:spPr>
          <a:xfrm>
            <a:off x="4418375" y="2994599"/>
            <a:ext cx="3320100" cy="60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4"/>
          <p:cNvSpPr/>
          <p:nvPr/>
        </p:nvSpPr>
        <p:spPr>
          <a:xfrm>
            <a:off x="1100150" y="3834849"/>
            <a:ext cx="3189600" cy="60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4"/>
          <p:cNvSpPr/>
          <p:nvPr/>
        </p:nvSpPr>
        <p:spPr>
          <a:xfrm>
            <a:off x="4418375" y="3834849"/>
            <a:ext cx="3625500" cy="60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4" name="Google Shape;1594;p44"/>
          <p:cNvGrpSpPr/>
          <p:nvPr/>
        </p:nvGrpSpPr>
        <p:grpSpPr>
          <a:xfrm>
            <a:off x="6104653" y="1489702"/>
            <a:ext cx="207164" cy="235709"/>
            <a:chOff x="1529350" y="258825"/>
            <a:chExt cx="423475" cy="481825"/>
          </a:xfrm>
        </p:grpSpPr>
        <p:sp>
          <p:nvSpPr>
            <p:cNvPr id="1595" name="Google Shape;1595;p44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6" name="Google Shape;1596;p44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97" name="Google Shape;1597;p44"/>
          <p:cNvGrpSpPr/>
          <p:nvPr/>
        </p:nvGrpSpPr>
        <p:grpSpPr>
          <a:xfrm>
            <a:off x="1749050" y="2337988"/>
            <a:ext cx="235709" cy="235709"/>
            <a:chOff x="4456875" y="1435075"/>
            <a:chExt cx="481825" cy="481825"/>
          </a:xfrm>
        </p:grpSpPr>
        <p:sp>
          <p:nvSpPr>
            <p:cNvPr id="1598" name="Google Shape;1598;p44"/>
            <p:cNvSpPr/>
            <p:nvPr/>
          </p:nvSpPr>
          <p:spPr>
            <a:xfrm>
              <a:off x="4624975" y="1465275"/>
              <a:ext cx="56650" cy="86000"/>
            </a:xfrm>
            <a:custGeom>
              <a:rect b="b" l="l" r="r" t="t"/>
              <a:pathLst>
                <a:path extrusionOk="0" h="3440" w="2266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9" name="Google Shape;1599;p44"/>
            <p:cNvSpPr/>
            <p:nvPr/>
          </p:nvSpPr>
          <p:spPr>
            <a:xfrm>
              <a:off x="4615275" y="1797425"/>
              <a:ext cx="66350" cy="89375"/>
            </a:xfrm>
            <a:custGeom>
              <a:rect b="b" l="l" r="r" t="t"/>
              <a:pathLst>
                <a:path extrusionOk="0" h="3575" w="2654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44"/>
            <p:cNvSpPr/>
            <p:nvPr/>
          </p:nvSpPr>
          <p:spPr>
            <a:xfrm>
              <a:off x="4583125" y="1547250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1" name="Google Shape;1601;p44"/>
            <p:cNvSpPr/>
            <p:nvPr/>
          </p:nvSpPr>
          <p:spPr>
            <a:xfrm>
              <a:off x="4597950" y="1576075"/>
              <a:ext cx="83675" cy="87525"/>
            </a:xfrm>
            <a:custGeom>
              <a:rect b="b" l="l" r="r" t="t"/>
              <a:pathLst>
                <a:path extrusionOk="0" h="3501" w="3347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2" name="Google Shape;1602;p44"/>
            <p:cNvSpPr/>
            <p:nvPr/>
          </p:nvSpPr>
          <p:spPr>
            <a:xfrm>
              <a:off x="4597650" y="1692175"/>
              <a:ext cx="83975" cy="82450"/>
            </a:xfrm>
            <a:custGeom>
              <a:rect b="b" l="l" r="r" t="t"/>
              <a:pathLst>
                <a:path extrusionOk="0" h="3298" w="3359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3" name="Google Shape;1603;p44"/>
            <p:cNvSpPr/>
            <p:nvPr/>
          </p:nvSpPr>
          <p:spPr>
            <a:xfrm>
              <a:off x="4798050" y="1663575"/>
              <a:ext cx="28475" cy="28250"/>
            </a:xfrm>
            <a:custGeom>
              <a:rect b="b" l="l" r="r" t="t"/>
              <a:pathLst>
                <a:path extrusionOk="0" h="1130" w="1139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4710200" y="1435075"/>
              <a:ext cx="228500" cy="228525"/>
            </a:xfrm>
            <a:custGeom>
              <a:rect b="b" l="l" r="r" t="t"/>
              <a:pathLst>
                <a:path extrusionOk="0" h="9141" w="914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4819200" y="1593475"/>
              <a:ext cx="89400" cy="70125"/>
            </a:xfrm>
            <a:custGeom>
              <a:rect b="b" l="l" r="r" t="t"/>
              <a:pathLst>
                <a:path extrusionOk="0" h="2805" w="3576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4819200" y="1692175"/>
              <a:ext cx="89475" cy="66275"/>
            </a:xfrm>
            <a:custGeom>
              <a:rect b="b" l="l" r="r" t="t"/>
              <a:pathLst>
                <a:path extrusionOk="0" h="2651" w="3579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4456875" y="1691800"/>
              <a:ext cx="225125" cy="225100"/>
            </a:xfrm>
            <a:custGeom>
              <a:rect b="b" l="l" r="r" t="t"/>
              <a:pathLst>
                <a:path extrusionOk="0" h="9004" w="9005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4487000" y="1595125"/>
              <a:ext cx="88925" cy="68475"/>
            </a:xfrm>
            <a:custGeom>
              <a:rect b="b" l="l" r="r" t="t"/>
              <a:pathLst>
                <a:path extrusionOk="0" h="2739" w="3557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4486925" y="1692175"/>
              <a:ext cx="89450" cy="66350"/>
            </a:xfrm>
            <a:custGeom>
              <a:rect b="b" l="l" r="r" t="t"/>
              <a:pathLst>
                <a:path extrusionOk="0" h="2654" w="3578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4456875" y="1435075"/>
              <a:ext cx="225125" cy="228525"/>
            </a:xfrm>
            <a:custGeom>
              <a:rect b="b" l="l" r="r" t="t"/>
              <a:pathLst>
                <a:path extrusionOk="0" h="9141" w="9005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4710200" y="1691800"/>
              <a:ext cx="228500" cy="225100"/>
            </a:xfrm>
            <a:custGeom>
              <a:rect b="b" l="l" r="r" t="t"/>
              <a:pathLst>
                <a:path extrusionOk="0" h="9004" w="914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4710200" y="14652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4710200" y="1575850"/>
              <a:ext cx="86150" cy="87750"/>
            </a:xfrm>
            <a:custGeom>
              <a:rect b="b" l="l" r="r" t="t"/>
              <a:pathLst>
                <a:path extrusionOk="0" h="3510" w="3446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4" name="Google Shape;1614;p44"/>
            <p:cNvSpPr/>
            <p:nvPr/>
          </p:nvSpPr>
          <p:spPr>
            <a:xfrm>
              <a:off x="4710200" y="1797500"/>
              <a:ext cx="70025" cy="89375"/>
            </a:xfrm>
            <a:custGeom>
              <a:rect b="b" l="l" r="r" t="t"/>
              <a:pathLst>
                <a:path extrusionOk="0" h="3575" w="2801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5" name="Google Shape;1615;p44"/>
            <p:cNvSpPr/>
            <p:nvPr/>
          </p:nvSpPr>
          <p:spPr>
            <a:xfrm>
              <a:off x="4681975" y="1776400"/>
              <a:ext cx="28250" cy="28350"/>
            </a:xfrm>
            <a:custGeom>
              <a:rect b="b" l="l" r="r" t="t"/>
              <a:pathLst>
                <a:path extrusionOk="0" h="1134" w="113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4710200" y="1692175"/>
              <a:ext cx="86150" cy="82450"/>
            </a:xfrm>
            <a:custGeom>
              <a:rect b="b" l="l" r="r" t="t"/>
              <a:pathLst>
                <a:path extrusionOk="0" h="3298" w="3446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7" name="Google Shape;1617;p44"/>
          <p:cNvGrpSpPr/>
          <p:nvPr/>
        </p:nvGrpSpPr>
        <p:grpSpPr>
          <a:xfrm>
            <a:off x="2364740" y="1489682"/>
            <a:ext cx="238840" cy="235721"/>
            <a:chOff x="6232000" y="1435050"/>
            <a:chExt cx="488225" cy="481850"/>
          </a:xfrm>
        </p:grpSpPr>
        <p:sp>
          <p:nvSpPr>
            <p:cNvPr id="1618" name="Google Shape;1618;p44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9" name="Google Shape;1619;p44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0" name="Google Shape;1620;p44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1" name="Google Shape;1621;p44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2" name="Google Shape;1622;p44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3" name="Google Shape;1623;p44"/>
          <p:cNvGrpSpPr/>
          <p:nvPr/>
        </p:nvGrpSpPr>
        <p:grpSpPr>
          <a:xfrm>
            <a:off x="8348657" y="4024749"/>
            <a:ext cx="235745" cy="207176"/>
            <a:chOff x="2085450" y="2057100"/>
            <a:chExt cx="481900" cy="423500"/>
          </a:xfrm>
        </p:grpSpPr>
        <p:sp>
          <p:nvSpPr>
            <p:cNvPr id="1624" name="Google Shape;1624;p44"/>
            <p:cNvSpPr/>
            <p:nvPr/>
          </p:nvSpPr>
          <p:spPr>
            <a:xfrm>
              <a:off x="2085450" y="2061650"/>
              <a:ext cx="141250" cy="418950"/>
            </a:xfrm>
            <a:custGeom>
              <a:rect b="b" l="l" r="r" t="t"/>
              <a:pathLst>
                <a:path extrusionOk="0" h="16758" w="565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5" name="Google Shape;1625;p44"/>
            <p:cNvSpPr/>
            <p:nvPr/>
          </p:nvSpPr>
          <p:spPr>
            <a:xfrm>
              <a:off x="2254900" y="2061050"/>
              <a:ext cx="143050" cy="415650"/>
            </a:xfrm>
            <a:custGeom>
              <a:rect b="b" l="l" r="r" t="t"/>
              <a:pathLst>
                <a:path extrusionOk="0" h="16626" w="5722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6" name="Google Shape;1626;p44"/>
            <p:cNvSpPr/>
            <p:nvPr/>
          </p:nvSpPr>
          <p:spPr>
            <a:xfrm>
              <a:off x="2426175" y="2057100"/>
              <a:ext cx="141175" cy="418925"/>
            </a:xfrm>
            <a:custGeom>
              <a:rect b="b" l="l" r="r" t="t"/>
              <a:pathLst>
                <a:path extrusionOk="0" h="16757" w="5647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27" name="Google Shape;1627;p44"/>
          <p:cNvSpPr/>
          <p:nvPr/>
        </p:nvSpPr>
        <p:spPr>
          <a:xfrm>
            <a:off x="6893954" y="2337997"/>
            <a:ext cx="244918" cy="235709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28" name="Google Shape;1628;p44"/>
          <p:cNvGrpSpPr/>
          <p:nvPr/>
        </p:nvGrpSpPr>
        <p:grpSpPr>
          <a:xfrm>
            <a:off x="8043269" y="3168093"/>
            <a:ext cx="231771" cy="213499"/>
            <a:chOff x="2682350" y="2643425"/>
            <a:chExt cx="473775" cy="436425"/>
          </a:xfrm>
        </p:grpSpPr>
        <p:sp>
          <p:nvSpPr>
            <p:cNvPr id="1629" name="Google Shape;1629;p44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0" name="Google Shape;1630;p44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1" name="Google Shape;1631;p44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2" name="Google Shape;1632;p44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3" name="Google Shape;1633;p44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4" name="Google Shape;1634;p44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5" name="Google Shape;1635;p44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36" name="Google Shape;1636;p44"/>
          <p:cNvGrpSpPr/>
          <p:nvPr/>
        </p:nvGrpSpPr>
        <p:grpSpPr>
          <a:xfrm>
            <a:off x="559638" y="4021073"/>
            <a:ext cx="235709" cy="214526"/>
            <a:chOff x="1492675" y="4420975"/>
            <a:chExt cx="481825" cy="438525"/>
          </a:xfrm>
        </p:grpSpPr>
        <p:sp>
          <p:nvSpPr>
            <p:cNvPr id="1637" name="Google Shape;1637;p44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8" name="Google Shape;1638;p44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9" name="Google Shape;1639;p44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0" name="Google Shape;1640;p44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1" name="Google Shape;1641;p44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2" name="Google Shape;1642;p44"/>
          <p:cNvGrpSpPr/>
          <p:nvPr/>
        </p:nvGrpSpPr>
        <p:grpSpPr>
          <a:xfrm>
            <a:off x="822509" y="3157461"/>
            <a:ext cx="238020" cy="234779"/>
            <a:chOff x="2084100" y="4400250"/>
            <a:chExt cx="486550" cy="479925"/>
          </a:xfrm>
        </p:grpSpPr>
        <p:sp>
          <p:nvSpPr>
            <p:cNvPr id="1643" name="Google Shape;1643;p44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4" name="Google Shape;1644;p44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5" name="Google Shape;1645;p44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6" name="Google Shape;1646;p44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7" name="Google Shape;1647;p44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8" name="Google Shape;1648;p44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9" name="Google Shape;1649;p44"/>
          <p:cNvGrpSpPr/>
          <p:nvPr/>
        </p:nvGrpSpPr>
        <p:grpSpPr>
          <a:xfrm>
            <a:off x="4433671" y="2290460"/>
            <a:ext cx="2148325" cy="330900"/>
            <a:chOff x="4433671" y="2290460"/>
            <a:chExt cx="2148325" cy="330900"/>
          </a:xfrm>
        </p:grpSpPr>
        <p:sp>
          <p:nvSpPr>
            <p:cNvPr id="1650" name="Google Shape;1650;p44"/>
            <p:cNvSpPr txBox="1"/>
            <p:nvPr/>
          </p:nvSpPr>
          <p:spPr>
            <a:xfrm>
              <a:off x="4433671" y="2290460"/>
              <a:ext cx="846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1" name="Google Shape;1651;p44"/>
            <p:cNvSpPr txBox="1"/>
            <p:nvPr/>
          </p:nvSpPr>
          <p:spPr>
            <a:xfrm>
              <a:off x="5735096" y="2290460"/>
              <a:ext cx="846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52" name="Google Shape;1652;p44"/>
          <p:cNvGrpSpPr/>
          <p:nvPr/>
        </p:nvGrpSpPr>
        <p:grpSpPr>
          <a:xfrm>
            <a:off x="4418374" y="3130722"/>
            <a:ext cx="3320675" cy="330900"/>
            <a:chOff x="4418374" y="3130722"/>
            <a:chExt cx="3320675" cy="330900"/>
          </a:xfrm>
        </p:grpSpPr>
        <p:sp>
          <p:nvSpPr>
            <p:cNvPr id="1653" name="Google Shape;1653;p44"/>
            <p:cNvSpPr txBox="1"/>
            <p:nvPr/>
          </p:nvSpPr>
          <p:spPr>
            <a:xfrm>
              <a:off x="4418374" y="3130722"/>
              <a:ext cx="845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4" name="Google Shape;1654;p44"/>
            <p:cNvSpPr txBox="1"/>
            <p:nvPr/>
          </p:nvSpPr>
          <p:spPr>
            <a:xfrm>
              <a:off x="6893949" y="3130722"/>
              <a:ext cx="845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55" name="Google Shape;1655;p44"/>
          <p:cNvGrpSpPr/>
          <p:nvPr/>
        </p:nvGrpSpPr>
        <p:grpSpPr>
          <a:xfrm>
            <a:off x="4433622" y="1450175"/>
            <a:ext cx="1373650" cy="330900"/>
            <a:chOff x="4433622" y="1450175"/>
            <a:chExt cx="1373650" cy="330900"/>
          </a:xfrm>
        </p:grpSpPr>
        <p:sp>
          <p:nvSpPr>
            <p:cNvPr id="1656" name="Google Shape;1656;p44"/>
            <p:cNvSpPr txBox="1"/>
            <p:nvPr/>
          </p:nvSpPr>
          <p:spPr>
            <a:xfrm>
              <a:off x="4433622" y="1450175"/>
              <a:ext cx="846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7" name="Google Shape;1657;p44"/>
            <p:cNvSpPr txBox="1"/>
            <p:nvPr/>
          </p:nvSpPr>
          <p:spPr>
            <a:xfrm>
              <a:off x="4960372" y="1450175"/>
              <a:ext cx="846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58" name="Google Shape;1658;p44"/>
          <p:cNvGrpSpPr/>
          <p:nvPr/>
        </p:nvGrpSpPr>
        <p:grpSpPr>
          <a:xfrm>
            <a:off x="4418374" y="3970974"/>
            <a:ext cx="3624900" cy="330900"/>
            <a:chOff x="4418374" y="3970974"/>
            <a:chExt cx="3624900" cy="330900"/>
          </a:xfrm>
        </p:grpSpPr>
        <p:sp>
          <p:nvSpPr>
            <p:cNvPr id="1659" name="Google Shape;1659;p44"/>
            <p:cNvSpPr txBox="1"/>
            <p:nvPr/>
          </p:nvSpPr>
          <p:spPr>
            <a:xfrm>
              <a:off x="4418374" y="3970974"/>
              <a:ext cx="845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60" name="Google Shape;1660;p44"/>
            <p:cNvSpPr txBox="1"/>
            <p:nvPr/>
          </p:nvSpPr>
          <p:spPr>
            <a:xfrm>
              <a:off x="7198174" y="3970974"/>
              <a:ext cx="845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61" name="Google Shape;1661;p44"/>
          <p:cNvGrpSpPr/>
          <p:nvPr/>
        </p:nvGrpSpPr>
        <p:grpSpPr>
          <a:xfrm>
            <a:off x="2911232" y="1450200"/>
            <a:ext cx="1378738" cy="330900"/>
            <a:chOff x="2911232" y="1450200"/>
            <a:chExt cx="1378738" cy="330900"/>
          </a:xfrm>
        </p:grpSpPr>
        <p:sp>
          <p:nvSpPr>
            <p:cNvPr id="1662" name="Google Shape;1662;p44"/>
            <p:cNvSpPr txBox="1"/>
            <p:nvPr/>
          </p:nvSpPr>
          <p:spPr>
            <a:xfrm>
              <a:off x="3459869" y="1450200"/>
              <a:ext cx="830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63" name="Google Shape;1663;p44"/>
            <p:cNvSpPr txBox="1"/>
            <p:nvPr/>
          </p:nvSpPr>
          <p:spPr>
            <a:xfrm>
              <a:off x="2911232" y="1450200"/>
              <a:ext cx="830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64" name="Google Shape;1664;p44"/>
          <p:cNvGrpSpPr/>
          <p:nvPr/>
        </p:nvGrpSpPr>
        <p:grpSpPr>
          <a:xfrm>
            <a:off x="2299774" y="2290457"/>
            <a:ext cx="1975200" cy="330900"/>
            <a:chOff x="2299774" y="2290457"/>
            <a:chExt cx="1975200" cy="330900"/>
          </a:xfrm>
        </p:grpSpPr>
        <p:sp>
          <p:nvSpPr>
            <p:cNvPr id="1665" name="Google Shape;1665;p44"/>
            <p:cNvSpPr txBox="1"/>
            <p:nvPr/>
          </p:nvSpPr>
          <p:spPr>
            <a:xfrm>
              <a:off x="3444874" y="2290457"/>
              <a:ext cx="830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66" name="Google Shape;1666;p44"/>
            <p:cNvSpPr txBox="1"/>
            <p:nvPr/>
          </p:nvSpPr>
          <p:spPr>
            <a:xfrm>
              <a:off x="2299774" y="2290457"/>
              <a:ext cx="8301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67" name="Google Shape;1667;p44"/>
          <p:cNvGrpSpPr/>
          <p:nvPr/>
        </p:nvGrpSpPr>
        <p:grpSpPr>
          <a:xfrm>
            <a:off x="1365348" y="3130727"/>
            <a:ext cx="2909513" cy="330900"/>
            <a:chOff x="1365348" y="3130727"/>
            <a:chExt cx="2909513" cy="330900"/>
          </a:xfrm>
        </p:grpSpPr>
        <p:sp>
          <p:nvSpPr>
            <p:cNvPr id="1668" name="Google Shape;1668;p44"/>
            <p:cNvSpPr txBox="1"/>
            <p:nvPr/>
          </p:nvSpPr>
          <p:spPr>
            <a:xfrm>
              <a:off x="3446561" y="3130727"/>
              <a:ext cx="828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69" name="Google Shape;1669;p44"/>
            <p:cNvSpPr txBox="1"/>
            <p:nvPr/>
          </p:nvSpPr>
          <p:spPr>
            <a:xfrm>
              <a:off x="1365348" y="3130727"/>
              <a:ext cx="828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17%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70" name="Google Shape;1670;p44"/>
          <p:cNvGrpSpPr/>
          <p:nvPr/>
        </p:nvGrpSpPr>
        <p:grpSpPr>
          <a:xfrm>
            <a:off x="1100148" y="3970975"/>
            <a:ext cx="3174713" cy="330900"/>
            <a:chOff x="1100148" y="3970975"/>
            <a:chExt cx="3174713" cy="330900"/>
          </a:xfrm>
        </p:grpSpPr>
        <p:sp>
          <p:nvSpPr>
            <p:cNvPr id="1671" name="Google Shape;1671;p44"/>
            <p:cNvSpPr txBox="1"/>
            <p:nvPr/>
          </p:nvSpPr>
          <p:spPr>
            <a:xfrm>
              <a:off x="3446561" y="3970975"/>
              <a:ext cx="828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72" name="Google Shape;1672;p44"/>
            <p:cNvSpPr txBox="1"/>
            <p:nvPr/>
          </p:nvSpPr>
          <p:spPr>
            <a:xfrm>
              <a:off x="1100148" y="3970975"/>
              <a:ext cx="828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87" name="Google Shape;1687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88" name="Google Shape;1688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89" name="Google Shape;1689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90" name="Google Shape;1690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92" name="Google Shape;1692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3" name="Google Shape;1693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94" name="Google Shape;1694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95" name="Google Shape;1695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7" name="Google Shape;1697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98" name="Google Shape;1698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0" name="Google Shape;1700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1" name="Google Shape;1701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2" name="Google Shape;1702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03" name="Google Shape;1703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04" name="Google Shape;1704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6" name="Google Shape;1706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07" name="Google Shape;1707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8" name="Google Shape;1708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1" name="Google Shape;1711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12" name="Google Shape;1712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13" name="Google Shape;1713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5" name="Google Shape;1715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16" name="Google Shape;1716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7" name="Google Shape;1717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8" name="Google Shape;1718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19" name="Google Shape;1719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20" name="Google Shape;1720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2" name="Google Shape;1722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23" name="Google Shape;1723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5400000">
            <a:off x="625883" y="1531500"/>
            <a:ext cx="2630700" cy="2630700"/>
          </a:xfrm>
          <a:prstGeom prst="chord">
            <a:avLst>
              <a:gd fmla="val 5403629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-5400000">
            <a:off x="3256583" y="1531575"/>
            <a:ext cx="2630700" cy="2630700"/>
          </a:xfrm>
          <a:prstGeom prst="chord">
            <a:avLst>
              <a:gd fmla="val 5403629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5400000">
            <a:off x="5887417" y="1531500"/>
            <a:ext cx="2630700" cy="2630700"/>
          </a:xfrm>
          <a:prstGeom prst="chord">
            <a:avLst>
              <a:gd fmla="val 5403629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1653785" y="1942780"/>
            <a:ext cx="574877" cy="572679"/>
            <a:chOff x="898875" y="4399275"/>
            <a:chExt cx="483700" cy="481850"/>
          </a:xfrm>
        </p:grpSpPr>
        <p:sp>
          <p:nvSpPr>
            <p:cNvPr id="153" name="Google Shape;153;p18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6916442" y="1968513"/>
            <a:ext cx="572649" cy="521187"/>
            <a:chOff x="1492675" y="4420975"/>
            <a:chExt cx="481825" cy="438525"/>
          </a:xfrm>
        </p:grpSpPr>
        <p:sp>
          <p:nvSpPr>
            <p:cNvPr id="162" name="Google Shape;162;p18"/>
            <p:cNvSpPr/>
            <p:nvPr/>
          </p:nvSpPr>
          <p:spPr>
            <a:xfrm>
              <a:off x="1841375" y="4649825"/>
              <a:ext cx="43325" cy="43300"/>
            </a:xfrm>
            <a:custGeom>
              <a:rect b="b" l="l" r="r" t="t"/>
              <a:pathLst>
                <a:path extrusionOk="0" h="1732" w="1733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582425" y="4649825"/>
              <a:ext cx="43300" cy="43300"/>
            </a:xfrm>
            <a:custGeom>
              <a:rect b="b" l="l" r="r" t="t"/>
              <a:pathLst>
                <a:path extrusionOk="0" h="1732" w="1732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492675" y="4420975"/>
              <a:ext cx="481825" cy="356475"/>
            </a:xfrm>
            <a:custGeom>
              <a:rect b="b" l="l" r="r" t="t"/>
              <a:pathLst>
                <a:path extrusionOk="0" h="14259" w="19273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54687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801325" y="4805650"/>
              <a:ext cx="118975" cy="53850"/>
            </a:xfrm>
            <a:custGeom>
              <a:rect b="b" l="l" r="r" t="t"/>
              <a:pathLst>
                <a:path extrusionOk="0" h="2154" w="4759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4282801" y="3137099"/>
            <a:ext cx="578265" cy="570391"/>
            <a:chOff x="2084100" y="4400250"/>
            <a:chExt cx="486550" cy="479925"/>
          </a:xfrm>
        </p:grpSpPr>
        <p:sp>
          <p:nvSpPr>
            <p:cNvPr id="168" name="Google Shape;168;p18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6502278" y="3035909"/>
            <a:ext cx="1401000" cy="705826"/>
            <a:chOff x="769078" y="3635583"/>
            <a:chExt cx="1401000" cy="705826"/>
          </a:xfrm>
        </p:grpSpPr>
        <p:sp>
          <p:nvSpPr>
            <p:cNvPr id="175" name="Google Shape;175;p18"/>
            <p:cNvSpPr txBox="1"/>
            <p:nvPr/>
          </p:nvSpPr>
          <p:spPr>
            <a:xfrm>
              <a:off x="769078" y="3904910"/>
              <a:ext cx="1401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769078" y="3635583"/>
              <a:ext cx="1400997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1240578" y="3036286"/>
            <a:ext cx="1401000" cy="705073"/>
            <a:chOff x="2837353" y="3635973"/>
            <a:chExt cx="1401000" cy="705073"/>
          </a:xfrm>
        </p:grpSpPr>
        <p:sp>
          <p:nvSpPr>
            <p:cNvPr id="178" name="Google Shape;178;p18"/>
            <p:cNvSpPr txBox="1"/>
            <p:nvPr/>
          </p:nvSpPr>
          <p:spPr>
            <a:xfrm>
              <a:off x="2837353" y="3904546"/>
              <a:ext cx="1401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2837353" y="3635973"/>
              <a:ext cx="1400997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3871503" y="1903498"/>
            <a:ext cx="1401000" cy="705273"/>
            <a:chOff x="4905628" y="3729223"/>
            <a:chExt cx="1401000" cy="705273"/>
          </a:xfrm>
        </p:grpSpPr>
        <p:sp>
          <p:nvSpPr>
            <p:cNvPr id="181" name="Google Shape;181;p18"/>
            <p:cNvSpPr txBox="1"/>
            <p:nvPr/>
          </p:nvSpPr>
          <p:spPr>
            <a:xfrm>
              <a:off x="4905628" y="3997996"/>
              <a:ext cx="1401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4905628" y="3729223"/>
              <a:ext cx="139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863575" y="1663375"/>
            <a:ext cx="1704200" cy="1470600"/>
            <a:chOff x="863575" y="1663375"/>
            <a:chExt cx="1704200" cy="1470600"/>
          </a:xfrm>
        </p:grpSpPr>
        <p:sp>
          <p:nvSpPr>
            <p:cNvPr id="189" name="Google Shape;189;p19"/>
            <p:cNvSpPr/>
            <p:nvPr/>
          </p:nvSpPr>
          <p:spPr>
            <a:xfrm>
              <a:off x="2215875" y="2314050"/>
              <a:ext cx="351900" cy="18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19"/>
            <p:cNvGrpSpPr/>
            <p:nvPr/>
          </p:nvGrpSpPr>
          <p:grpSpPr>
            <a:xfrm>
              <a:off x="863575" y="1663375"/>
              <a:ext cx="1470600" cy="1470600"/>
              <a:chOff x="863575" y="1663375"/>
              <a:chExt cx="1470600" cy="1470600"/>
            </a:xfrm>
          </p:grpSpPr>
          <p:sp>
            <p:nvSpPr>
              <p:cNvPr id="191" name="Google Shape;191;p19"/>
              <p:cNvSpPr/>
              <p:nvPr/>
            </p:nvSpPr>
            <p:spPr>
              <a:xfrm>
                <a:off x="933775" y="1733325"/>
                <a:ext cx="1330200" cy="1330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rot="2700000">
                <a:off x="1078939" y="1878739"/>
                <a:ext cx="1039871" cy="1039871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" name="Google Shape;193;p19"/>
          <p:cNvGrpSpPr/>
          <p:nvPr/>
        </p:nvGrpSpPr>
        <p:grpSpPr>
          <a:xfrm>
            <a:off x="2567775" y="1663375"/>
            <a:ext cx="2007225" cy="1470600"/>
            <a:chOff x="2567775" y="1663375"/>
            <a:chExt cx="2007225" cy="1470600"/>
          </a:xfrm>
        </p:grpSpPr>
        <p:sp>
          <p:nvSpPr>
            <p:cNvPr id="194" name="Google Shape;194;p19"/>
            <p:cNvSpPr/>
            <p:nvPr/>
          </p:nvSpPr>
          <p:spPr>
            <a:xfrm>
              <a:off x="4223100" y="2314050"/>
              <a:ext cx="351900" cy="18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567775" y="2314050"/>
              <a:ext cx="351900" cy="18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19"/>
            <p:cNvGrpSpPr/>
            <p:nvPr/>
          </p:nvGrpSpPr>
          <p:grpSpPr>
            <a:xfrm>
              <a:off x="2845663" y="1663375"/>
              <a:ext cx="1470600" cy="1470600"/>
              <a:chOff x="2845663" y="1663375"/>
              <a:chExt cx="1470600" cy="1470600"/>
            </a:xfrm>
          </p:grpSpPr>
          <p:sp>
            <p:nvSpPr>
              <p:cNvPr id="197" name="Google Shape;197;p19"/>
              <p:cNvSpPr/>
              <p:nvPr/>
            </p:nvSpPr>
            <p:spPr>
              <a:xfrm>
                <a:off x="2915858" y="1733325"/>
                <a:ext cx="1330200" cy="13302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rot="2700000">
                <a:off x="3061027" y="1878739"/>
                <a:ext cx="1039871" cy="1039871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" name="Google Shape;199;p19"/>
          <p:cNvGrpSpPr/>
          <p:nvPr/>
        </p:nvGrpSpPr>
        <p:grpSpPr>
          <a:xfrm>
            <a:off x="4575000" y="1663375"/>
            <a:ext cx="1976388" cy="1470600"/>
            <a:chOff x="4575000" y="1663375"/>
            <a:chExt cx="1976388" cy="1470600"/>
          </a:xfrm>
        </p:grpSpPr>
        <p:sp>
          <p:nvSpPr>
            <p:cNvPr id="200" name="Google Shape;200;p19"/>
            <p:cNvSpPr/>
            <p:nvPr/>
          </p:nvSpPr>
          <p:spPr>
            <a:xfrm>
              <a:off x="4575000" y="2314050"/>
              <a:ext cx="351900" cy="18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6199488" y="2314050"/>
              <a:ext cx="351900" cy="18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Google Shape;202;p19"/>
            <p:cNvGrpSpPr/>
            <p:nvPr/>
          </p:nvGrpSpPr>
          <p:grpSpPr>
            <a:xfrm>
              <a:off x="4827725" y="1663375"/>
              <a:ext cx="1470600" cy="1470600"/>
              <a:chOff x="4827725" y="1663375"/>
              <a:chExt cx="1470600" cy="1470600"/>
            </a:xfrm>
          </p:grpSpPr>
          <p:sp>
            <p:nvSpPr>
              <p:cNvPr id="203" name="Google Shape;203;p19"/>
              <p:cNvSpPr/>
              <p:nvPr/>
            </p:nvSpPr>
            <p:spPr>
              <a:xfrm>
                <a:off x="4897942" y="1733325"/>
                <a:ext cx="1330200" cy="13302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rot="2700000">
                <a:off x="5043089" y="1878739"/>
                <a:ext cx="1039871" cy="1039871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" name="Google Shape;205;p19"/>
          <p:cNvGrpSpPr/>
          <p:nvPr/>
        </p:nvGrpSpPr>
        <p:grpSpPr>
          <a:xfrm>
            <a:off x="6551388" y="1663375"/>
            <a:ext cx="1728988" cy="1470600"/>
            <a:chOff x="6551388" y="1663375"/>
            <a:chExt cx="1728988" cy="1470600"/>
          </a:xfrm>
        </p:grpSpPr>
        <p:sp>
          <p:nvSpPr>
            <p:cNvPr id="206" name="Google Shape;206;p19"/>
            <p:cNvSpPr/>
            <p:nvPr/>
          </p:nvSpPr>
          <p:spPr>
            <a:xfrm>
              <a:off x="6551388" y="2314050"/>
              <a:ext cx="351900" cy="18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19"/>
            <p:cNvGrpSpPr/>
            <p:nvPr/>
          </p:nvGrpSpPr>
          <p:grpSpPr>
            <a:xfrm>
              <a:off x="6809775" y="1663375"/>
              <a:ext cx="1470600" cy="1470600"/>
              <a:chOff x="6809775" y="1663375"/>
              <a:chExt cx="1470600" cy="1470600"/>
            </a:xfrm>
          </p:grpSpPr>
          <p:sp>
            <p:nvSpPr>
              <p:cNvPr id="208" name="Google Shape;208;p19"/>
              <p:cNvSpPr/>
              <p:nvPr/>
            </p:nvSpPr>
            <p:spPr>
              <a:xfrm>
                <a:off x="6880025" y="1733325"/>
                <a:ext cx="1330200" cy="13302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 rot="2700000">
                <a:off x="7025139" y="1878739"/>
                <a:ext cx="1039871" cy="1039871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" name="Google Shape;210;p19"/>
          <p:cNvGrpSpPr/>
          <p:nvPr/>
        </p:nvGrpSpPr>
        <p:grpSpPr>
          <a:xfrm>
            <a:off x="1422985" y="2198539"/>
            <a:ext cx="351781" cy="400252"/>
            <a:chOff x="1529350" y="258825"/>
            <a:chExt cx="423475" cy="481825"/>
          </a:xfrm>
        </p:grpSpPr>
        <p:sp>
          <p:nvSpPr>
            <p:cNvPr id="211" name="Google Shape;211;p19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3378178" y="2198539"/>
            <a:ext cx="405569" cy="400273"/>
            <a:chOff x="6232000" y="1435050"/>
            <a:chExt cx="488225" cy="481850"/>
          </a:xfrm>
        </p:grpSpPr>
        <p:sp>
          <p:nvSpPr>
            <p:cNvPr id="214" name="Google Shape;214;p19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5366243" y="2198561"/>
            <a:ext cx="393565" cy="362538"/>
            <a:chOff x="2682350" y="2643425"/>
            <a:chExt cx="473775" cy="436425"/>
          </a:xfrm>
        </p:grpSpPr>
        <p:sp>
          <p:nvSpPr>
            <p:cNvPr id="220" name="Google Shape;220;p19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" name="Google Shape;227;p19"/>
          <p:cNvGrpSpPr/>
          <p:nvPr/>
        </p:nvGrpSpPr>
        <p:grpSpPr>
          <a:xfrm>
            <a:off x="7342986" y="2180487"/>
            <a:ext cx="404177" cy="398674"/>
            <a:chOff x="2084100" y="4400250"/>
            <a:chExt cx="486550" cy="479925"/>
          </a:xfrm>
        </p:grpSpPr>
        <p:sp>
          <p:nvSpPr>
            <p:cNvPr id="228" name="Google Shape;228;p19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898376" y="3264733"/>
            <a:ext cx="1400997" cy="649393"/>
            <a:chOff x="4884470" y="1200865"/>
            <a:chExt cx="1220700" cy="649393"/>
          </a:xfrm>
        </p:grpSpPr>
        <p:sp>
          <p:nvSpPr>
            <p:cNvPr id="235" name="Google Shape;235;p19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5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2880464" y="3265123"/>
            <a:ext cx="1400997" cy="648640"/>
            <a:chOff x="4884470" y="2129720"/>
            <a:chExt cx="1220700" cy="648640"/>
          </a:xfrm>
        </p:grpSpPr>
        <p:sp>
          <p:nvSpPr>
            <p:cNvPr id="238" name="Google Shape;238;p19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5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4862526" y="3265042"/>
            <a:ext cx="1400997" cy="648839"/>
            <a:chOff x="4884470" y="3058151"/>
            <a:chExt cx="1220700" cy="648839"/>
          </a:xfrm>
        </p:grpSpPr>
        <p:sp>
          <p:nvSpPr>
            <p:cNvPr id="241" name="Google Shape;241;p19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5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>
            <a:off x="6844576" y="3265281"/>
            <a:ext cx="1400997" cy="648118"/>
            <a:chOff x="4884470" y="3990717"/>
            <a:chExt cx="1220700" cy="648118"/>
          </a:xfrm>
        </p:grpSpPr>
        <p:sp>
          <p:nvSpPr>
            <p:cNvPr id="244" name="Google Shape;244;p19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5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838954" y="1096727"/>
            <a:ext cx="3514318" cy="3508027"/>
            <a:chOff x="838954" y="1096727"/>
            <a:chExt cx="3514318" cy="3508027"/>
          </a:xfrm>
        </p:grpSpPr>
        <p:sp>
          <p:nvSpPr>
            <p:cNvPr id="252" name="Google Shape;252;p20"/>
            <p:cNvSpPr/>
            <p:nvPr/>
          </p:nvSpPr>
          <p:spPr>
            <a:xfrm>
              <a:off x="1280439" y="1535061"/>
              <a:ext cx="2631600" cy="26316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 rot="2700000">
              <a:off x="1109587" y="1367360"/>
              <a:ext cx="1306733" cy="130673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012" scaled="0"/>
            </a:gradFill>
            <a:ln>
              <a:noFill/>
            </a:ln>
            <a:effectLst>
              <a:outerShdw blurRad="85725" rotWithShape="0" algn="bl" dir="5400000" dist="28575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 rot="2700000">
              <a:off x="2775786" y="1367378"/>
              <a:ext cx="1306821" cy="130682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012" scaled="0"/>
            </a:gradFill>
            <a:ln>
              <a:noFill/>
            </a:ln>
            <a:effectLst>
              <a:outerShdw blurRad="85725" rotWithShape="0" algn="bl" dir="5400000" dist="28575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 rot="2700000">
              <a:off x="1109587" y="3027250"/>
              <a:ext cx="1306733" cy="130673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012" scaled="0"/>
            </a:gradFill>
            <a:ln>
              <a:noFill/>
            </a:ln>
            <a:effectLst>
              <a:outerShdw blurRad="85725" rotWithShape="0" algn="bl" dir="5400000" dist="28575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 rot="2700000">
              <a:off x="2775799" y="3027281"/>
              <a:ext cx="1306821" cy="130682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012" scaled="0"/>
            </a:gradFill>
            <a:ln>
              <a:noFill/>
            </a:ln>
            <a:effectLst>
              <a:outerShdw blurRad="85725" rotWithShape="0" algn="bl" dir="5400000" dist="28575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725129" y="1979759"/>
              <a:ext cx="1742400" cy="1742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114300" rotWithShape="0" algn="bl" dir="5400000" dist="5715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5066904" y="1974235"/>
            <a:ext cx="1545600" cy="725593"/>
            <a:chOff x="5115275" y="1294000"/>
            <a:chExt cx="1545600" cy="725593"/>
          </a:xfrm>
        </p:grpSpPr>
        <p:sp>
          <p:nvSpPr>
            <p:cNvPr id="259" name="Google Shape;259;p20"/>
            <p:cNvSpPr txBox="1"/>
            <p:nvPr/>
          </p:nvSpPr>
          <p:spPr>
            <a:xfrm>
              <a:off x="5115275" y="158309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5115275" y="129400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1" name="Google Shape;261;p20"/>
          <p:cNvGrpSpPr/>
          <p:nvPr/>
        </p:nvGrpSpPr>
        <p:grpSpPr>
          <a:xfrm>
            <a:off x="6834455" y="1974610"/>
            <a:ext cx="1545600" cy="724838"/>
            <a:chOff x="6806626" y="1294375"/>
            <a:chExt cx="1545600" cy="724838"/>
          </a:xfrm>
        </p:grpSpPr>
        <p:sp>
          <p:nvSpPr>
            <p:cNvPr id="262" name="Google Shape;262;p20"/>
            <p:cNvSpPr txBox="1"/>
            <p:nvPr/>
          </p:nvSpPr>
          <p:spPr>
            <a:xfrm>
              <a:off x="6806626" y="158271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6806626" y="129437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5066904" y="3824224"/>
            <a:ext cx="1545600" cy="725039"/>
            <a:chOff x="5115275" y="2247335"/>
            <a:chExt cx="1545600" cy="725039"/>
          </a:xfrm>
        </p:grpSpPr>
        <p:sp>
          <p:nvSpPr>
            <p:cNvPr id="265" name="Google Shape;265;p20"/>
            <p:cNvSpPr txBox="1"/>
            <p:nvPr/>
          </p:nvSpPr>
          <p:spPr>
            <a:xfrm>
              <a:off x="5115275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5115275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7" name="Google Shape;267;p20"/>
          <p:cNvGrpSpPr/>
          <p:nvPr/>
        </p:nvGrpSpPr>
        <p:grpSpPr>
          <a:xfrm>
            <a:off x="6834455" y="3824577"/>
            <a:ext cx="1545600" cy="724316"/>
            <a:chOff x="6806626" y="2247688"/>
            <a:chExt cx="1545600" cy="724316"/>
          </a:xfrm>
        </p:grpSpPr>
        <p:sp>
          <p:nvSpPr>
            <p:cNvPr id="268" name="Google Shape;268;p20"/>
            <p:cNvSpPr txBox="1"/>
            <p:nvPr/>
          </p:nvSpPr>
          <p:spPr>
            <a:xfrm>
              <a:off x="6806626" y="253550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6806626" y="224768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9B67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rgbClr val="F9B67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70" name="Google Shape;270;p20"/>
          <p:cNvSpPr/>
          <p:nvPr/>
        </p:nvSpPr>
        <p:spPr>
          <a:xfrm rot="2700000">
            <a:off x="5173751" y="1252650"/>
            <a:ext cx="515905" cy="515905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 rot="2700000">
            <a:off x="6941301" y="1252650"/>
            <a:ext cx="515905" cy="515905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rgbClr val="7E567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 rot="2700000">
            <a:off x="5173751" y="3102321"/>
            <a:ext cx="515905" cy="515905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4"/>
              </a:gs>
              <a:gs pos="100000">
                <a:srgbClr val="57A4A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 rot="2700000">
            <a:off x="6941301" y="3102321"/>
            <a:ext cx="515905" cy="515905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1882288" y="2515798"/>
            <a:ext cx="1427516" cy="670158"/>
            <a:chOff x="5115275" y="1294000"/>
            <a:chExt cx="1545600" cy="725593"/>
          </a:xfrm>
        </p:grpSpPr>
        <p:sp>
          <p:nvSpPr>
            <p:cNvPr id="275" name="Google Shape;275;p20"/>
            <p:cNvSpPr txBox="1"/>
            <p:nvPr/>
          </p:nvSpPr>
          <p:spPr>
            <a:xfrm>
              <a:off x="5115275" y="158309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5115275" y="129400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0"/>
          <p:cNvGrpSpPr/>
          <p:nvPr/>
        </p:nvGrpSpPr>
        <p:grpSpPr>
          <a:xfrm>
            <a:off x="990154" y="1535050"/>
            <a:ext cx="1545600" cy="608075"/>
            <a:chOff x="990154" y="1535050"/>
            <a:chExt cx="1545600" cy="608075"/>
          </a:xfrm>
        </p:grpSpPr>
        <p:sp>
          <p:nvSpPr>
            <p:cNvPr id="278" name="Google Shape;278;p20"/>
            <p:cNvSpPr txBox="1"/>
            <p:nvPr/>
          </p:nvSpPr>
          <p:spPr>
            <a:xfrm>
              <a:off x="990154" y="189622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1435354" y="1535050"/>
              <a:ext cx="6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0" name="Google Shape;280;p20"/>
          <p:cNvGrpSpPr/>
          <p:nvPr/>
        </p:nvGrpSpPr>
        <p:grpSpPr>
          <a:xfrm>
            <a:off x="2656413" y="1535050"/>
            <a:ext cx="1545600" cy="608075"/>
            <a:chOff x="2656413" y="1535050"/>
            <a:chExt cx="1545600" cy="608075"/>
          </a:xfrm>
        </p:grpSpPr>
        <p:sp>
          <p:nvSpPr>
            <p:cNvPr id="281" name="Google Shape;281;p20"/>
            <p:cNvSpPr txBox="1"/>
            <p:nvPr/>
          </p:nvSpPr>
          <p:spPr>
            <a:xfrm>
              <a:off x="2656413" y="189622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3101538" y="1535050"/>
              <a:ext cx="6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>
            <a:off x="990154" y="3534902"/>
            <a:ext cx="1545600" cy="608075"/>
            <a:chOff x="990154" y="3534902"/>
            <a:chExt cx="1545600" cy="608075"/>
          </a:xfrm>
        </p:grpSpPr>
        <p:sp>
          <p:nvSpPr>
            <p:cNvPr id="284" name="Google Shape;284;p20"/>
            <p:cNvSpPr txBox="1"/>
            <p:nvPr/>
          </p:nvSpPr>
          <p:spPr>
            <a:xfrm>
              <a:off x="990154" y="3896077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5" name="Google Shape;285;p20"/>
            <p:cNvSpPr txBox="1"/>
            <p:nvPr/>
          </p:nvSpPr>
          <p:spPr>
            <a:xfrm>
              <a:off x="1435354" y="3534902"/>
              <a:ext cx="6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6" name="Google Shape;286;p20"/>
          <p:cNvGrpSpPr/>
          <p:nvPr/>
        </p:nvGrpSpPr>
        <p:grpSpPr>
          <a:xfrm>
            <a:off x="2656413" y="3534902"/>
            <a:ext cx="1545600" cy="608075"/>
            <a:chOff x="2656413" y="3534902"/>
            <a:chExt cx="1545600" cy="608075"/>
          </a:xfrm>
        </p:grpSpPr>
        <p:sp>
          <p:nvSpPr>
            <p:cNvPr id="287" name="Google Shape;287;p20"/>
            <p:cNvSpPr txBox="1"/>
            <p:nvPr/>
          </p:nvSpPr>
          <p:spPr>
            <a:xfrm>
              <a:off x="2656413" y="3896077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8" name="Google Shape;288;p20"/>
            <p:cNvSpPr txBox="1"/>
            <p:nvPr/>
          </p:nvSpPr>
          <p:spPr>
            <a:xfrm>
              <a:off x="3101538" y="3534902"/>
              <a:ext cx="6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9" name="Google Shape;289;p20"/>
          <p:cNvGrpSpPr/>
          <p:nvPr/>
        </p:nvGrpSpPr>
        <p:grpSpPr>
          <a:xfrm>
            <a:off x="5307287" y="3236160"/>
            <a:ext cx="248832" cy="248226"/>
            <a:chOff x="-41111350" y="3239100"/>
            <a:chExt cx="318200" cy="317425"/>
          </a:xfrm>
        </p:grpSpPr>
        <p:sp>
          <p:nvSpPr>
            <p:cNvPr id="290" name="Google Shape;290;p20"/>
            <p:cNvSpPr/>
            <p:nvPr/>
          </p:nvSpPr>
          <p:spPr>
            <a:xfrm>
              <a:off x="-41111350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-41110575" y="3412375"/>
              <a:ext cx="146525" cy="144150"/>
            </a:xfrm>
            <a:custGeom>
              <a:rect b="b" l="l" r="r" t="t"/>
              <a:pathLst>
                <a:path extrusionOk="0" h="5766" w="5861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-40938875" y="3239100"/>
              <a:ext cx="145725" cy="144925"/>
            </a:xfrm>
            <a:custGeom>
              <a:rect b="b" l="l" r="r" t="t"/>
              <a:pathLst>
                <a:path extrusionOk="0" h="5797" w="5829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-40938875" y="3411575"/>
              <a:ext cx="145725" cy="144950"/>
            </a:xfrm>
            <a:custGeom>
              <a:rect b="b" l="l" r="r" t="t"/>
              <a:pathLst>
                <a:path extrusionOk="0" h="5798" w="5829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0"/>
          <p:cNvGrpSpPr/>
          <p:nvPr/>
        </p:nvGrpSpPr>
        <p:grpSpPr>
          <a:xfrm>
            <a:off x="5287972" y="1386489"/>
            <a:ext cx="287463" cy="248226"/>
            <a:chOff x="-42651700" y="3217825"/>
            <a:chExt cx="367600" cy="317425"/>
          </a:xfrm>
        </p:grpSpPr>
        <p:sp>
          <p:nvSpPr>
            <p:cNvPr id="295" name="Google Shape;295;p20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7074837" y="1386792"/>
            <a:ext cx="248832" cy="247620"/>
          </a:xfrm>
          <a:custGeom>
            <a:rect b="b" l="l" r="r" t="t"/>
            <a:pathLst>
              <a:path extrusionOk="0" h="12666" w="12728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7077291" y="3236649"/>
            <a:ext cx="243925" cy="247249"/>
          </a:xfrm>
          <a:custGeom>
            <a:rect b="b" l="l" r="r" t="t"/>
            <a:pathLst>
              <a:path extrusionOk="0" h="12647" w="12477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>
            <a:off x="3281750" y="3822863"/>
            <a:ext cx="4389300" cy="48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3744775" y="2588113"/>
            <a:ext cx="4389300" cy="48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rgbClr val="7E567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3281750" y="1353375"/>
            <a:ext cx="4389300" cy="48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1009921" y="1670759"/>
            <a:ext cx="2321700" cy="2322000"/>
          </a:xfrm>
          <a:prstGeom prst="pie">
            <a:avLst>
              <a:gd fmla="val 1977407" name="adj1"/>
              <a:gd fmla="val 8260061" name="adj2"/>
            </a:avLst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1009921" y="1670759"/>
            <a:ext cx="2321700" cy="2322000"/>
          </a:xfrm>
          <a:prstGeom prst="pie">
            <a:avLst>
              <a:gd fmla="val 18432310" name="adj1"/>
              <a:gd fmla="val 2154571" name="adj2"/>
            </a:avLst>
          </a:prstGeom>
          <a:gradFill>
            <a:gsLst>
              <a:gs pos="0">
                <a:schemeClr val="accent2"/>
              </a:gs>
              <a:gs pos="100000">
                <a:srgbClr val="7E567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009921" y="1670759"/>
            <a:ext cx="2321700" cy="2322000"/>
          </a:xfrm>
          <a:prstGeom prst="pie">
            <a:avLst>
              <a:gd fmla="val 12921028" name="adj1"/>
              <a:gd fmla="val 18455765" name="adj2"/>
            </a:avLst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322238" y="1984813"/>
            <a:ext cx="1697400" cy="1697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8588" rotWithShape="0" algn="bl">
              <a:srgbClr val="000000">
                <a:alpha val="2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 flipH="1" rot="-2700000">
            <a:off x="3311515" y="2355073"/>
            <a:ext cx="953321" cy="953321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3406809" y="2450439"/>
            <a:ext cx="762600" cy="762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7E567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 rot="-10128404">
            <a:off x="2659386" y="1120635"/>
            <a:ext cx="953538" cy="953538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 flipH="1" rot="-671596">
            <a:off x="2659386" y="3597711"/>
            <a:ext cx="953538" cy="953538"/>
          </a:xfrm>
          <a:prstGeom prst="teardrop">
            <a:avLst>
              <a:gd fmla="val 10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2754880" y="1215919"/>
            <a:ext cx="762600" cy="762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DC6A4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2754880" y="3689573"/>
            <a:ext cx="762600" cy="762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rgbClr val="FAAE5B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2966561" y="1488071"/>
            <a:ext cx="339253" cy="218676"/>
            <a:chOff x="1492675" y="1520750"/>
            <a:chExt cx="481825" cy="310575"/>
          </a:xfrm>
        </p:grpSpPr>
        <p:sp>
          <p:nvSpPr>
            <p:cNvPr id="320" name="Google Shape;320;p21"/>
            <p:cNvSpPr/>
            <p:nvPr/>
          </p:nvSpPr>
          <p:spPr>
            <a:xfrm>
              <a:off x="1492675" y="1540400"/>
              <a:ext cx="481825" cy="290925"/>
            </a:xfrm>
            <a:custGeom>
              <a:rect b="b" l="l" r="r" t="t"/>
              <a:pathLst>
                <a:path extrusionOk="0" h="11637" w="19273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522575" y="1520750"/>
              <a:ext cx="421975" cy="165800"/>
            </a:xfrm>
            <a:custGeom>
              <a:rect b="b" l="l" r="r" t="t"/>
              <a:pathLst>
                <a:path extrusionOk="0" h="6632" w="16879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2964466" y="3901236"/>
            <a:ext cx="343442" cy="339288"/>
            <a:chOff x="3858100" y="1435075"/>
            <a:chExt cx="487775" cy="481875"/>
          </a:xfrm>
        </p:grpSpPr>
        <p:sp>
          <p:nvSpPr>
            <p:cNvPr id="323" name="Google Shape;323;p21"/>
            <p:cNvSpPr/>
            <p:nvPr/>
          </p:nvSpPr>
          <p:spPr>
            <a:xfrm>
              <a:off x="3858100" y="1868750"/>
              <a:ext cx="55575" cy="48200"/>
            </a:xfrm>
            <a:custGeom>
              <a:rect b="b" l="l" r="r" t="t"/>
              <a:pathLst>
                <a:path extrusionOk="0" h="1928" w="2223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3917950" y="1808500"/>
              <a:ext cx="60350" cy="48525"/>
            </a:xfrm>
            <a:custGeom>
              <a:rect b="b" l="l" r="r" t="t"/>
              <a:pathLst>
                <a:path extrusionOk="0" h="1941" w="2414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3876450" y="1435075"/>
              <a:ext cx="450375" cy="251250"/>
            </a:xfrm>
            <a:custGeom>
              <a:rect b="b" l="l" r="r" t="t"/>
              <a:pathLst>
                <a:path extrusionOk="0" h="10050" w="18015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094925" y="1456025"/>
              <a:ext cx="250950" cy="445250"/>
            </a:xfrm>
            <a:custGeom>
              <a:rect b="b" l="l" r="r" t="t"/>
              <a:pathLst>
                <a:path extrusionOk="0" h="17810" w="10038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993575" y="1542825"/>
              <a:ext cx="245025" cy="242525"/>
            </a:xfrm>
            <a:custGeom>
              <a:rect b="b" l="l" r="r" t="t"/>
              <a:pathLst>
                <a:path extrusionOk="0" h="9701" w="9801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3618500" y="2672708"/>
            <a:ext cx="339253" cy="318042"/>
            <a:chOff x="5049725" y="2635825"/>
            <a:chExt cx="481825" cy="451700"/>
          </a:xfrm>
        </p:grpSpPr>
        <p:sp>
          <p:nvSpPr>
            <p:cNvPr id="329" name="Google Shape;329;p21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1397975" y="2470986"/>
            <a:ext cx="1545600" cy="725039"/>
            <a:chOff x="5115275" y="2247335"/>
            <a:chExt cx="1545600" cy="725039"/>
          </a:xfrm>
        </p:grpSpPr>
        <p:sp>
          <p:nvSpPr>
            <p:cNvPr id="333" name="Google Shape;333;p21"/>
            <p:cNvSpPr txBox="1"/>
            <p:nvPr/>
          </p:nvSpPr>
          <p:spPr>
            <a:xfrm>
              <a:off x="5115275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5115275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3792950" y="1473775"/>
            <a:ext cx="2354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s the biggest planet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6455329" y="1402775"/>
            <a:ext cx="1082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4524155" y="2672750"/>
            <a:ext cx="235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It's the ringed planet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051679" y="2637327"/>
            <a:ext cx="10824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792950" y="3951025"/>
            <a:ext cx="2354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s the smallest planet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455329" y="3871874"/>
            <a:ext cx="10824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2775000" y="1256906"/>
            <a:ext cx="5531094" cy="3435000"/>
            <a:chOff x="2775000" y="1092025"/>
            <a:chExt cx="5531094" cy="3435000"/>
          </a:xfrm>
        </p:grpSpPr>
        <p:grpSp>
          <p:nvGrpSpPr>
            <p:cNvPr id="346" name="Google Shape;346;p22"/>
            <p:cNvGrpSpPr/>
            <p:nvPr/>
          </p:nvGrpSpPr>
          <p:grpSpPr>
            <a:xfrm>
              <a:off x="4562900" y="1092025"/>
              <a:ext cx="3743194" cy="774000"/>
              <a:chOff x="5014525" y="1642025"/>
              <a:chExt cx="3028474" cy="774000"/>
            </a:xfrm>
          </p:grpSpPr>
          <p:sp>
            <p:nvSpPr>
              <p:cNvPr id="347" name="Google Shape;347;p22"/>
              <p:cNvSpPr/>
              <p:nvPr/>
            </p:nvSpPr>
            <p:spPr>
              <a:xfrm>
                <a:off x="7149299" y="1642025"/>
                <a:ext cx="893700" cy="774000"/>
              </a:xfrm>
              <a:prstGeom prst="hexagon">
                <a:avLst>
                  <a:gd fmla="val 21560" name="adj"/>
                  <a:gd fmla="val 115470" name="vf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5014525" y="1642025"/>
                <a:ext cx="2579700" cy="77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9" name="Google Shape;349;p22"/>
            <p:cNvSpPr/>
            <p:nvPr/>
          </p:nvSpPr>
          <p:spPr>
            <a:xfrm>
              <a:off x="2775000" y="1092025"/>
              <a:ext cx="3594000" cy="34350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>
            <a:off x="725550" y="1462340"/>
            <a:ext cx="5428108" cy="3024300"/>
            <a:chOff x="725550" y="1297459"/>
            <a:chExt cx="5428108" cy="3024300"/>
          </a:xfrm>
        </p:grpSpPr>
        <p:sp>
          <p:nvSpPr>
            <p:cNvPr id="351" name="Google Shape;351;p22"/>
            <p:cNvSpPr/>
            <p:nvPr/>
          </p:nvSpPr>
          <p:spPr>
            <a:xfrm>
              <a:off x="2989858" y="1297459"/>
              <a:ext cx="3163800" cy="30243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22"/>
            <p:cNvGrpSpPr/>
            <p:nvPr/>
          </p:nvGrpSpPr>
          <p:grpSpPr>
            <a:xfrm rot="10800000">
              <a:off x="725550" y="2184750"/>
              <a:ext cx="3028474" cy="774000"/>
              <a:chOff x="5014525" y="1642025"/>
              <a:chExt cx="3028474" cy="774000"/>
            </a:xfrm>
          </p:grpSpPr>
          <p:sp>
            <p:nvSpPr>
              <p:cNvPr id="353" name="Google Shape;353;p22"/>
              <p:cNvSpPr/>
              <p:nvPr/>
            </p:nvSpPr>
            <p:spPr>
              <a:xfrm>
                <a:off x="7149299" y="1642025"/>
                <a:ext cx="893700" cy="774000"/>
              </a:xfrm>
              <a:prstGeom prst="hexagon">
                <a:avLst>
                  <a:gd fmla="val 21560" name="adj"/>
                  <a:gd fmla="val 115470" name="vf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>
                <a:off x="5014525" y="1642025"/>
                <a:ext cx="2579700" cy="77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5" name="Google Shape;355;p22"/>
          <p:cNvGrpSpPr/>
          <p:nvPr/>
        </p:nvGrpSpPr>
        <p:grpSpPr>
          <a:xfrm>
            <a:off x="725550" y="1667773"/>
            <a:ext cx="5213432" cy="2613308"/>
            <a:chOff x="725550" y="1502892"/>
            <a:chExt cx="5213432" cy="2613308"/>
          </a:xfrm>
        </p:grpSpPr>
        <p:grpSp>
          <p:nvGrpSpPr>
            <p:cNvPr id="356" name="Google Shape;356;p22"/>
            <p:cNvGrpSpPr/>
            <p:nvPr/>
          </p:nvGrpSpPr>
          <p:grpSpPr>
            <a:xfrm flipH="1">
              <a:off x="725550" y="3342200"/>
              <a:ext cx="3028474" cy="774000"/>
              <a:chOff x="5014525" y="1642025"/>
              <a:chExt cx="3028474" cy="774000"/>
            </a:xfrm>
          </p:grpSpPr>
          <p:sp>
            <p:nvSpPr>
              <p:cNvPr id="357" name="Google Shape;357;p22"/>
              <p:cNvSpPr/>
              <p:nvPr/>
            </p:nvSpPr>
            <p:spPr>
              <a:xfrm>
                <a:off x="7149299" y="1642025"/>
                <a:ext cx="893700" cy="774000"/>
              </a:xfrm>
              <a:prstGeom prst="hexagon">
                <a:avLst>
                  <a:gd fmla="val 21560" name="adj"/>
                  <a:gd fmla="val 115470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5014525" y="1642025"/>
                <a:ext cx="2579700" cy="77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" name="Google Shape;359;p22"/>
            <p:cNvSpPr/>
            <p:nvPr/>
          </p:nvSpPr>
          <p:spPr>
            <a:xfrm>
              <a:off x="3204782" y="1502892"/>
              <a:ext cx="2734200" cy="26133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2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361" name="Google Shape;361;p22"/>
          <p:cNvGrpSpPr/>
          <p:nvPr/>
        </p:nvGrpSpPr>
        <p:grpSpPr>
          <a:xfrm>
            <a:off x="3419760" y="1873235"/>
            <a:ext cx="4886614" cy="2202600"/>
            <a:chOff x="3419760" y="1708354"/>
            <a:chExt cx="4886614" cy="2202600"/>
          </a:xfrm>
        </p:grpSpPr>
        <p:sp>
          <p:nvSpPr>
            <p:cNvPr id="362" name="Google Shape;362;p22"/>
            <p:cNvSpPr/>
            <p:nvPr/>
          </p:nvSpPr>
          <p:spPr>
            <a:xfrm>
              <a:off x="3419760" y="1708354"/>
              <a:ext cx="2304600" cy="22026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 rot="10800000">
              <a:off x="5277900" y="3136950"/>
              <a:ext cx="3028474" cy="774000"/>
              <a:chOff x="5014525" y="1642025"/>
              <a:chExt cx="3028474" cy="7740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7149299" y="1642025"/>
                <a:ext cx="893700" cy="774000"/>
              </a:xfrm>
              <a:prstGeom prst="hexagon">
                <a:avLst>
                  <a:gd fmla="val 21560" name="adj"/>
                  <a:gd fmla="val 115470" name="v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5014525" y="1642025"/>
                <a:ext cx="2579700" cy="774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22"/>
          <p:cNvGrpSpPr/>
          <p:nvPr/>
        </p:nvGrpSpPr>
        <p:grpSpPr>
          <a:xfrm>
            <a:off x="1027099" y="3602647"/>
            <a:ext cx="2898600" cy="582859"/>
            <a:chOff x="874699" y="3382691"/>
            <a:chExt cx="2898600" cy="582859"/>
          </a:xfrm>
        </p:grpSpPr>
        <p:sp>
          <p:nvSpPr>
            <p:cNvPr id="367" name="Google Shape;367;p22"/>
            <p:cNvSpPr txBox="1"/>
            <p:nvPr/>
          </p:nvSpPr>
          <p:spPr>
            <a:xfrm>
              <a:off x="874699" y="3529050"/>
              <a:ext cx="2898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2"/>
            <p:cNvSpPr txBox="1"/>
            <p:nvPr/>
          </p:nvSpPr>
          <p:spPr>
            <a:xfrm>
              <a:off x="874699" y="3382691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9" name="Google Shape;369;p22"/>
          <p:cNvGrpSpPr/>
          <p:nvPr/>
        </p:nvGrpSpPr>
        <p:grpSpPr>
          <a:xfrm>
            <a:off x="1027099" y="2445621"/>
            <a:ext cx="2901000" cy="582023"/>
            <a:chOff x="874699" y="2207977"/>
            <a:chExt cx="2901000" cy="582023"/>
          </a:xfrm>
        </p:grpSpPr>
        <p:sp>
          <p:nvSpPr>
            <p:cNvPr id="370" name="Google Shape;370;p22"/>
            <p:cNvSpPr txBox="1"/>
            <p:nvPr/>
          </p:nvSpPr>
          <p:spPr>
            <a:xfrm>
              <a:off x="874699" y="2353500"/>
              <a:ext cx="2901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ringed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22"/>
            <p:cNvSpPr txBox="1"/>
            <p:nvPr/>
          </p:nvSpPr>
          <p:spPr>
            <a:xfrm>
              <a:off x="874699" y="2207977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2" name="Google Shape;372;p22"/>
          <p:cNvGrpSpPr/>
          <p:nvPr/>
        </p:nvGrpSpPr>
        <p:grpSpPr>
          <a:xfrm>
            <a:off x="5067272" y="1352808"/>
            <a:ext cx="2901000" cy="582198"/>
            <a:chOff x="5219672" y="1088977"/>
            <a:chExt cx="2901000" cy="582198"/>
          </a:xfrm>
        </p:grpSpPr>
        <p:sp>
          <p:nvSpPr>
            <p:cNvPr id="373" name="Google Shape;373;p22"/>
            <p:cNvSpPr txBox="1"/>
            <p:nvPr/>
          </p:nvSpPr>
          <p:spPr>
            <a:xfrm>
              <a:off x="5219672" y="1234675"/>
              <a:ext cx="2901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6578072" y="1088977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5" name="Google Shape;375;p22"/>
          <p:cNvSpPr/>
          <p:nvPr/>
        </p:nvSpPr>
        <p:spPr>
          <a:xfrm>
            <a:off x="3629900" y="2073825"/>
            <a:ext cx="1884600" cy="18012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22"/>
          <p:cNvGrpSpPr/>
          <p:nvPr/>
        </p:nvGrpSpPr>
        <p:grpSpPr>
          <a:xfrm>
            <a:off x="5069672" y="3398294"/>
            <a:ext cx="2898600" cy="581055"/>
            <a:chOff x="5222072" y="3161138"/>
            <a:chExt cx="2898600" cy="581055"/>
          </a:xfrm>
        </p:grpSpPr>
        <p:sp>
          <p:nvSpPr>
            <p:cNvPr id="377" name="Google Shape;377;p22"/>
            <p:cNvSpPr txBox="1"/>
            <p:nvPr/>
          </p:nvSpPr>
          <p:spPr>
            <a:xfrm>
              <a:off x="5222072" y="3305693"/>
              <a:ext cx="2898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2"/>
            <p:cNvSpPr txBox="1"/>
            <p:nvPr/>
          </p:nvSpPr>
          <p:spPr>
            <a:xfrm>
              <a:off x="6575072" y="316113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79" name="Google Shape;379;p22"/>
          <p:cNvGrpSpPr/>
          <p:nvPr/>
        </p:nvGrpSpPr>
        <p:grpSpPr>
          <a:xfrm>
            <a:off x="4161749" y="2641231"/>
            <a:ext cx="820518" cy="812544"/>
            <a:chOff x="5049725" y="1435050"/>
            <a:chExt cx="486550" cy="481850"/>
          </a:xfrm>
        </p:grpSpPr>
        <p:sp>
          <p:nvSpPr>
            <p:cNvPr id="380" name="Google Shape;380;p22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type="title"/>
          </p:nvPr>
        </p:nvSpPr>
        <p:spPr>
          <a:xfrm>
            <a:off x="358950" y="257125"/>
            <a:ext cx="84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Elements Infographics</a:t>
            </a: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>
            <a:off x="650975" y="1232200"/>
            <a:ext cx="1822200" cy="3325500"/>
            <a:chOff x="650975" y="1003600"/>
            <a:chExt cx="1822200" cy="3325500"/>
          </a:xfrm>
        </p:grpSpPr>
        <p:sp>
          <p:nvSpPr>
            <p:cNvPr id="390" name="Google Shape;390;p23"/>
            <p:cNvSpPr/>
            <p:nvPr/>
          </p:nvSpPr>
          <p:spPr>
            <a:xfrm rot="5400000">
              <a:off x="650975" y="1511200"/>
              <a:ext cx="1822200" cy="8070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772025" y="2058100"/>
              <a:ext cx="1580100" cy="2271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 rot="2700000">
              <a:off x="917830" y="1641405"/>
              <a:ext cx="1288490" cy="1288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2700000">
              <a:off x="1039170" y="1762920"/>
              <a:ext cx="1045811" cy="104581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rgbClr val="DC6A47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 rot="2700000">
              <a:off x="1170055" y="1893755"/>
              <a:ext cx="784040" cy="7840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3"/>
          <p:cNvGrpSpPr/>
          <p:nvPr/>
        </p:nvGrpSpPr>
        <p:grpSpPr>
          <a:xfrm>
            <a:off x="2657588" y="1232200"/>
            <a:ext cx="1822200" cy="3325500"/>
            <a:chOff x="2657588" y="1003600"/>
            <a:chExt cx="1822200" cy="3325500"/>
          </a:xfrm>
        </p:grpSpPr>
        <p:sp>
          <p:nvSpPr>
            <p:cNvPr id="396" name="Google Shape;396;p23"/>
            <p:cNvSpPr/>
            <p:nvPr/>
          </p:nvSpPr>
          <p:spPr>
            <a:xfrm rot="5400000">
              <a:off x="2657588" y="1511200"/>
              <a:ext cx="1822200" cy="807000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2778642" y="2058100"/>
              <a:ext cx="1580100" cy="2271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 rot="2700000">
              <a:off x="2924443" y="1641405"/>
              <a:ext cx="1288490" cy="1288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 rot="2700000">
              <a:off x="3045782" y="1762920"/>
              <a:ext cx="1045811" cy="104581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7E567C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 rot="2700000">
              <a:off x="3176668" y="1893755"/>
              <a:ext cx="784040" cy="7840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23"/>
          <p:cNvGrpSpPr/>
          <p:nvPr/>
        </p:nvGrpSpPr>
        <p:grpSpPr>
          <a:xfrm>
            <a:off x="4664200" y="1232200"/>
            <a:ext cx="1822200" cy="3325500"/>
            <a:chOff x="4664200" y="1003600"/>
            <a:chExt cx="1822200" cy="3325500"/>
          </a:xfrm>
        </p:grpSpPr>
        <p:sp>
          <p:nvSpPr>
            <p:cNvPr id="402" name="Google Shape;402;p23"/>
            <p:cNvSpPr/>
            <p:nvPr/>
          </p:nvSpPr>
          <p:spPr>
            <a:xfrm rot="5400000">
              <a:off x="4664188" y="1511200"/>
              <a:ext cx="1822200" cy="807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785258" y="2058100"/>
              <a:ext cx="1580100" cy="2271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 rot="2700000">
              <a:off x="4931055" y="1641405"/>
              <a:ext cx="1288490" cy="1288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 rot="2700000">
              <a:off x="5052382" y="1762920"/>
              <a:ext cx="1045811" cy="104581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4"/>
                </a:gs>
                <a:gs pos="100000">
                  <a:srgbClr val="57A4A3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 rot="2700000">
              <a:off x="5183268" y="1893755"/>
              <a:ext cx="784040" cy="7840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3"/>
          <p:cNvGrpSpPr/>
          <p:nvPr/>
        </p:nvGrpSpPr>
        <p:grpSpPr>
          <a:xfrm>
            <a:off x="6670800" y="1232200"/>
            <a:ext cx="1822200" cy="3325500"/>
            <a:chOff x="6670800" y="1003600"/>
            <a:chExt cx="1822200" cy="3325500"/>
          </a:xfrm>
        </p:grpSpPr>
        <p:sp>
          <p:nvSpPr>
            <p:cNvPr id="408" name="Google Shape;408;p23"/>
            <p:cNvSpPr/>
            <p:nvPr/>
          </p:nvSpPr>
          <p:spPr>
            <a:xfrm rot="5400000">
              <a:off x="6670788" y="1511200"/>
              <a:ext cx="1822200" cy="807000"/>
            </a:xfrm>
            <a:prstGeom prst="chevron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6791875" y="2058100"/>
              <a:ext cx="1580100" cy="2271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 rot="2700000">
              <a:off x="6937655" y="1641405"/>
              <a:ext cx="1288490" cy="12884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 rot="2700000">
              <a:off x="7058982" y="1762920"/>
              <a:ext cx="1045811" cy="104581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5"/>
                </a:gs>
                <a:gs pos="100000">
                  <a:srgbClr val="FAAE5B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 rot="2700000">
              <a:off x="7189868" y="1893755"/>
              <a:ext cx="784040" cy="78404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3"/>
          <p:cNvGrpSpPr/>
          <p:nvPr/>
        </p:nvGrpSpPr>
        <p:grpSpPr>
          <a:xfrm>
            <a:off x="789279" y="3425360"/>
            <a:ext cx="1545600" cy="725593"/>
            <a:chOff x="5115275" y="1294000"/>
            <a:chExt cx="1545600" cy="725593"/>
          </a:xfrm>
        </p:grpSpPr>
        <p:sp>
          <p:nvSpPr>
            <p:cNvPr id="414" name="Google Shape;414;p23"/>
            <p:cNvSpPr txBox="1"/>
            <p:nvPr/>
          </p:nvSpPr>
          <p:spPr>
            <a:xfrm>
              <a:off x="5115275" y="158309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23"/>
            <p:cNvSpPr txBox="1"/>
            <p:nvPr/>
          </p:nvSpPr>
          <p:spPr>
            <a:xfrm>
              <a:off x="5115275" y="1294000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16" name="Google Shape;416;p23"/>
          <p:cNvGrpSpPr/>
          <p:nvPr/>
        </p:nvGrpSpPr>
        <p:grpSpPr>
          <a:xfrm>
            <a:off x="6809105" y="3425735"/>
            <a:ext cx="1545600" cy="724838"/>
            <a:chOff x="6806626" y="1294375"/>
            <a:chExt cx="1545600" cy="724838"/>
          </a:xfrm>
        </p:grpSpPr>
        <p:sp>
          <p:nvSpPr>
            <p:cNvPr id="417" name="Google Shape;417;p23"/>
            <p:cNvSpPr txBox="1"/>
            <p:nvPr/>
          </p:nvSpPr>
          <p:spPr>
            <a:xfrm>
              <a:off x="6806626" y="1582713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a gas giant and has rings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23"/>
            <p:cNvSpPr txBox="1"/>
            <p:nvPr/>
          </p:nvSpPr>
          <p:spPr>
            <a:xfrm>
              <a:off x="6806626" y="1294375"/>
              <a:ext cx="154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2795891" y="3425624"/>
            <a:ext cx="1545600" cy="725039"/>
            <a:chOff x="5115275" y="2247335"/>
            <a:chExt cx="1545600" cy="725039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5115275" y="253587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5115275" y="2247335"/>
              <a:ext cx="1542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22" name="Google Shape;422;p23"/>
          <p:cNvGrpSpPr/>
          <p:nvPr/>
        </p:nvGrpSpPr>
        <p:grpSpPr>
          <a:xfrm>
            <a:off x="4802517" y="3425990"/>
            <a:ext cx="1545600" cy="724316"/>
            <a:chOff x="6806626" y="2247688"/>
            <a:chExt cx="1545600" cy="724316"/>
          </a:xfrm>
        </p:grpSpPr>
        <p:sp>
          <p:nvSpPr>
            <p:cNvPr id="423" name="Google Shape;423;p23"/>
            <p:cNvSpPr txBox="1"/>
            <p:nvPr/>
          </p:nvSpPr>
          <p:spPr>
            <a:xfrm>
              <a:off x="6806626" y="2535504"/>
              <a:ext cx="1545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3"/>
            <p:cNvSpPr txBox="1"/>
            <p:nvPr/>
          </p:nvSpPr>
          <p:spPr>
            <a:xfrm>
              <a:off x="6806626" y="2247688"/>
              <a:ext cx="1545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25" name="Google Shape;425;p23"/>
          <p:cNvGrpSpPr/>
          <p:nvPr/>
        </p:nvGrpSpPr>
        <p:grpSpPr>
          <a:xfrm>
            <a:off x="1386185" y="2314114"/>
            <a:ext cx="351781" cy="400252"/>
            <a:chOff x="1529350" y="258825"/>
            <a:chExt cx="423475" cy="481825"/>
          </a:xfrm>
        </p:grpSpPr>
        <p:sp>
          <p:nvSpPr>
            <p:cNvPr id="426" name="Google Shape;426;p23"/>
            <p:cNvSpPr/>
            <p:nvPr/>
          </p:nvSpPr>
          <p:spPr>
            <a:xfrm>
              <a:off x="1585800" y="258825"/>
              <a:ext cx="310650" cy="430550"/>
            </a:xfrm>
            <a:custGeom>
              <a:rect b="b" l="l" r="r" t="t"/>
              <a:pathLst>
                <a:path extrusionOk="0" h="17222" w="12426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529350" y="583200"/>
              <a:ext cx="423475" cy="157450"/>
            </a:xfrm>
            <a:custGeom>
              <a:rect b="b" l="l" r="r" t="t"/>
              <a:pathLst>
                <a:path extrusionOk="0" h="6298" w="16939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8" name="Google Shape;428;p23"/>
          <p:cNvGrpSpPr/>
          <p:nvPr/>
        </p:nvGrpSpPr>
        <p:grpSpPr>
          <a:xfrm>
            <a:off x="3365903" y="2314239"/>
            <a:ext cx="405569" cy="400273"/>
            <a:chOff x="6232000" y="1435050"/>
            <a:chExt cx="488225" cy="481850"/>
          </a:xfrm>
        </p:grpSpPr>
        <p:sp>
          <p:nvSpPr>
            <p:cNvPr id="429" name="Google Shape;429;p23"/>
            <p:cNvSpPr/>
            <p:nvPr/>
          </p:nvSpPr>
          <p:spPr>
            <a:xfrm>
              <a:off x="6578000" y="1463375"/>
              <a:ext cx="83150" cy="78250"/>
            </a:xfrm>
            <a:custGeom>
              <a:rect b="b" l="l" r="r" t="t"/>
              <a:pathLst>
                <a:path extrusionOk="0" h="3130" w="3326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6421725" y="1773850"/>
              <a:ext cx="112950" cy="143050"/>
            </a:xfrm>
            <a:custGeom>
              <a:rect b="b" l="l" r="r" t="t"/>
              <a:pathLst>
                <a:path extrusionOk="0" h="5722" w="4518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6448975" y="1632700"/>
              <a:ext cx="56475" cy="56475"/>
            </a:xfrm>
            <a:custGeom>
              <a:rect b="b" l="l" r="r" t="t"/>
              <a:pathLst>
                <a:path extrusionOk="0" h="2259" w="2259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6232000" y="1435050"/>
              <a:ext cx="488225" cy="237825"/>
            </a:xfrm>
            <a:custGeom>
              <a:rect b="b" l="l" r="r" t="t"/>
              <a:pathLst>
                <a:path extrusionOk="0" h="9513" w="19529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6291025" y="1537700"/>
              <a:ext cx="369800" cy="379200"/>
            </a:xfrm>
            <a:custGeom>
              <a:rect b="b" l="l" r="r" t="t"/>
              <a:pathLst>
                <a:path extrusionOk="0" h="15168" w="14792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5378518" y="2332986"/>
            <a:ext cx="393565" cy="362538"/>
            <a:chOff x="2682350" y="2643425"/>
            <a:chExt cx="473775" cy="436425"/>
          </a:xfrm>
        </p:grpSpPr>
        <p:sp>
          <p:nvSpPr>
            <p:cNvPr id="435" name="Google Shape;435;p23"/>
            <p:cNvSpPr/>
            <p:nvPr/>
          </p:nvSpPr>
          <p:spPr>
            <a:xfrm>
              <a:off x="2682350" y="2725775"/>
              <a:ext cx="70175" cy="73425"/>
            </a:xfrm>
            <a:custGeom>
              <a:rect b="b" l="l" r="r" t="t"/>
              <a:pathLst>
                <a:path extrusionOk="0" h="2937" w="280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682350" y="3006350"/>
              <a:ext cx="70175" cy="73500"/>
            </a:xfrm>
            <a:custGeom>
              <a:rect b="b" l="l" r="r" t="t"/>
              <a:pathLst>
                <a:path extrusionOk="0" h="2940" w="2807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3085925" y="272570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825150" y="2843075"/>
              <a:ext cx="180700" cy="107375"/>
            </a:xfrm>
            <a:custGeom>
              <a:rect b="b" l="l" r="r" t="t"/>
              <a:pathLst>
                <a:path extrusionOk="0" h="4295" w="7228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2682350" y="2725700"/>
              <a:ext cx="473775" cy="354150"/>
            </a:xfrm>
            <a:custGeom>
              <a:rect b="b" l="l" r="r" t="t"/>
              <a:pathLst>
                <a:path extrusionOk="0" h="14166" w="18951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085925" y="3006350"/>
              <a:ext cx="70200" cy="73500"/>
            </a:xfrm>
            <a:custGeom>
              <a:rect b="b" l="l" r="r" t="t"/>
              <a:pathLst>
                <a:path extrusionOk="0" h="2940" w="2808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825450" y="2643425"/>
              <a:ext cx="187550" cy="54075"/>
            </a:xfrm>
            <a:custGeom>
              <a:rect b="b" l="l" r="r" t="t"/>
              <a:pathLst>
                <a:path extrusionOk="0" h="2163" w="7502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7379136" y="2315100"/>
            <a:ext cx="404177" cy="398674"/>
            <a:chOff x="2084100" y="4400250"/>
            <a:chExt cx="486550" cy="479925"/>
          </a:xfrm>
        </p:grpSpPr>
        <p:sp>
          <p:nvSpPr>
            <p:cNvPr id="443" name="Google Shape;443;p23"/>
            <p:cNvSpPr/>
            <p:nvPr/>
          </p:nvSpPr>
          <p:spPr>
            <a:xfrm>
              <a:off x="2084100" y="4652250"/>
              <a:ext cx="105325" cy="90050"/>
            </a:xfrm>
            <a:custGeom>
              <a:rect b="b" l="l" r="r" t="t"/>
              <a:pathLst>
                <a:path extrusionOk="0" h="3602" w="4213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372575" y="4644175"/>
              <a:ext cx="175875" cy="226275"/>
            </a:xfrm>
            <a:custGeom>
              <a:rect b="b" l="l" r="r" t="t"/>
              <a:pathLst>
                <a:path extrusionOk="0" h="9051" w="7035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093950" y="4419400"/>
              <a:ext cx="228500" cy="174750"/>
            </a:xfrm>
            <a:custGeom>
              <a:rect b="b" l="l" r="r" t="t"/>
              <a:pathLst>
                <a:path extrusionOk="0" h="6990" w="914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24425" y="4777500"/>
              <a:ext cx="90425" cy="102675"/>
            </a:xfrm>
            <a:custGeom>
              <a:rect b="b" l="l" r="r" t="t"/>
              <a:pathLst>
                <a:path extrusionOk="0" h="4107" w="3617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454100" y="4400250"/>
              <a:ext cx="116550" cy="107300"/>
            </a:xfrm>
            <a:custGeom>
              <a:rect b="b" l="l" r="r" t="t"/>
              <a:pathLst>
                <a:path extrusionOk="0" h="4292" w="4662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152975" y="4431500"/>
              <a:ext cx="381925" cy="377725"/>
            </a:xfrm>
            <a:custGeom>
              <a:rect b="b" l="l" r="r" t="t"/>
              <a:pathLst>
                <a:path extrusionOk="0" h="15109" w="15277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 Elements Infographics by Slidesgo">
  <a:themeElements>
    <a:clrScheme name="Simple Light">
      <a:dk1>
        <a:srgbClr val="000000"/>
      </a:dk1>
      <a:lt1>
        <a:srgbClr val="FFFFFF"/>
      </a:lt1>
      <a:dk2>
        <a:srgbClr val="EB9479"/>
      </a:dk2>
      <a:lt2>
        <a:srgbClr val="E76D48"/>
      </a:lt2>
      <a:accent1>
        <a:srgbClr val="644162"/>
      </a:accent1>
      <a:accent2>
        <a:srgbClr val="A86CA5"/>
      </a:accent2>
      <a:accent3>
        <a:srgbClr val="79C2C1"/>
      </a:accent3>
      <a:accent4>
        <a:srgbClr val="B1E9E8"/>
      </a:accent4>
      <a:accent5>
        <a:srgbClr val="FAE8D5"/>
      </a:accent5>
      <a:accent6>
        <a:srgbClr val="FFCC97"/>
      </a:accent6>
      <a:hlink>
        <a:srgbClr val="2119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