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7" d="100"/>
          <a:sy n="87" d="100"/>
        </p:scale>
        <p:origin x="-422" y="53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56A78-79A6-408F-8148-4F87BB81602D}" type="datetimeFigureOut">
              <a:rPr lang="en-IN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E254F1-4415-47BF-9E91-C5D4B9A33350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C7FE56-96EC-2236-E97A-6FA23B2EA4F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09C103-39B6-B53D-7BF3-5C306D55904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3C63C7-F2BC-B853-A226-D460C055000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89323-760F-BB25-51E1-E7318AC7433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D7058E-D6AD-0480-46FA-ABE06CDCA92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8EE5D5-6A06-EC5B-A8FA-5EAD962BE12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D55B58-D4C4-65CC-1271-F1D7356AB84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7A123A-2395-290C-8584-3A7555FE3F5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EEF60-857A-475D-EFA5-1740722F112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A012BB-BFAB-5315-A7D6-C55EBAF550F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73898-3490-201A-A4C0-9BBFE27B833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1/17/2025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1/17/2025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5302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1302026"/>
            <a:ext cx="11029615" cy="46733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1/17/2025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1/17/2025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49285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59224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1/17/2025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1/17/2025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aje0906/Edunet_Internship_cybersecurit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59108" y="1821635"/>
            <a:ext cx="9144000" cy="97777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en-US" sz="3600" b="1" i="0" u="none" strike="noStrike" cap="all" spc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Secure Data Hiding in Image Using Steganography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-329782" y="1034321"/>
            <a:ext cx="1272664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 flipH="0" flipV="0">
            <a:off x="1359107" y="4155472"/>
            <a:ext cx="9367012" cy="10061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IN" sz="2000" b="1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Aditya Raje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Wadia COE,Pune[Computer Enggineering]</a:t>
            </a:r>
            <a:endParaRPr/>
          </a:p>
          <a:p>
            <a:pPr>
              <a:defRPr/>
            </a:pPr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 AI-based steganalysis resistance techniques.</a:t>
            </a:r>
            <a:endParaRPr sz="1700"/>
          </a:p>
          <a:p>
            <a:pPr>
              <a:defRPr/>
            </a:pPr>
            <a:r>
              <a:rPr lang="en-US" sz="1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Extend support for other media types (audio, video).</a:t>
            </a:r>
            <a:endParaRPr sz="1700"/>
          </a:p>
          <a:p>
            <a:pPr>
              <a:defRPr/>
            </a:pPr>
            <a:r>
              <a:rPr lang="en-US" sz="1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Cloud-based steganography with real-time secure messaging.</a:t>
            </a:r>
            <a:endParaRPr sz="1700"/>
          </a:p>
          <a:p>
            <a:pPr marL="305434" indent="-305434">
              <a:defRPr/>
            </a:pPr>
            <a:r>
              <a:rPr lang="en-US" sz="17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Blockchain integration for tracking and validating hidden messages.</a:t>
            </a:r>
            <a:endParaRPr lang="en-US"/>
          </a:p>
        </p:txBody>
      </p:sp>
      <p:sp>
        <p:nvSpPr>
          <p:cNvPr id="5" name="Title 4"/>
          <p:cNvSpPr txBox="1"/>
          <p:nvPr/>
        </p:nvSpPr>
        <p:spPr bwMode="auto"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1463040" y="2766218"/>
            <a:ext cx="9298744" cy="1325563"/>
          </a:xfrm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9573" y="5584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  <a:endParaRPr/>
          </a:p>
          <a:p>
            <a:pPr marL="0" indent="0">
              <a:buNone/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52403" y="1237632"/>
            <a:ext cx="11029615" cy="4673324"/>
          </a:xfrm>
        </p:spPr>
        <p:txBody>
          <a:bodyPr/>
          <a:lstStyle/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 increasing digital communication, secure data transmission is a major concern.</a:t>
            </a:r>
            <a:endParaRPr sz="2200"/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 encryption methods are easily detectable.</a:t>
            </a:r>
            <a:endParaRPr sz="2200"/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 for a robust method to hide confidential data within images.</a:t>
            </a:r>
            <a:endParaRPr sz="2200"/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Steganography offers a way to embed secret data inside media files without raising suspicion.</a:t>
            </a:r>
            <a:endParaRPr sz="2200"/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•"/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Programming Language: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Python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Libraries: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OpenCV, NumPy, Pillow, Steganography libraries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Steganographic Method: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LSB (Least Significant Bit) technique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Frameworks: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Flask (for web-based implementation)</a:t>
            </a:r>
            <a:endParaRPr sz="2200"/>
          </a:p>
          <a:p>
            <a:pPr>
              <a:defRPr/>
            </a:pPr>
            <a:r>
              <a:rPr lang="en-US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Storage: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Encrypted file storage for secure retrieval</a:t>
            </a:r>
            <a:endParaRPr sz="2200"/>
          </a:p>
          <a:p>
            <a:pPr>
              <a:defRPr/>
            </a:pPr>
            <a:endParaRPr sz="2200"/>
          </a:p>
          <a:p>
            <a:pPr marL="0" indent="0"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Invisible Data Hiding: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Securely hides information in images without noticeable distortion.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Enhanced Security: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Uses encryption alongside steganography for dual protection.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User-Friendly Interface: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Web-based system for easy image upload and data retrieval.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Customizable Encryption: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Option to set passwords for added security.</a:t>
            </a:r>
            <a:endParaRPr sz="2200"/>
          </a:p>
          <a:p>
            <a:pPr>
              <a:defRPr/>
            </a:pPr>
            <a:r>
              <a:rPr lang="en-US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Lightweight &amp; Efficient: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Minimal impact on image quality and size.</a:t>
            </a:r>
            <a:endParaRPr sz="2200"/>
          </a:p>
          <a:p>
            <a:pPr marL="0" indent="0">
              <a:buNone/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Government agencies (secure document transmission)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Journalists &amp; Whistleblowers (anonymous data sharing)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Cybersecurity professionals (covert communication)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General users (personal secure messaging)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IN"/>
              <a:t> </a:t>
            </a:r>
            <a:endParaRPr/>
          </a:p>
        </p:txBody>
      </p:sp>
      <p:pic>
        <p:nvPicPr>
          <p:cNvPr id="4508203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2231" y="4853214"/>
            <a:ext cx="9065963" cy="1904999"/>
          </a:xfrm>
          <a:prstGeom prst="rect">
            <a:avLst/>
          </a:prstGeom>
        </p:spPr>
      </p:pic>
      <p:pic>
        <p:nvPicPr>
          <p:cNvPr id="20550524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2231" y="2990307"/>
            <a:ext cx="11296649" cy="1704974"/>
          </a:xfrm>
          <a:prstGeom prst="rect">
            <a:avLst/>
          </a:prstGeom>
        </p:spPr>
      </p:pic>
      <p:pic>
        <p:nvPicPr>
          <p:cNvPr id="195495479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2732" y="1734910"/>
            <a:ext cx="11268074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project provides a secure and efficient way to hide sensitive data in images.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Combines steganography and encryption to enhance security.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Useful for secure communication in various fields.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 u="sng">
                <a:hlinkClick r:id="rId3" tooltip="https://github.com/Raje0906/Edunet_Internship_cybersecurity.git"/>
              </a:rPr>
              <a:t>Edunet_Internship_cybersecurity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0</Words>
  <Application>ONLYOFFICE/8.3.0.97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/>
  <cp:revision>26</cp:revision>
  <dcterms:created xsi:type="dcterms:W3CDTF">2021-05-26T16:50:10Z</dcterms:created>
  <dcterms:modified xsi:type="dcterms:W3CDTF">2025-02-26T16:45:18Z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