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1" r:id="rId11"/>
  </p:sldIdLst>
  <p:sldSz cx="9144000" cy="5143500" type="screen16x9"/>
  <p:notesSz cx="6858000" cy="9144000"/>
  <p:embeddedFontLst>
    <p:embeddedFont>
      <p:font typeface="Caladea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Assistant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DA2A6B2-3D19-4463-8132-A6DC43E6BB65}">
  <a:tblStyle styleId="{FDA2A6B2-3D19-4463-8132-A6DC43E6B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959EFF-E636-4435-81A3-5E1EC91B9A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43375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7757" r="17763"/>
          <a:stretch/>
        </p:blipFill>
        <p:spPr>
          <a:xfrm rot="-5400000" flipH="1">
            <a:off x="1419852" y="-1419862"/>
            <a:ext cx="5154898" cy="7994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62025" y="-282300"/>
            <a:ext cx="2342225" cy="2151625"/>
            <a:chOff x="619225" y="-129900"/>
            <a:chExt cx="2342225" cy="2151625"/>
          </a:xfrm>
        </p:grpSpPr>
        <p:sp>
          <p:nvSpPr>
            <p:cNvPr id="11" name="Google Shape;11;p2"/>
            <p:cNvSpPr/>
            <p:nvPr/>
          </p:nvSpPr>
          <p:spPr>
            <a:xfrm>
              <a:off x="1513675" y="-129900"/>
              <a:ext cx="523200" cy="5232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03700" y="121225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926950" y="861900"/>
              <a:ext cx="969300" cy="9693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619375" y="53485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692" y="792625"/>
              <a:ext cx="1229100" cy="12291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90350" y="-12990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21" y="-231"/>
            <a:ext cx="9144044" cy="5144157"/>
            <a:chOff x="121" y="-231"/>
            <a:chExt cx="9144044" cy="5144157"/>
          </a:xfrm>
        </p:grpSpPr>
        <p:grpSp>
          <p:nvGrpSpPr>
            <p:cNvPr id="18" name="Google Shape;18;p2"/>
            <p:cNvGrpSpPr/>
            <p:nvPr/>
          </p:nvGrpSpPr>
          <p:grpSpPr>
            <a:xfrm flipH="1">
              <a:off x="7631195" y="2446588"/>
              <a:ext cx="1512969" cy="2697338"/>
              <a:chOff x="3119492" y="1217488"/>
              <a:chExt cx="2561316" cy="456634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 flipH="1">
              <a:off x="121" y="-231"/>
              <a:ext cx="1655635" cy="2951683"/>
              <a:chOff x="3119492" y="1217488"/>
              <a:chExt cx="2561316" cy="4566341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1446450" y="1300731"/>
            <a:ext cx="6251100" cy="19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Caladea"/>
                <a:ea typeface="Caladea"/>
                <a:cs typeface="Caladea"/>
                <a:sym typeface="Calad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729850" y="3433269"/>
            <a:ext cx="3684300" cy="4095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305800" y="468529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6907687" y="3105150"/>
            <a:ext cx="2342225" cy="2151625"/>
            <a:chOff x="619225" y="-129900"/>
            <a:chExt cx="2342225" cy="2151625"/>
          </a:xfrm>
        </p:grpSpPr>
        <p:sp>
          <p:nvSpPr>
            <p:cNvPr id="58" name="Google Shape;58;p4"/>
            <p:cNvSpPr/>
            <p:nvPr/>
          </p:nvSpPr>
          <p:spPr>
            <a:xfrm>
              <a:off x="1513675" y="-129900"/>
              <a:ext cx="523200" cy="5232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803700" y="121225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5400000">
              <a:off x="926950" y="861900"/>
              <a:ext cx="969300" cy="9693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619375" y="53485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524692" y="792625"/>
              <a:ext cx="1229100" cy="12291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290350" y="-12990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64" name="Google Shape;64;p4"/>
          <p:cNvPicPr preferRelativeResize="0"/>
          <p:nvPr/>
        </p:nvPicPr>
        <p:blipFill rotWithShape="1">
          <a:blip r:embed="rId2">
            <a:alphaModFix/>
          </a:blip>
          <a:srcRect l="17757" r="17763"/>
          <a:stretch/>
        </p:blipFill>
        <p:spPr>
          <a:xfrm rot="-5400000" flipH="1">
            <a:off x="1419852" y="-1419862"/>
            <a:ext cx="5154898" cy="79946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043600"/>
            <a:ext cx="770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142844" y="-10"/>
            <a:ext cx="8891235" cy="5142274"/>
            <a:chOff x="142844" y="-10"/>
            <a:chExt cx="8891235" cy="5142274"/>
          </a:xfrm>
        </p:grpSpPr>
        <p:grpSp>
          <p:nvGrpSpPr>
            <p:cNvPr id="68" name="Google Shape;68;p4"/>
            <p:cNvGrpSpPr/>
            <p:nvPr/>
          </p:nvGrpSpPr>
          <p:grpSpPr>
            <a:xfrm>
              <a:off x="8657969" y="2853715"/>
              <a:ext cx="376110" cy="2288549"/>
              <a:chOff x="4023762" y="1201499"/>
              <a:chExt cx="706840" cy="4300167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4200664" y="1201499"/>
                <a:ext cx="529938" cy="4300166"/>
              </a:xfrm>
              <a:custGeom>
                <a:avLst/>
                <a:gdLst/>
                <a:ahLst/>
                <a:cxnLst/>
                <a:rect l="l" t="t" r="r" b="b"/>
                <a:pathLst>
                  <a:path w="529938" h="4300166" extrusionOk="0">
                    <a:moveTo>
                      <a:pt x="459193" y="1801142"/>
                    </a:moveTo>
                    <a:lnTo>
                      <a:pt x="459193" y="1540611"/>
                    </a:lnTo>
                    <a:lnTo>
                      <a:pt x="89392" y="1170977"/>
                    </a:lnTo>
                    <a:lnTo>
                      <a:pt x="89392" y="160833"/>
                    </a:lnTo>
                    <a:cubicBezTo>
                      <a:pt x="129854" y="157071"/>
                      <a:pt x="161847" y="123211"/>
                      <a:pt x="161847" y="80887"/>
                    </a:cubicBezTo>
                    <a:cubicBezTo>
                      <a:pt x="161847" y="36681"/>
                      <a:pt x="126090" y="0"/>
                      <a:pt x="80923" y="0"/>
                    </a:cubicBezTo>
                    <a:cubicBezTo>
                      <a:pt x="36698" y="0"/>
                      <a:pt x="0" y="35741"/>
                      <a:pt x="0" y="80887"/>
                    </a:cubicBezTo>
                    <a:cubicBezTo>
                      <a:pt x="0" y="122271"/>
                      <a:pt x="31993" y="157071"/>
                      <a:pt x="72455" y="160833"/>
                    </a:cubicBezTo>
                    <a:lnTo>
                      <a:pt x="72455" y="1176621"/>
                    </a:lnTo>
                    <a:lnTo>
                      <a:pt x="442255" y="1546254"/>
                    </a:lnTo>
                    <a:lnTo>
                      <a:pt x="442255" y="1801142"/>
                    </a:lnTo>
                    <a:cubicBezTo>
                      <a:pt x="401794" y="1804904"/>
                      <a:pt x="369801" y="1838763"/>
                      <a:pt x="369801" y="1881088"/>
                    </a:cubicBezTo>
                    <a:cubicBezTo>
                      <a:pt x="369801" y="1922472"/>
                      <a:pt x="401794" y="1957272"/>
                      <a:pt x="442255" y="1961034"/>
                    </a:cubicBezTo>
                    <a:lnTo>
                      <a:pt x="442255" y="2120927"/>
                    </a:lnTo>
                    <a:lnTo>
                      <a:pt x="171256" y="2391803"/>
                    </a:lnTo>
                    <a:lnTo>
                      <a:pt x="171256" y="4300167"/>
                    </a:lnTo>
                    <a:lnTo>
                      <a:pt x="186312" y="4300167"/>
                    </a:lnTo>
                    <a:lnTo>
                      <a:pt x="186312" y="2397447"/>
                    </a:lnTo>
                    <a:lnTo>
                      <a:pt x="457311" y="2126570"/>
                    </a:lnTo>
                    <a:lnTo>
                      <a:pt x="457311" y="1960094"/>
                    </a:lnTo>
                    <a:cubicBezTo>
                      <a:pt x="497772" y="1956331"/>
                      <a:pt x="529765" y="1922472"/>
                      <a:pt x="529765" y="1880147"/>
                    </a:cubicBezTo>
                    <a:cubicBezTo>
                      <a:pt x="532588" y="1839704"/>
                      <a:pt x="500595" y="1804904"/>
                      <a:pt x="459193" y="1801142"/>
                    </a:cubicBezTo>
                    <a:close/>
                    <a:moveTo>
                      <a:pt x="15996" y="80887"/>
                    </a:moveTo>
                    <a:cubicBezTo>
                      <a:pt x="15996" y="45146"/>
                      <a:pt x="45167" y="15989"/>
                      <a:pt x="80923" y="15989"/>
                    </a:cubicBezTo>
                    <a:cubicBezTo>
                      <a:pt x="116680" y="15989"/>
                      <a:pt x="145850" y="45146"/>
                      <a:pt x="145850" y="80887"/>
                    </a:cubicBezTo>
                    <a:cubicBezTo>
                      <a:pt x="145850" y="116627"/>
                      <a:pt x="116680" y="145784"/>
                      <a:pt x="80923" y="145784"/>
                    </a:cubicBezTo>
                    <a:cubicBezTo>
                      <a:pt x="46107" y="146725"/>
                      <a:pt x="15996" y="117568"/>
                      <a:pt x="15996" y="80887"/>
                    </a:cubicBezTo>
                    <a:close/>
                    <a:moveTo>
                      <a:pt x="451665" y="1945986"/>
                    </a:moveTo>
                    <a:cubicBezTo>
                      <a:pt x="415908" y="1945986"/>
                      <a:pt x="386738" y="1916829"/>
                      <a:pt x="386738" y="1881088"/>
                    </a:cubicBezTo>
                    <a:cubicBezTo>
                      <a:pt x="386738" y="1845347"/>
                      <a:pt x="415908" y="1816190"/>
                      <a:pt x="451665" y="1816190"/>
                    </a:cubicBezTo>
                    <a:cubicBezTo>
                      <a:pt x="487422" y="1816190"/>
                      <a:pt x="516592" y="1845347"/>
                      <a:pt x="516592" y="1881088"/>
                    </a:cubicBezTo>
                    <a:cubicBezTo>
                      <a:pt x="516592" y="1916829"/>
                      <a:pt x="487422" y="1945986"/>
                      <a:pt x="451665" y="19459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4023762" y="1202440"/>
                <a:ext cx="477071" cy="4299226"/>
              </a:xfrm>
              <a:custGeom>
                <a:avLst/>
                <a:gdLst/>
                <a:ahLst/>
                <a:cxnLst/>
                <a:rect l="l" t="t" r="r" b="b"/>
                <a:pathLst>
                  <a:path w="477071" h="4299226" extrusionOk="0">
                    <a:moveTo>
                      <a:pt x="477071" y="1533087"/>
                    </a:moveTo>
                    <a:lnTo>
                      <a:pt x="106329" y="1163453"/>
                    </a:lnTo>
                    <a:lnTo>
                      <a:pt x="106329" y="157071"/>
                    </a:lnTo>
                    <a:cubicBezTo>
                      <a:pt x="138322" y="146725"/>
                      <a:pt x="161847" y="116627"/>
                      <a:pt x="161847" y="80887"/>
                    </a:cubicBezTo>
                    <a:cubicBezTo>
                      <a:pt x="161847" y="36681"/>
                      <a:pt x="126090" y="0"/>
                      <a:pt x="80923" y="0"/>
                    </a:cubicBezTo>
                    <a:cubicBezTo>
                      <a:pt x="36698" y="0"/>
                      <a:pt x="0" y="35741"/>
                      <a:pt x="0" y="80887"/>
                    </a:cubicBezTo>
                    <a:cubicBezTo>
                      <a:pt x="0" y="117568"/>
                      <a:pt x="25406" y="148606"/>
                      <a:pt x="59281" y="158011"/>
                    </a:cubicBezTo>
                    <a:lnTo>
                      <a:pt x="59281" y="1183204"/>
                    </a:lnTo>
                    <a:lnTo>
                      <a:pt x="429082" y="1552838"/>
                    </a:lnTo>
                    <a:lnTo>
                      <a:pt x="429082" y="2113402"/>
                    </a:lnTo>
                    <a:lnTo>
                      <a:pt x="158083" y="2384279"/>
                    </a:lnTo>
                    <a:lnTo>
                      <a:pt x="158083" y="4299227"/>
                    </a:lnTo>
                    <a:lnTo>
                      <a:pt x="204190" y="4299227"/>
                    </a:lnTo>
                    <a:lnTo>
                      <a:pt x="204190" y="2403090"/>
                    </a:lnTo>
                    <a:lnTo>
                      <a:pt x="475189" y="2132213"/>
                    </a:lnTo>
                    <a:lnTo>
                      <a:pt x="475189" y="15330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4284411" y="3606470"/>
                <a:ext cx="15055" cy="1895196"/>
              </a:xfrm>
              <a:custGeom>
                <a:avLst/>
                <a:gdLst/>
                <a:ahLst/>
                <a:cxnLst/>
                <a:rect l="l" t="t" r="r" b="b"/>
                <a:pathLst>
                  <a:path w="15055" h="1895196" extrusionOk="0">
                    <a:moveTo>
                      <a:pt x="0" y="0"/>
                    </a:moveTo>
                    <a:lnTo>
                      <a:pt x="15056" y="0"/>
                    </a:lnTo>
                    <a:lnTo>
                      <a:pt x="15056" y="1895196"/>
                    </a:lnTo>
                    <a:lnTo>
                      <a:pt x="0" y="18951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4203487" y="2574693"/>
                <a:ext cx="207953" cy="884111"/>
              </a:xfrm>
              <a:custGeom>
                <a:avLst/>
                <a:gdLst/>
                <a:ahLst/>
                <a:cxnLst/>
                <a:rect l="l" t="t" r="r" b="b"/>
                <a:pathLst>
                  <a:path w="207953" h="884111" extrusionOk="0">
                    <a:moveTo>
                      <a:pt x="12232" y="872825"/>
                    </a:moveTo>
                    <a:lnTo>
                      <a:pt x="23524" y="884111"/>
                    </a:lnTo>
                    <a:lnTo>
                      <a:pt x="207954" y="699765"/>
                    </a:lnTo>
                    <a:lnTo>
                      <a:pt x="207954" y="196574"/>
                    </a:lnTo>
                    <a:lnTo>
                      <a:pt x="11292" y="0"/>
                    </a:lnTo>
                    <a:lnTo>
                      <a:pt x="0" y="11286"/>
                    </a:lnTo>
                    <a:lnTo>
                      <a:pt x="192899" y="203158"/>
                    </a:lnTo>
                    <a:lnTo>
                      <a:pt x="192899" y="6931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142844" y="-10"/>
              <a:ext cx="376110" cy="2288549"/>
              <a:chOff x="4023762" y="1201499"/>
              <a:chExt cx="706840" cy="4300167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4200664" y="1201499"/>
                <a:ext cx="529938" cy="4300166"/>
              </a:xfrm>
              <a:custGeom>
                <a:avLst/>
                <a:gdLst/>
                <a:ahLst/>
                <a:cxnLst/>
                <a:rect l="l" t="t" r="r" b="b"/>
                <a:pathLst>
                  <a:path w="529938" h="4300166" extrusionOk="0">
                    <a:moveTo>
                      <a:pt x="459193" y="1801142"/>
                    </a:moveTo>
                    <a:lnTo>
                      <a:pt x="459193" y="1540611"/>
                    </a:lnTo>
                    <a:lnTo>
                      <a:pt x="89392" y="1170977"/>
                    </a:lnTo>
                    <a:lnTo>
                      <a:pt x="89392" y="160833"/>
                    </a:lnTo>
                    <a:cubicBezTo>
                      <a:pt x="129854" y="157071"/>
                      <a:pt x="161847" y="123211"/>
                      <a:pt x="161847" y="80887"/>
                    </a:cubicBezTo>
                    <a:cubicBezTo>
                      <a:pt x="161847" y="36681"/>
                      <a:pt x="126090" y="0"/>
                      <a:pt x="80923" y="0"/>
                    </a:cubicBezTo>
                    <a:cubicBezTo>
                      <a:pt x="36698" y="0"/>
                      <a:pt x="0" y="35741"/>
                      <a:pt x="0" y="80887"/>
                    </a:cubicBezTo>
                    <a:cubicBezTo>
                      <a:pt x="0" y="122271"/>
                      <a:pt x="31993" y="157071"/>
                      <a:pt x="72455" y="160833"/>
                    </a:cubicBezTo>
                    <a:lnTo>
                      <a:pt x="72455" y="1176621"/>
                    </a:lnTo>
                    <a:lnTo>
                      <a:pt x="442255" y="1546254"/>
                    </a:lnTo>
                    <a:lnTo>
                      <a:pt x="442255" y="1801142"/>
                    </a:lnTo>
                    <a:cubicBezTo>
                      <a:pt x="401794" y="1804904"/>
                      <a:pt x="369801" y="1838763"/>
                      <a:pt x="369801" y="1881088"/>
                    </a:cubicBezTo>
                    <a:cubicBezTo>
                      <a:pt x="369801" y="1922472"/>
                      <a:pt x="401794" y="1957272"/>
                      <a:pt x="442255" y="1961034"/>
                    </a:cubicBezTo>
                    <a:lnTo>
                      <a:pt x="442255" y="2120927"/>
                    </a:lnTo>
                    <a:lnTo>
                      <a:pt x="171256" y="2391803"/>
                    </a:lnTo>
                    <a:lnTo>
                      <a:pt x="171256" y="4300167"/>
                    </a:lnTo>
                    <a:lnTo>
                      <a:pt x="186312" y="4300167"/>
                    </a:lnTo>
                    <a:lnTo>
                      <a:pt x="186312" y="2397447"/>
                    </a:lnTo>
                    <a:lnTo>
                      <a:pt x="457311" y="2126570"/>
                    </a:lnTo>
                    <a:lnTo>
                      <a:pt x="457311" y="1960094"/>
                    </a:lnTo>
                    <a:cubicBezTo>
                      <a:pt x="497772" y="1956331"/>
                      <a:pt x="529765" y="1922472"/>
                      <a:pt x="529765" y="1880147"/>
                    </a:cubicBezTo>
                    <a:cubicBezTo>
                      <a:pt x="532588" y="1839704"/>
                      <a:pt x="500595" y="1804904"/>
                      <a:pt x="459193" y="1801142"/>
                    </a:cubicBezTo>
                    <a:close/>
                    <a:moveTo>
                      <a:pt x="15996" y="80887"/>
                    </a:moveTo>
                    <a:cubicBezTo>
                      <a:pt x="15996" y="45146"/>
                      <a:pt x="45167" y="15989"/>
                      <a:pt x="80923" y="15989"/>
                    </a:cubicBezTo>
                    <a:cubicBezTo>
                      <a:pt x="116680" y="15989"/>
                      <a:pt x="145850" y="45146"/>
                      <a:pt x="145850" y="80887"/>
                    </a:cubicBezTo>
                    <a:cubicBezTo>
                      <a:pt x="145850" y="116627"/>
                      <a:pt x="116680" y="145784"/>
                      <a:pt x="80923" y="145784"/>
                    </a:cubicBezTo>
                    <a:cubicBezTo>
                      <a:pt x="46107" y="146725"/>
                      <a:pt x="15996" y="117568"/>
                      <a:pt x="15996" y="80887"/>
                    </a:cubicBezTo>
                    <a:close/>
                    <a:moveTo>
                      <a:pt x="451665" y="1945986"/>
                    </a:moveTo>
                    <a:cubicBezTo>
                      <a:pt x="415908" y="1945986"/>
                      <a:pt x="386738" y="1916829"/>
                      <a:pt x="386738" y="1881088"/>
                    </a:cubicBezTo>
                    <a:cubicBezTo>
                      <a:pt x="386738" y="1845347"/>
                      <a:pt x="415908" y="1816190"/>
                      <a:pt x="451665" y="1816190"/>
                    </a:cubicBezTo>
                    <a:cubicBezTo>
                      <a:pt x="487422" y="1816190"/>
                      <a:pt x="516592" y="1845347"/>
                      <a:pt x="516592" y="1881088"/>
                    </a:cubicBezTo>
                    <a:cubicBezTo>
                      <a:pt x="516592" y="1916829"/>
                      <a:pt x="487422" y="1945986"/>
                      <a:pt x="451665" y="19459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023762" y="1202440"/>
                <a:ext cx="477071" cy="4299226"/>
              </a:xfrm>
              <a:custGeom>
                <a:avLst/>
                <a:gdLst/>
                <a:ahLst/>
                <a:cxnLst/>
                <a:rect l="l" t="t" r="r" b="b"/>
                <a:pathLst>
                  <a:path w="477071" h="4299226" extrusionOk="0">
                    <a:moveTo>
                      <a:pt x="477071" y="1533087"/>
                    </a:moveTo>
                    <a:lnTo>
                      <a:pt x="106329" y="1163453"/>
                    </a:lnTo>
                    <a:lnTo>
                      <a:pt x="106329" y="157071"/>
                    </a:lnTo>
                    <a:cubicBezTo>
                      <a:pt x="138322" y="146725"/>
                      <a:pt x="161847" y="116627"/>
                      <a:pt x="161847" y="80887"/>
                    </a:cubicBezTo>
                    <a:cubicBezTo>
                      <a:pt x="161847" y="36681"/>
                      <a:pt x="126090" y="0"/>
                      <a:pt x="80923" y="0"/>
                    </a:cubicBezTo>
                    <a:cubicBezTo>
                      <a:pt x="36698" y="0"/>
                      <a:pt x="0" y="35741"/>
                      <a:pt x="0" y="80887"/>
                    </a:cubicBezTo>
                    <a:cubicBezTo>
                      <a:pt x="0" y="117568"/>
                      <a:pt x="25406" y="148606"/>
                      <a:pt x="59281" y="158011"/>
                    </a:cubicBezTo>
                    <a:lnTo>
                      <a:pt x="59281" y="1183204"/>
                    </a:lnTo>
                    <a:lnTo>
                      <a:pt x="429082" y="1552838"/>
                    </a:lnTo>
                    <a:lnTo>
                      <a:pt x="429082" y="2113402"/>
                    </a:lnTo>
                    <a:lnTo>
                      <a:pt x="158083" y="2384279"/>
                    </a:lnTo>
                    <a:lnTo>
                      <a:pt x="158083" y="4299227"/>
                    </a:lnTo>
                    <a:lnTo>
                      <a:pt x="204190" y="4299227"/>
                    </a:lnTo>
                    <a:lnTo>
                      <a:pt x="204190" y="2403090"/>
                    </a:lnTo>
                    <a:lnTo>
                      <a:pt x="475189" y="2132213"/>
                    </a:lnTo>
                    <a:lnTo>
                      <a:pt x="475189" y="15330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4284411" y="3606470"/>
                <a:ext cx="15055" cy="1895196"/>
              </a:xfrm>
              <a:custGeom>
                <a:avLst/>
                <a:gdLst/>
                <a:ahLst/>
                <a:cxnLst/>
                <a:rect l="l" t="t" r="r" b="b"/>
                <a:pathLst>
                  <a:path w="15055" h="1895196" extrusionOk="0">
                    <a:moveTo>
                      <a:pt x="0" y="0"/>
                    </a:moveTo>
                    <a:lnTo>
                      <a:pt x="15056" y="0"/>
                    </a:lnTo>
                    <a:lnTo>
                      <a:pt x="15056" y="1895196"/>
                    </a:lnTo>
                    <a:lnTo>
                      <a:pt x="0" y="18951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203487" y="2574693"/>
                <a:ext cx="207953" cy="884111"/>
              </a:xfrm>
              <a:custGeom>
                <a:avLst/>
                <a:gdLst/>
                <a:ahLst/>
                <a:cxnLst/>
                <a:rect l="l" t="t" r="r" b="b"/>
                <a:pathLst>
                  <a:path w="207953" h="884111" extrusionOk="0">
                    <a:moveTo>
                      <a:pt x="12232" y="872825"/>
                    </a:moveTo>
                    <a:lnTo>
                      <a:pt x="23524" y="884111"/>
                    </a:lnTo>
                    <a:lnTo>
                      <a:pt x="207954" y="699765"/>
                    </a:lnTo>
                    <a:lnTo>
                      <a:pt x="207954" y="196574"/>
                    </a:lnTo>
                    <a:lnTo>
                      <a:pt x="11292" y="0"/>
                    </a:lnTo>
                    <a:lnTo>
                      <a:pt x="0" y="11286"/>
                    </a:lnTo>
                    <a:lnTo>
                      <a:pt x="192899" y="203158"/>
                    </a:lnTo>
                    <a:lnTo>
                      <a:pt x="192899" y="6931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extBox 4"/>
          <p:cNvSpPr txBox="1"/>
          <p:nvPr userDrawn="1"/>
        </p:nvSpPr>
        <p:spPr>
          <a:xfrm>
            <a:off x="8325337" y="4642225"/>
            <a:ext cx="5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1BD32C1-560C-433C-9DFC-C49CD6C374D7}" type="slidenum">
              <a:rPr lang="en-US" smtClean="0"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3"/>
          <p:cNvPicPr preferRelativeResize="0"/>
          <p:nvPr/>
        </p:nvPicPr>
        <p:blipFill rotWithShape="1">
          <a:blip r:embed="rId2">
            <a:alphaModFix/>
          </a:blip>
          <a:srcRect l="17757" r="17763"/>
          <a:stretch/>
        </p:blipFill>
        <p:spPr>
          <a:xfrm rot="-5400000">
            <a:off x="1419852" y="-1419863"/>
            <a:ext cx="5154898" cy="7994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23"/>
          <p:cNvGrpSpPr/>
          <p:nvPr/>
        </p:nvGrpSpPr>
        <p:grpSpPr>
          <a:xfrm rot="10800000" flipH="1">
            <a:off x="162025" y="3003499"/>
            <a:ext cx="2342225" cy="2151625"/>
            <a:chOff x="619225" y="-129900"/>
            <a:chExt cx="2342225" cy="2151625"/>
          </a:xfrm>
        </p:grpSpPr>
        <p:sp>
          <p:nvSpPr>
            <p:cNvPr id="513" name="Google Shape;513;p23"/>
            <p:cNvSpPr/>
            <p:nvPr/>
          </p:nvSpPr>
          <p:spPr>
            <a:xfrm>
              <a:off x="1513675" y="-129900"/>
              <a:ext cx="523200" cy="5232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1803700" y="121225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 rot="5400000">
              <a:off x="926950" y="861900"/>
              <a:ext cx="969300" cy="9693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 rot="5400000">
              <a:off x="619375" y="53485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1524692" y="792625"/>
              <a:ext cx="1229100" cy="12291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290350" y="-12990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519" name="Google Shape;519;p23"/>
          <p:cNvGrpSpPr/>
          <p:nvPr/>
        </p:nvGrpSpPr>
        <p:grpSpPr>
          <a:xfrm rot="10800000" flipH="1">
            <a:off x="121" y="10973"/>
            <a:ext cx="9144044" cy="5144157"/>
            <a:chOff x="121" y="-231"/>
            <a:chExt cx="9144044" cy="5144157"/>
          </a:xfrm>
        </p:grpSpPr>
        <p:grpSp>
          <p:nvGrpSpPr>
            <p:cNvPr id="520" name="Google Shape;520;p23"/>
            <p:cNvGrpSpPr/>
            <p:nvPr/>
          </p:nvGrpSpPr>
          <p:grpSpPr>
            <a:xfrm flipH="1">
              <a:off x="7631195" y="2446588"/>
              <a:ext cx="1512969" cy="2697338"/>
              <a:chOff x="3119492" y="1217488"/>
              <a:chExt cx="2561316" cy="4566341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 rot="10800000" flipH="1">
              <a:off x="121" y="-231"/>
              <a:ext cx="1655635" cy="2951683"/>
              <a:chOff x="3119492" y="1217488"/>
              <a:chExt cx="2561316" cy="4566341"/>
            </a:xfrm>
          </p:grpSpPr>
          <p:sp>
            <p:nvSpPr>
              <p:cNvPr id="528" name="Google Shape;528;p23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4"/>
          <p:cNvPicPr preferRelativeResize="0"/>
          <p:nvPr/>
        </p:nvPicPr>
        <p:blipFill rotWithShape="1">
          <a:blip r:embed="rId2">
            <a:alphaModFix/>
          </a:blip>
          <a:srcRect l="17757" r="17763"/>
          <a:stretch/>
        </p:blipFill>
        <p:spPr>
          <a:xfrm rot="-5400000">
            <a:off x="1419852" y="-1419863"/>
            <a:ext cx="5154898" cy="7994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4"/>
          <p:cNvGrpSpPr/>
          <p:nvPr/>
        </p:nvGrpSpPr>
        <p:grpSpPr>
          <a:xfrm rot="10800000" flipH="1">
            <a:off x="6801775" y="-1"/>
            <a:ext cx="2342225" cy="2151625"/>
            <a:chOff x="619225" y="-129900"/>
            <a:chExt cx="2342225" cy="2151625"/>
          </a:xfrm>
        </p:grpSpPr>
        <p:sp>
          <p:nvSpPr>
            <p:cNvPr id="537" name="Google Shape;537;p24"/>
            <p:cNvSpPr/>
            <p:nvPr/>
          </p:nvSpPr>
          <p:spPr>
            <a:xfrm>
              <a:off x="1513675" y="-129900"/>
              <a:ext cx="523200" cy="5232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1803700" y="121225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 rot="5400000">
              <a:off x="926950" y="861900"/>
              <a:ext cx="969300" cy="9693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 rot="5400000">
              <a:off x="619375" y="53485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1524692" y="792625"/>
              <a:ext cx="1229100" cy="12291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290350" y="-12990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543" name="Google Shape;543;p24"/>
          <p:cNvGrpSpPr/>
          <p:nvPr/>
        </p:nvGrpSpPr>
        <p:grpSpPr>
          <a:xfrm>
            <a:off x="121" y="10973"/>
            <a:ext cx="9144044" cy="5144157"/>
            <a:chOff x="121" y="-231"/>
            <a:chExt cx="9144044" cy="5144157"/>
          </a:xfrm>
        </p:grpSpPr>
        <p:grpSp>
          <p:nvGrpSpPr>
            <p:cNvPr id="544" name="Google Shape;544;p24"/>
            <p:cNvGrpSpPr/>
            <p:nvPr/>
          </p:nvGrpSpPr>
          <p:grpSpPr>
            <a:xfrm flipH="1">
              <a:off x="7631195" y="2446588"/>
              <a:ext cx="1512969" cy="2697338"/>
              <a:chOff x="3119492" y="1217488"/>
              <a:chExt cx="2561316" cy="4566341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 flipH="1">
              <a:off x="121" y="-231"/>
              <a:ext cx="1655635" cy="2951683"/>
              <a:chOff x="3119492" y="1217488"/>
              <a:chExt cx="2561316" cy="4566341"/>
            </a:xfrm>
          </p:grpSpPr>
          <p:sp>
            <p:nvSpPr>
              <p:cNvPr id="552" name="Google Shape;552;p24"/>
              <p:cNvSpPr/>
              <p:nvPr/>
            </p:nvSpPr>
            <p:spPr>
              <a:xfrm>
                <a:off x="3119492" y="1217488"/>
                <a:ext cx="2561316" cy="4563519"/>
              </a:xfrm>
              <a:custGeom>
                <a:avLst/>
                <a:gdLst/>
                <a:ahLst/>
                <a:cxnLst/>
                <a:rect l="l" t="t" r="r" b="b"/>
                <a:pathLst>
                  <a:path w="2561316" h="4563519" extrusionOk="0">
                    <a:moveTo>
                      <a:pt x="2523678" y="3614511"/>
                    </a:moveTo>
                    <a:lnTo>
                      <a:pt x="2379709" y="3470607"/>
                    </a:lnTo>
                    <a:lnTo>
                      <a:pt x="2379709" y="2700302"/>
                    </a:lnTo>
                    <a:lnTo>
                      <a:pt x="2477570" y="2602485"/>
                    </a:lnTo>
                    <a:lnTo>
                      <a:pt x="2477570" y="1996775"/>
                    </a:lnTo>
                    <a:cubicBezTo>
                      <a:pt x="2503917" y="1993953"/>
                      <a:pt x="2523678" y="1972321"/>
                      <a:pt x="2523678" y="1945986"/>
                    </a:cubicBezTo>
                    <a:cubicBezTo>
                      <a:pt x="2523678" y="1917769"/>
                      <a:pt x="2500154" y="1894256"/>
                      <a:pt x="2471924" y="1894256"/>
                    </a:cubicBezTo>
                    <a:cubicBezTo>
                      <a:pt x="2443695" y="1894256"/>
                      <a:pt x="2420171" y="1917769"/>
                      <a:pt x="2420171" y="1945986"/>
                    </a:cubicBezTo>
                    <a:cubicBezTo>
                      <a:pt x="2420171" y="1973261"/>
                      <a:pt x="2440872" y="1994894"/>
                      <a:pt x="2467220" y="1996775"/>
                    </a:cubicBezTo>
                    <a:lnTo>
                      <a:pt x="2467220" y="2598723"/>
                    </a:lnTo>
                    <a:lnTo>
                      <a:pt x="2369359" y="2696540"/>
                    </a:lnTo>
                    <a:lnTo>
                      <a:pt x="2369359" y="3460261"/>
                    </a:lnTo>
                    <a:lnTo>
                      <a:pt x="2267734" y="3358683"/>
                    </a:lnTo>
                    <a:lnTo>
                      <a:pt x="2267734" y="1928115"/>
                    </a:lnTo>
                    <a:lnTo>
                      <a:pt x="2406057" y="1789855"/>
                    </a:lnTo>
                    <a:lnTo>
                      <a:pt x="2406057" y="928317"/>
                    </a:lnTo>
                    <a:lnTo>
                      <a:pt x="2395706" y="928317"/>
                    </a:lnTo>
                    <a:lnTo>
                      <a:pt x="2395706" y="1785152"/>
                    </a:lnTo>
                    <a:lnTo>
                      <a:pt x="2257383" y="1923412"/>
                    </a:lnTo>
                    <a:lnTo>
                      <a:pt x="2257383" y="3361504"/>
                    </a:lnTo>
                    <a:lnTo>
                      <a:pt x="2369359" y="3473429"/>
                    </a:lnTo>
                    <a:lnTo>
                      <a:pt x="2369359" y="3519516"/>
                    </a:lnTo>
                    <a:lnTo>
                      <a:pt x="2203748" y="3353980"/>
                    </a:lnTo>
                    <a:lnTo>
                      <a:pt x="2203748" y="1932818"/>
                    </a:lnTo>
                    <a:lnTo>
                      <a:pt x="2342071" y="1794558"/>
                    </a:lnTo>
                    <a:lnTo>
                      <a:pt x="2342071" y="966879"/>
                    </a:lnTo>
                    <a:cubicBezTo>
                      <a:pt x="2363713" y="960295"/>
                      <a:pt x="2378769" y="940544"/>
                      <a:pt x="2378769" y="917971"/>
                    </a:cubicBezTo>
                    <a:cubicBezTo>
                      <a:pt x="2378769" y="889755"/>
                      <a:pt x="2355244" y="866241"/>
                      <a:pt x="2327015" y="866241"/>
                    </a:cubicBezTo>
                    <a:cubicBezTo>
                      <a:pt x="2298786" y="866241"/>
                      <a:pt x="2275262" y="889755"/>
                      <a:pt x="2275262" y="917971"/>
                    </a:cubicBezTo>
                    <a:cubicBezTo>
                      <a:pt x="2275262" y="941485"/>
                      <a:pt x="2290317" y="960295"/>
                      <a:pt x="2311960" y="966879"/>
                    </a:cubicBezTo>
                    <a:lnTo>
                      <a:pt x="2311960" y="1782331"/>
                    </a:lnTo>
                    <a:lnTo>
                      <a:pt x="2173637" y="1920591"/>
                    </a:lnTo>
                    <a:lnTo>
                      <a:pt x="2173637" y="2483977"/>
                    </a:lnTo>
                    <a:lnTo>
                      <a:pt x="1954392" y="2264830"/>
                    </a:lnTo>
                    <a:lnTo>
                      <a:pt x="1954392" y="2041921"/>
                    </a:lnTo>
                    <a:lnTo>
                      <a:pt x="1514959" y="1602687"/>
                    </a:lnTo>
                    <a:lnTo>
                      <a:pt x="1514959" y="1421162"/>
                    </a:lnTo>
                    <a:cubicBezTo>
                      <a:pt x="1541307" y="1418340"/>
                      <a:pt x="1562008" y="1396708"/>
                      <a:pt x="1562008" y="1370373"/>
                    </a:cubicBezTo>
                    <a:cubicBezTo>
                      <a:pt x="1562008" y="1342156"/>
                      <a:pt x="1538484" y="1318643"/>
                      <a:pt x="1510254" y="1318643"/>
                    </a:cubicBezTo>
                    <a:cubicBezTo>
                      <a:pt x="1482025" y="1318643"/>
                      <a:pt x="1458501" y="1342156"/>
                      <a:pt x="1458501" y="1370373"/>
                    </a:cubicBezTo>
                    <a:cubicBezTo>
                      <a:pt x="1458501" y="1396708"/>
                      <a:pt x="1479203" y="1419281"/>
                      <a:pt x="1505550" y="1421162"/>
                    </a:cubicBezTo>
                    <a:lnTo>
                      <a:pt x="1505550" y="1607390"/>
                    </a:lnTo>
                    <a:lnTo>
                      <a:pt x="1944982" y="2046624"/>
                    </a:lnTo>
                    <a:lnTo>
                      <a:pt x="1944982" y="2269533"/>
                    </a:lnTo>
                    <a:lnTo>
                      <a:pt x="2173637" y="2498085"/>
                    </a:lnTo>
                    <a:lnTo>
                      <a:pt x="2173637" y="2703123"/>
                    </a:lnTo>
                    <a:lnTo>
                      <a:pt x="1915812" y="2444474"/>
                    </a:lnTo>
                    <a:lnTo>
                      <a:pt x="1915812" y="2175478"/>
                    </a:lnTo>
                    <a:lnTo>
                      <a:pt x="1386988" y="1646893"/>
                    </a:lnTo>
                    <a:lnTo>
                      <a:pt x="1386988" y="1396708"/>
                    </a:lnTo>
                    <a:lnTo>
                      <a:pt x="939087" y="949009"/>
                    </a:lnTo>
                    <a:lnTo>
                      <a:pt x="269117" y="949009"/>
                    </a:lnTo>
                    <a:lnTo>
                      <a:pt x="66809" y="746792"/>
                    </a:lnTo>
                    <a:lnTo>
                      <a:pt x="66809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054"/>
                      <a:pt x="36698" y="100638"/>
                    </a:cubicBezTo>
                    <a:lnTo>
                      <a:pt x="36698" y="759019"/>
                    </a:lnTo>
                    <a:lnTo>
                      <a:pt x="256884" y="979106"/>
                    </a:lnTo>
                    <a:lnTo>
                      <a:pt x="926854" y="979106"/>
                    </a:lnTo>
                    <a:lnTo>
                      <a:pt x="1356877" y="1408935"/>
                    </a:lnTo>
                    <a:lnTo>
                      <a:pt x="1356877" y="1659120"/>
                    </a:lnTo>
                    <a:lnTo>
                      <a:pt x="1885701" y="2187705"/>
                    </a:lnTo>
                    <a:lnTo>
                      <a:pt x="1885701" y="2456701"/>
                    </a:lnTo>
                    <a:lnTo>
                      <a:pt x="2173637" y="2744508"/>
                    </a:lnTo>
                    <a:lnTo>
                      <a:pt x="2173637" y="2964595"/>
                    </a:lnTo>
                    <a:lnTo>
                      <a:pt x="1856531" y="2647631"/>
                    </a:lnTo>
                    <a:lnTo>
                      <a:pt x="1856531" y="2332549"/>
                    </a:lnTo>
                    <a:lnTo>
                      <a:pt x="1257134" y="1713671"/>
                    </a:lnTo>
                    <a:lnTo>
                      <a:pt x="1257134" y="1397648"/>
                    </a:lnTo>
                    <a:lnTo>
                      <a:pt x="1050121" y="1397648"/>
                    </a:lnTo>
                    <a:lnTo>
                      <a:pt x="933441" y="1281021"/>
                    </a:lnTo>
                    <a:lnTo>
                      <a:pt x="933441" y="1078804"/>
                    </a:lnTo>
                    <a:lnTo>
                      <a:pt x="105388" y="1078804"/>
                    </a:lnTo>
                    <a:cubicBezTo>
                      <a:pt x="102566" y="1052469"/>
                      <a:pt x="80923" y="1031777"/>
                      <a:pt x="54576" y="1031777"/>
                    </a:cubicBezTo>
                    <a:cubicBezTo>
                      <a:pt x="26347" y="1031777"/>
                      <a:pt x="2823" y="1055290"/>
                      <a:pt x="2823" y="1083507"/>
                    </a:cubicBezTo>
                    <a:cubicBezTo>
                      <a:pt x="2823" y="1111723"/>
                      <a:pt x="26347" y="1135237"/>
                      <a:pt x="54576" y="1135237"/>
                    </a:cubicBezTo>
                    <a:cubicBezTo>
                      <a:pt x="80923" y="1135237"/>
                      <a:pt x="103507" y="1114545"/>
                      <a:pt x="105388" y="1088209"/>
                    </a:cubicBezTo>
                    <a:lnTo>
                      <a:pt x="924031" y="1088209"/>
                    </a:lnTo>
                    <a:lnTo>
                      <a:pt x="924031" y="1283842"/>
                    </a:lnTo>
                    <a:lnTo>
                      <a:pt x="1046357" y="1406113"/>
                    </a:lnTo>
                    <a:lnTo>
                      <a:pt x="1247724" y="1406113"/>
                    </a:lnTo>
                    <a:lnTo>
                      <a:pt x="1247724" y="1715552"/>
                    </a:lnTo>
                    <a:lnTo>
                      <a:pt x="1847121" y="2334430"/>
                    </a:lnTo>
                    <a:lnTo>
                      <a:pt x="1847121" y="2649513"/>
                    </a:lnTo>
                    <a:lnTo>
                      <a:pt x="2174578" y="2976822"/>
                    </a:lnTo>
                    <a:lnTo>
                      <a:pt x="2174578" y="3078401"/>
                    </a:lnTo>
                    <a:lnTo>
                      <a:pt x="1791604" y="2695599"/>
                    </a:lnTo>
                    <a:lnTo>
                      <a:pt x="1791604" y="2381457"/>
                    </a:lnTo>
                    <a:lnTo>
                      <a:pt x="1185620" y="1775747"/>
                    </a:lnTo>
                    <a:lnTo>
                      <a:pt x="1185620" y="1592341"/>
                    </a:lnTo>
                    <a:lnTo>
                      <a:pt x="999309" y="1592341"/>
                    </a:lnTo>
                    <a:lnTo>
                      <a:pt x="761244" y="1354383"/>
                    </a:lnTo>
                    <a:lnTo>
                      <a:pt x="761244" y="1144642"/>
                    </a:lnTo>
                    <a:lnTo>
                      <a:pt x="243711" y="1144642"/>
                    </a:lnTo>
                    <a:cubicBezTo>
                      <a:pt x="240888" y="1118307"/>
                      <a:pt x="219246" y="1097615"/>
                      <a:pt x="192899" y="1097615"/>
                    </a:cubicBezTo>
                    <a:cubicBezTo>
                      <a:pt x="164669" y="1097615"/>
                      <a:pt x="141145" y="1121129"/>
                      <a:pt x="141145" y="1149345"/>
                    </a:cubicBezTo>
                    <a:cubicBezTo>
                      <a:pt x="141145" y="1177561"/>
                      <a:pt x="164669" y="1201075"/>
                      <a:pt x="192899" y="1201075"/>
                    </a:cubicBezTo>
                    <a:cubicBezTo>
                      <a:pt x="219246" y="1201075"/>
                      <a:pt x="241829" y="1180383"/>
                      <a:pt x="243711" y="1154048"/>
                    </a:cubicBezTo>
                    <a:lnTo>
                      <a:pt x="750893" y="1154048"/>
                    </a:lnTo>
                    <a:lnTo>
                      <a:pt x="750893" y="1358146"/>
                    </a:lnTo>
                    <a:lnTo>
                      <a:pt x="994604" y="1601746"/>
                    </a:lnTo>
                    <a:lnTo>
                      <a:pt x="1174329" y="1601746"/>
                    </a:lnTo>
                    <a:lnTo>
                      <a:pt x="1174329" y="1779509"/>
                    </a:lnTo>
                    <a:lnTo>
                      <a:pt x="1780313" y="2385220"/>
                    </a:lnTo>
                    <a:lnTo>
                      <a:pt x="1780313" y="2699361"/>
                    </a:lnTo>
                    <a:lnTo>
                      <a:pt x="2172696" y="3091568"/>
                    </a:lnTo>
                    <a:lnTo>
                      <a:pt x="2172696" y="3363385"/>
                    </a:lnTo>
                    <a:lnTo>
                      <a:pt x="2368418" y="3559018"/>
                    </a:lnTo>
                    <a:lnTo>
                      <a:pt x="2368418" y="3711387"/>
                    </a:lnTo>
                    <a:lnTo>
                      <a:pt x="2428640" y="3771581"/>
                    </a:lnTo>
                    <a:lnTo>
                      <a:pt x="2428640" y="4562579"/>
                    </a:lnTo>
                    <a:lnTo>
                      <a:pt x="2458751" y="4562579"/>
                    </a:lnTo>
                    <a:lnTo>
                      <a:pt x="2458751" y="3800738"/>
                    </a:lnTo>
                    <a:lnTo>
                      <a:pt x="2513327" y="3855290"/>
                    </a:lnTo>
                    <a:lnTo>
                      <a:pt x="2513327" y="4562579"/>
                    </a:lnTo>
                    <a:lnTo>
                      <a:pt x="2523678" y="4562579"/>
                    </a:lnTo>
                    <a:lnTo>
                      <a:pt x="2523678" y="3865636"/>
                    </a:lnTo>
                    <a:lnTo>
                      <a:pt x="2550966" y="3892911"/>
                    </a:lnTo>
                    <a:lnTo>
                      <a:pt x="2550966" y="4563519"/>
                    </a:lnTo>
                    <a:lnTo>
                      <a:pt x="2561316" y="4563519"/>
                    </a:lnTo>
                    <a:lnTo>
                      <a:pt x="2561316" y="3889149"/>
                    </a:lnTo>
                    <a:lnTo>
                      <a:pt x="2524619" y="3852468"/>
                    </a:lnTo>
                    <a:lnTo>
                      <a:pt x="2524619" y="3614511"/>
                    </a:lnTo>
                    <a:close/>
                    <a:moveTo>
                      <a:pt x="2430522" y="1945986"/>
                    </a:moveTo>
                    <a:cubicBezTo>
                      <a:pt x="2430522" y="1923412"/>
                      <a:pt x="2449341" y="1904602"/>
                      <a:pt x="2471924" y="1904602"/>
                    </a:cubicBezTo>
                    <a:cubicBezTo>
                      <a:pt x="2494508" y="1904602"/>
                      <a:pt x="2513327" y="1923412"/>
                      <a:pt x="2513327" y="1945986"/>
                    </a:cubicBezTo>
                    <a:cubicBezTo>
                      <a:pt x="2513327" y="1968559"/>
                      <a:pt x="2494508" y="1987369"/>
                      <a:pt x="2471924" y="1987369"/>
                    </a:cubicBezTo>
                    <a:cubicBezTo>
                      <a:pt x="2449341" y="1987369"/>
                      <a:pt x="2430522" y="1968559"/>
                      <a:pt x="2430522" y="1945986"/>
                    </a:cubicBezTo>
                    <a:close/>
                    <a:moveTo>
                      <a:pt x="53635" y="1126772"/>
                    </a:moveTo>
                    <a:cubicBezTo>
                      <a:pt x="31052" y="1126772"/>
                      <a:pt x="12233" y="1107961"/>
                      <a:pt x="12233" y="1085388"/>
                    </a:cubicBezTo>
                    <a:cubicBezTo>
                      <a:pt x="12233" y="1062815"/>
                      <a:pt x="31052" y="1044004"/>
                      <a:pt x="53635" y="1044004"/>
                    </a:cubicBezTo>
                    <a:cubicBezTo>
                      <a:pt x="76218" y="1044004"/>
                      <a:pt x="95038" y="1062815"/>
                      <a:pt x="95038" y="1085388"/>
                    </a:cubicBezTo>
                    <a:cubicBezTo>
                      <a:pt x="95979" y="1107961"/>
                      <a:pt x="77159" y="1126772"/>
                      <a:pt x="53635" y="1126772"/>
                    </a:cubicBezTo>
                    <a:close/>
                    <a:moveTo>
                      <a:pt x="192899" y="1192610"/>
                    </a:moveTo>
                    <a:cubicBezTo>
                      <a:pt x="170315" y="1192610"/>
                      <a:pt x="151496" y="1173799"/>
                      <a:pt x="151496" y="1151226"/>
                    </a:cubicBezTo>
                    <a:cubicBezTo>
                      <a:pt x="151496" y="1128653"/>
                      <a:pt x="170315" y="1109842"/>
                      <a:pt x="192899" y="1109842"/>
                    </a:cubicBezTo>
                    <a:cubicBezTo>
                      <a:pt x="215482" y="1109842"/>
                      <a:pt x="234301" y="1128653"/>
                      <a:pt x="234301" y="1151226"/>
                    </a:cubicBezTo>
                    <a:cubicBezTo>
                      <a:pt x="235242" y="1173799"/>
                      <a:pt x="216423" y="1192610"/>
                      <a:pt x="192899" y="1192610"/>
                    </a:cubicBezTo>
                    <a:close/>
                    <a:moveTo>
                      <a:pt x="2379709" y="3711387"/>
                    </a:moveTo>
                    <a:lnTo>
                      <a:pt x="2379709" y="3573127"/>
                    </a:lnTo>
                    <a:lnTo>
                      <a:pt x="2429581" y="3622976"/>
                    </a:lnTo>
                    <a:lnTo>
                      <a:pt x="2429581" y="3761235"/>
                    </a:lnTo>
                    <a:lnTo>
                      <a:pt x="2379709" y="3711387"/>
                    </a:lnTo>
                    <a:close/>
                    <a:moveTo>
                      <a:pt x="2459692" y="3790392"/>
                    </a:moveTo>
                    <a:lnTo>
                      <a:pt x="2459692" y="3609808"/>
                    </a:lnTo>
                    <a:lnTo>
                      <a:pt x="2379709" y="3529862"/>
                    </a:lnTo>
                    <a:lnTo>
                      <a:pt x="2379709" y="3483775"/>
                    </a:lnTo>
                    <a:lnTo>
                      <a:pt x="2514268" y="3618273"/>
                    </a:lnTo>
                    <a:lnTo>
                      <a:pt x="2514268" y="3844944"/>
                    </a:lnTo>
                    <a:lnTo>
                      <a:pt x="2459692" y="37903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5111522" y="4231932"/>
                <a:ext cx="342512" cy="1551897"/>
              </a:xfrm>
              <a:custGeom>
                <a:avLst/>
                <a:gdLst/>
                <a:ahLst/>
                <a:cxnLst/>
                <a:rect l="l" t="t" r="r" b="b"/>
                <a:pathLst>
                  <a:path w="342512" h="1551897" extrusionOk="0">
                    <a:moveTo>
                      <a:pt x="294523" y="821095"/>
                    </a:moveTo>
                    <a:lnTo>
                      <a:pt x="294523" y="653678"/>
                    </a:lnTo>
                    <a:lnTo>
                      <a:pt x="56458" y="415721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419483"/>
                    </a:lnTo>
                    <a:lnTo>
                      <a:pt x="285113" y="657440"/>
                    </a:lnTo>
                    <a:lnTo>
                      <a:pt x="285113" y="821095"/>
                    </a:lnTo>
                    <a:cubicBezTo>
                      <a:pt x="258766" y="823917"/>
                      <a:pt x="238065" y="845549"/>
                      <a:pt x="238065" y="871884"/>
                    </a:cubicBezTo>
                    <a:cubicBezTo>
                      <a:pt x="238065" y="898220"/>
                      <a:pt x="258766" y="920793"/>
                      <a:pt x="285113" y="922674"/>
                    </a:cubicBezTo>
                    <a:lnTo>
                      <a:pt x="285113" y="1025193"/>
                    </a:lnTo>
                    <a:lnTo>
                      <a:pt x="111034" y="1199194"/>
                    </a:lnTo>
                    <a:lnTo>
                      <a:pt x="111034" y="1551898"/>
                    </a:lnTo>
                    <a:lnTo>
                      <a:pt x="121385" y="1551898"/>
                    </a:lnTo>
                    <a:lnTo>
                      <a:pt x="121385" y="1203896"/>
                    </a:lnTo>
                    <a:lnTo>
                      <a:pt x="295464" y="1029896"/>
                    </a:lnTo>
                    <a:lnTo>
                      <a:pt x="295464" y="923614"/>
                    </a:lnTo>
                    <a:cubicBezTo>
                      <a:pt x="321811" y="920793"/>
                      <a:pt x="342513" y="899160"/>
                      <a:pt x="342513" y="872825"/>
                    </a:cubicBezTo>
                    <a:cubicBezTo>
                      <a:pt x="342513" y="846490"/>
                      <a:pt x="320870" y="822976"/>
                      <a:pt x="294523" y="821095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4054"/>
                      <a:pt x="10351" y="75244"/>
                      <a:pt x="10351" y="51730"/>
                    </a:cubicBezTo>
                    <a:close/>
                    <a:moveTo>
                      <a:pt x="289818" y="914209"/>
                    </a:moveTo>
                    <a:cubicBezTo>
                      <a:pt x="267235" y="914209"/>
                      <a:pt x="248416" y="895398"/>
                      <a:pt x="248416" y="872825"/>
                    </a:cubicBezTo>
                    <a:cubicBezTo>
                      <a:pt x="248416" y="850252"/>
                      <a:pt x="267235" y="831441"/>
                      <a:pt x="289818" y="831441"/>
                    </a:cubicBezTo>
                    <a:cubicBezTo>
                      <a:pt x="312401" y="831441"/>
                      <a:pt x="331221" y="850252"/>
                      <a:pt x="331221" y="872825"/>
                    </a:cubicBezTo>
                    <a:cubicBezTo>
                      <a:pt x="331221" y="895398"/>
                      <a:pt x="312401" y="914209"/>
                      <a:pt x="289818" y="914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3924961" y="2316044"/>
                <a:ext cx="426258" cy="433590"/>
              </a:xfrm>
              <a:custGeom>
                <a:avLst/>
                <a:gdLst/>
                <a:ahLst/>
                <a:cxnLst/>
                <a:rect l="l" t="t" r="r" b="b"/>
                <a:pathLst>
                  <a:path w="426258" h="433590" extrusionOk="0">
                    <a:moveTo>
                      <a:pt x="103507" y="51730"/>
                    </a:move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8065"/>
                      <a:pt x="20701" y="100638"/>
                      <a:pt x="47048" y="102519"/>
                    </a:cubicBezTo>
                    <a:lnTo>
                      <a:pt x="47048" y="217266"/>
                    </a:lnTo>
                    <a:lnTo>
                      <a:pt x="216423" y="386564"/>
                    </a:lnTo>
                    <a:lnTo>
                      <a:pt x="323693" y="386564"/>
                    </a:lnTo>
                    <a:cubicBezTo>
                      <a:pt x="326516" y="412899"/>
                      <a:pt x="348158" y="433591"/>
                      <a:pt x="374506" y="433591"/>
                    </a:cubicBezTo>
                    <a:cubicBezTo>
                      <a:pt x="402735" y="433591"/>
                      <a:pt x="426259" y="410077"/>
                      <a:pt x="426259" y="381861"/>
                    </a:cubicBezTo>
                    <a:cubicBezTo>
                      <a:pt x="426259" y="353645"/>
                      <a:pt x="402735" y="330131"/>
                      <a:pt x="374506" y="330131"/>
                    </a:cubicBezTo>
                    <a:cubicBezTo>
                      <a:pt x="348158" y="330131"/>
                      <a:pt x="325575" y="350823"/>
                      <a:pt x="323693" y="377158"/>
                    </a:cubicBezTo>
                    <a:lnTo>
                      <a:pt x="220187" y="377158"/>
                    </a:lnTo>
                    <a:lnTo>
                      <a:pt x="56458" y="213503"/>
                    </a:lnTo>
                    <a:lnTo>
                      <a:pt x="56458" y="102519"/>
                    </a:lnTo>
                    <a:cubicBezTo>
                      <a:pt x="82805" y="99698"/>
                      <a:pt x="103507" y="78065"/>
                      <a:pt x="103507" y="51730"/>
                    </a:cubicBezTo>
                    <a:close/>
                    <a:moveTo>
                      <a:pt x="374506" y="339536"/>
                    </a:moveTo>
                    <a:cubicBezTo>
                      <a:pt x="397089" y="339536"/>
                      <a:pt x="415908" y="358347"/>
                      <a:pt x="415908" y="380920"/>
                    </a:cubicBezTo>
                    <a:cubicBezTo>
                      <a:pt x="415908" y="403493"/>
                      <a:pt x="397089" y="422304"/>
                      <a:pt x="374506" y="422304"/>
                    </a:cubicBezTo>
                    <a:cubicBezTo>
                      <a:pt x="351922" y="422304"/>
                      <a:pt x="333103" y="403493"/>
                      <a:pt x="333103" y="380920"/>
                    </a:cubicBezTo>
                    <a:cubicBezTo>
                      <a:pt x="333103" y="358347"/>
                      <a:pt x="351922" y="339536"/>
                      <a:pt x="374506" y="339536"/>
                    </a:cubicBezTo>
                    <a:close/>
                    <a:moveTo>
                      <a:pt x="10351" y="51730"/>
                    </a:moveTo>
                    <a:cubicBezTo>
                      <a:pt x="10351" y="29157"/>
                      <a:pt x="29170" y="10346"/>
                      <a:pt x="51753" y="10346"/>
                    </a:cubicBezTo>
                    <a:cubicBezTo>
                      <a:pt x="74336" y="10346"/>
                      <a:pt x="93156" y="29157"/>
                      <a:pt x="93156" y="51730"/>
                    </a:cubicBezTo>
                    <a:cubicBezTo>
                      <a:pt x="93156" y="74303"/>
                      <a:pt x="74336" y="93114"/>
                      <a:pt x="51753" y="93114"/>
                    </a:cubicBezTo>
                    <a:cubicBezTo>
                      <a:pt x="29170" y="93114"/>
                      <a:pt x="10351" y="74303"/>
                      <a:pt x="10351" y="517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4998606" y="4230991"/>
                <a:ext cx="304873" cy="1552838"/>
              </a:xfrm>
              <a:custGeom>
                <a:avLst/>
                <a:gdLst/>
                <a:ahLst/>
                <a:cxnLst/>
                <a:rect l="l" t="t" r="r" b="b"/>
                <a:pathLst>
                  <a:path w="304873" h="1552838" extrusionOk="0">
                    <a:moveTo>
                      <a:pt x="304874" y="649916"/>
                    </a:moveTo>
                    <a:lnTo>
                      <a:pt x="67750" y="411958"/>
                    </a:lnTo>
                    <a:lnTo>
                      <a:pt x="67750" y="100638"/>
                    </a:lnTo>
                    <a:cubicBezTo>
                      <a:pt x="88451" y="94054"/>
                      <a:pt x="103507" y="74303"/>
                      <a:pt x="103507" y="51730"/>
                    </a:cubicBezTo>
                    <a:cubicBezTo>
                      <a:pt x="103507" y="23514"/>
                      <a:pt x="79982" y="0"/>
                      <a:pt x="51753" y="0"/>
                    </a:cubicBezTo>
                    <a:cubicBezTo>
                      <a:pt x="23524" y="0"/>
                      <a:pt x="0" y="23514"/>
                      <a:pt x="0" y="51730"/>
                    </a:cubicBezTo>
                    <a:cubicBezTo>
                      <a:pt x="0" y="75244"/>
                      <a:pt x="15996" y="94995"/>
                      <a:pt x="37639" y="101579"/>
                    </a:cubicBezTo>
                    <a:lnTo>
                      <a:pt x="37639" y="424185"/>
                    </a:lnTo>
                    <a:lnTo>
                      <a:pt x="274763" y="662143"/>
                    </a:lnTo>
                    <a:lnTo>
                      <a:pt x="274763" y="1022371"/>
                    </a:lnTo>
                    <a:lnTo>
                      <a:pt x="100683" y="1196372"/>
                    </a:lnTo>
                    <a:lnTo>
                      <a:pt x="100683" y="1552838"/>
                    </a:lnTo>
                    <a:lnTo>
                      <a:pt x="130795" y="1552838"/>
                    </a:lnTo>
                    <a:lnTo>
                      <a:pt x="130795" y="1208599"/>
                    </a:lnTo>
                    <a:lnTo>
                      <a:pt x="304874" y="1034598"/>
                    </a:lnTo>
                    <a:lnTo>
                      <a:pt x="304874" y="6499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5165157" y="5440531"/>
                <a:ext cx="10350" cy="343298"/>
              </a:xfrm>
              <a:custGeom>
                <a:avLst/>
                <a:gdLst/>
                <a:ahLst/>
                <a:cxnLst/>
                <a:rect l="l" t="t" r="r" b="b"/>
                <a:pathLst>
                  <a:path w="10350" h="343298" extrusionOk="0">
                    <a:moveTo>
                      <a:pt x="0" y="0"/>
                    </a:moveTo>
                    <a:lnTo>
                      <a:pt x="10351" y="0"/>
                    </a:lnTo>
                    <a:lnTo>
                      <a:pt x="10351" y="343299"/>
                    </a:lnTo>
                    <a:lnTo>
                      <a:pt x="0" y="343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5113404" y="4777447"/>
                <a:ext cx="132676" cy="568088"/>
              </a:xfrm>
              <a:custGeom>
                <a:avLst/>
                <a:gdLst/>
                <a:ahLst/>
                <a:cxnLst/>
                <a:rect l="l" t="t" r="r" b="b"/>
                <a:pathLst>
                  <a:path w="132676" h="568088" extrusionOk="0">
                    <a:moveTo>
                      <a:pt x="7528" y="560564"/>
                    </a:moveTo>
                    <a:lnTo>
                      <a:pt x="14115" y="568089"/>
                    </a:lnTo>
                    <a:lnTo>
                      <a:pt x="132677" y="449580"/>
                    </a:lnTo>
                    <a:lnTo>
                      <a:pt x="132677" y="126973"/>
                    </a:lnTo>
                    <a:lnTo>
                      <a:pt x="6587" y="0"/>
                    </a:lnTo>
                    <a:lnTo>
                      <a:pt x="0" y="7525"/>
                    </a:lnTo>
                    <a:lnTo>
                      <a:pt x="123267" y="130736"/>
                    </a:lnTo>
                    <a:lnTo>
                      <a:pt x="123267" y="445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24"/>
          <p:cNvGrpSpPr/>
          <p:nvPr/>
        </p:nvGrpSpPr>
        <p:grpSpPr>
          <a:xfrm flipH="1">
            <a:off x="0" y="3003499"/>
            <a:ext cx="2342225" cy="2151625"/>
            <a:chOff x="619225" y="-129900"/>
            <a:chExt cx="2342225" cy="2151625"/>
          </a:xfrm>
        </p:grpSpPr>
        <p:sp>
          <p:nvSpPr>
            <p:cNvPr id="559" name="Google Shape;559;p24"/>
            <p:cNvSpPr/>
            <p:nvPr/>
          </p:nvSpPr>
          <p:spPr>
            <a:xfrm>
              <a:off x="1513675" y="-129900"/>
              <a:ext cx="523200" cy="5232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803700" y="121225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 rot="5400000">
              <a:off x="926950" y="861900"/>
              <a:ext cx="969300" cy="9693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 rot="5400000">
              <a:off x="619375" y="53485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524692" y="792625"/>
              <a:ext cx="1229100" cy="12291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2290350" y="-129900"/>
              <a:ext cx="671100" cy="671400"/>
            </a:xfrm>
            <a:prstGeom prst="ellipse">
              <a:avLst/>
            </a:prstGeom>
            <a:solidFill>
              <a:srgbClr val="FFFFFF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adea"/>
              <a:buNone/>
              <a:defRPr sz="30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adea"/>
              <a:buNone/>
              <a:defRPr sz="35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wethecodershelp/supermarket-management-system" TargetMode="External"/><Relationship Id="rId2" Type="http://schemas.openxmlformats.org/officeDocument/2006/relationships/hyperlink" Target="https://stackoverflow.com/questions/61687163/supermarket-simulation-in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d.com/doc/140997151/Supermarket-Management-System-Project-Re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>
            <a:spLocks noGrp="1"/>
          </p:cNvSpPr>
          <p:nvPr>
            <p:ph type="subTitle" idx="1"/>
          </p:nvPr>
        </p:nvSpPr>
        <p:spPr>
          <a:xfrm>
            <a:off x="2729850" y="3433269"/>
            <a:ext cx="3684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By: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Duwal</a:t>
            </a:r>
            <a:endParaRPr dirty="0"/>
          </a:p>
        </p:txBody>
      </p:sp>
      <p:sp>
        <p:nvSpPr>
          <p:cNvPr id="576" name="Google Shape;576;p28"/>
          <p:cNvSpPr txBox="1">
            <a:spLocks noGrp="1"/>
          </p:cNvSpPr>
          <p:nvPr>
            <p:ph type="ctrTitle"/>
          </p:nvPr>
        </p:nvSpPr>
        <p:spPr>
          <a:xfrm>
            <a:off x="1295400" y="1300731"/>
            <a:ext cx="6705600" cy="19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SUPERMARKET MANAGEMENT SYSTEM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43150"/>
            <a:ext cx="7704000" cy="4233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5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00150"/>
            <a:ext cx="7704000" cy="35052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Supermarket Management System is computer program designed to enhance the operation of the supermarket using Data structure and Algorithms in C programming Language.</a:t>
            </a:r>
          </a:p>
          <a:p>
            <a:pPr marL="13970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3970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allows tow interfaces: owner and customer which allows to add/remove/upgrade  the items  available in the market or in the purchase List.</a:t>
            </a:r>
          </a:p>
          <a:p>
            <a:pPr marL="13970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3970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28750"/>
            <a:ext cx="7704000" cy="251460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simple Interface system for  owner and customer to simulate market  environment.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available items in the market along  with their price and quantity.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Add, remove or  modify the items available in the supermarket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0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04950"/>
            <a:ext cx="7704000" cy="23622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 Supermarket  Management System takes user input to add or remove products or to buy the products from the market.</a:t>
            </a:r>
          </a:p>
          <a:p>
            <a:pPr marL="13970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project uses Singly linked list logic to add /remove or modify the products in the market.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742950"/>
            <a:ext cx="7704000" cy="37338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800" dirty="0" smtClean="0"/>
              <a:t>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800" dirty="0" smtClean="0"/>
              <a:t> the features  of  supermarket Management System in C, the header files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&gt;,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 and &lt;</a:t>
            </a:r>
            <a:r>
              <a:rPr lang="en-US" sz="1800" dirty="0" err="1" smtClean="0"/>
              <a:t>srting.h</a:t>
            </a:r>
            <a:r>
              <a:rPr lang="en-US" sz="1800" dirty="0" smtClean="0"/>
              <a:t>&gt; were </a:t>
            </a:r>
            <a:r>
              <a:rPr lang="en-US" sz="1800" dirty="0" err="1" smtClean="0"/>
              <a:t>includedd.These</a:t>
            </a:r>
            <a:r>
              <a:rPr lang="en-US" sz="1800" dirty="0" smtClean="0"/>
              <a:t> header files provide essential functions for input and output, string manipulation, standard library functions and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data type support.</a:t>
            </a:r>
          </a:p>
          <a:p>
            <a:pPr marL="139700" indent="0" algn="just"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419350"/>
            <a:ext cx="42291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895350"/>
            <a:ext cx="7704000" cy="9906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structure named  “Node” was created which store  product ID, Name, Price, and  quantity of the products . Similarly a Pointer next and head was created to implement the Linked  List.</a:t>
            </a:r>
          </a:p>
          <a:p>
            <a:pPr marL="13970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66950"/>
            <a:ext cx="5616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34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438150"/>
            <a:ext cx="7704000" cy="609600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The function “beg” was declared for inserting the items in the  linked </a:t>
            </a:r>
            <a:r>
              <a:rPr lang="en-US" dirty="0" err="1" smtClean="0"/>
              <a:t>list.Similary</a:t>
            </a:r>
            <a:r>
              <a:rPr lang="en-US" dirty="0" smtClean="0"/>
              <a:t> the memory space for new item in the list was allocated using 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23950"/>
            <a:ext cx="4572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9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38150"/>
            <a:ext cx="7704000" cy="689950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Similarly, the function “display” was declared to display the list of the products  available in the market along with their price and available quantities of the product.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86" y="1200150"/>
            <a:ext cx="41275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73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00150"/>
            <a:ext cx="7704000" cy="16002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stackoverflow.com/questions/61687163/supermarket-simulation-in-c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https://www.slideshare.net/wethecodershelp/supermarket-management-system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https://www.scribd.com/doc/140997151/Supermarket-Management-System-Project-Report#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2931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therapy Breakthrough by Slidesgo">
  <a:themeElements>
    <a:clrScheme name="Simple Light">
      <a:dk1>
        <a:srgbClr val="000000"/>
      </a:dk1>
      <a:lt1>
        <a:srgbClr val="EFEFE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298</Words>
  <Application>Microsoft Office PowerPoint</Application>
  <PresentationFormat>On-screen Show (16:9)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Caladea</vt:lpstr>
      <vt:lpstr>Calibri</vt:lpstr>
      <vt:lpstr>Assistant</vt:lpstr>
      <vt:lpstr>Electrotherapy Breakthrough by Slidesgo</vt:lpstr>
      <vt:lpstr>SUPERMARKET MANAGEMENT SYSTEM</vt:lpstr>
      <vt:lpstr>Introduction</vt:lpstr>
      <vt:lpstr>Objectives</vt:lpstr>
      <vt:lpstr>Key Features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MANAGEMENT SYSTEM</dc:title>
  <dc:creator>Dell</dc:creator>
  <cp:lastModifiedBy>Dell</cp:lastModifiedBy>
  <cp:revision>13</cp:revision>
  <dcterms:modified xsi:type="dcterms:W3CDTF">2023-12-28T03:59:45Z</dcterms:modified>
</cp:coreProperties>
</file>