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1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2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August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7DF16-2CC9-44CE-964F-7890F0C08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8207"/>
            <a:ext cx="8288323" cy="188450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Exploring Superconductors Using Generative Adversarial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757E2-C166-42E1-9126-47E0066DF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157" y="2082148"/>
            <a:ext cx="4210167" cy="1192815"/>
          </a:xfrm>
        </p:spPr>
        <p:txBody>
          <a:bodyPr anchor="b">
            <a:normAutofit/>
          </a:bodyPr>
          <a:lstStyle/>
          <a:p>
            <a:r>
              <a:rPr lang="en-US" sz="1400" dirty="0"/>
              <a:t>Rajeev Atla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24CF8EB-A954-4D98-8BED-97146D0FC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09" r="14140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89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A9E9-DB08-4C16-AAF2-8BA65BFF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Introduction: Superconductors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AC1C-B00B-4D7F-9F46-74A121B7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Superconductors have the potential to change the way we power our homes</a:t>
            </a:r>
          </a:p>
          <a:p>
            <a:r>
              <a:rPr lang="en-US" dirty="0"/>
              <a:t>Critical temperature</a:t>
            </a:r>
          </a:p>
          <a:p>
            <a:r>
              <a:rPr lang="en-US" dirty="0"/>
              <a:t>Room temperature superconductors have yet to been identified</a:t>
            </a:r>
          </a:p>
          <a:p>
            <a:r>
              <a:rPr lang="en-US" dirty="0"/>
              <a:t>Search for superconductors</a:t>
            </a:r>
          </a:p>
          <a:p>
            <a:pPr lvl="1"/>
            <a:r>
              <a:rPr lang="en-US" dirty="0"/>
              <a:t>Every material’s phase diagram must be completely mapped out</a:t>
            </a:r>
          </a:p>
          <a:p>
            <a:pPr lvl="1"/>
            <a:r>
              <a:rPr lang="en-US" dirty="0"/>
              <a:t>Long, resource-intensive process</a:t>
            </a:r>
          </a:p>
          <a:p>
            <a:r>
              <a:rPr lang="en-US" dirty="0"/>
              <a:t>Data is abundant</a:t>
            </a:r>
          </a:p>
          <a:p>
            <a:pPr lvl="1"/>
            <a:r>
              <a:rPr lang="en-US" dirty="0"/>
              <a:t>UCI Machine Learning repository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7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0C10-8C3E-4635-9CE5-A07E31C9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00F5-7DEA-446F-8B21-C4E0BC9B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Shorten the amount of time before a superconductor is found using data from known superconductors</a:t>
            </a:r>
          </a:p>
          <a:p>
            <a:r>
              <a:rPr lang="en-US" dirty="0"/>
              <a:t>Allow researchers to inform their selection of a material for superconductivity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3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65B0-15C5-4281-B115-BCCE33D9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0E55-33CB-4A67-A815-A96EE70F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&gt;21,000 examples from UCI Machine Learning Repository</a:t>
            </a:r>
          </a:p>
          <a:p>
            <a:r>
              <a:rPr lang="en-US" dirty="0"/>
              <a:t>80 features</a:t>
            </a:r>
          </a:p>
          <a:p>
            <a:pPr lvl="1"/>
            <a:r>
              <a:rPr lang="en-US" dirty="0"/>
              <a:t>8 attributes: number of elements, atomic mass, etc.</a:t>
            </a:r>
          </a:p>
          <a:p>
            <a:pPr lvl="1"/>
            <a:r>
              <a:rPr lang="en-US" dirty="0"/>
              <a:t>10 representations: arithmetic mean, standard deviation, geometric mean, etc.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0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90ED-81CB-473F-A0AE-7D125996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8E48-8CD5-47F7-B071-C58EE25D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Generative Adversarial Network (GAN) was created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6098DA3-8EF1-4286-88B5-9E824E23B33C}"/>
              </a:ext>
            </a:extLst>
          </p:cNvPr>
          <p:cNvSpPr/>
          <p:nvPr/>
        </p:nvSpPr>
        <p:spPr>
          <a:xfrm>
            <a:off x="4441972" y="2901634"/>
            <a:ext cx="2583809" cy="11660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A4C4D1B-7261-4F7A-891C-6D0F1B6AD6F2}"/>
              </a:ext>
            </a:extLst>
          </p:cNvPr>
          <p:cNvSpPr/>
          <p:nvPr/>
        </p:nvSpPr>
        <p:spPr>
          <a:xfrm>
            <a:off x="1778465" y="3746439"/>
            <a:ext cx="2583809" cy="11660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“Fake” Data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3771506-E2FF-4DEC-8D61-7DEF5E2BEDF5}"/>
              </a:ext>
            </a:extLst>
          </p:cNvPr>
          <p:cNvSpPr/>
          <p:nvPr/>
        </p:nvSpPr>
        <p:spPr>
          <a:xfrm>
            <a:off x="7105477" y="3688329"/>
            <a:ext cx="2583809" cy="11660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A1AE10D-0CBC-40AB-8774-F147FD5B4E56}"/>
              </a:ext>
            </a:extLst>
          </p:cNvPr>
          <p:cNvSpPr/>
          <p:nvPr/>
        </p:nvSpPr>
        <p:spPr>
          <a:xfrm>
            <a:off x="4441972" y="4387583"/>
            <a:ext cx="2583809" cy="11660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368A32A-F848-45F3-B087-E2EA5319EFF3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 flipH="1" flipV="1">
            <a:off x="6716002" y="3872272"/>
            <a:ext cx="699254" cy="2663505"/>
          </a:xfrm>
          <a:prstGeom prst="curvedConnector3">
            <a:avLst>
              <a:gd name="adj1" fmla="val -326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849418E-CDE2-4660-8A55-7816464C9A87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16200000" flipV="1">
            <a:off x="6672283" y="1963229"/>
            <a:ext cx="786695" cy="2663505"/>
          </a:xfrm>
          <a:prstGeom prst="curvedConnector3">
            <a:avLst>
              <a:gd name="adj1" fmla="val 1290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471F45C-918A-4751-951B-CE6E1A84BEC8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 flipV="1">
            <a:off x="3979721" y="1992282"/>
            <a:ext cx="844805" cy="2663507"/>
          </a:xfrm>
          <a:prstGeom prst="curvedConnector3">
            <a:avLst>
              <a:gd name="adj1" fmla="val -270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20AA62F-B0DC-4DE9-9A3B-C4D14596DFE6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 rot="16200000" flipH="1">
            <a:off x="4081551" y="3901326"/>
            <a:ext cx="641144" cy="2663507"/>
          </a:xfrm>
          <a:prstGeom prst="curvedConnector3">
            <a:avLst>
              <a:gd name="adj1" fmla="val 1356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9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C58A-F97E-4474-BC85-31EEAB5F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3105-1414-4F03-8105-E8C91D2F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169728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5387-A964-4687-851C-1013EA63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0BF8-0452-4504-8C7D-E5AD83C41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outputted series of properties that belong to materials that it thinks are superconductors</a:t>
            </a:r>
          </a:p>
          <a:p>
            <a:r>
              <a:rPr lang="en-US" dirty="0"/>
              <a:t>The properties can be used to find these superconductors</a:t>
            </a:r>
          </a:p>
        </p:txBody>
      </p:sp>
    </p:spTree>
    <p:extLst>
      <p:ext uri="{BB962C8B-B14F-4D97-AF65-F5344CB8AC3E}">
        <p14:creationId xmlns:p14="http://schemas.microsoft.com/office/powerpoint/2010/main" val="385659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7569-DA70-40D8-8689-D30C14E5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13B6-32C8-4A99-977C-9C3EEC94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of model can result in expedited time to find new superconductors</a:t>
            </a:r>
          </a:p>
          <a:p>
            <a:r>
              <a:rPr lang="en-US" dirty="0"/>
              <a:t>Can be used in conjunction with regression model made on this data (</a:t>
            </a:r>
            <a:r>
              <a:rPr lang="en-US" dirty="0" err="1"/>
              <a:t>Hamidieh</a:t>
            </a:r>
            <a:r>
              <a:rPr lang="en-US" dirty="0"/>
              <a:t> 2018) to find high-temperature superconductors</a:t>
            </a:r>
          </a:p>
          <a:p>
            <a:r>
              <a:rPr lang="en-US" dirty="0"/>
              <a:t>Further studies can test the accuracy of this model by experimentally verifying superconductivity in the materials predicted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687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 Next LT Pro Light</vt:lpstr>
      <vt:lpstr>GradientRiseVTI</vt:lpstr>
      <vt:lpstr>Exploring Superconductors Using Generative Adversarial Networks</vt:lpstr>
      <vt:lpstr>Introduction: Superconductors</vt:lpstr>
      <vt:lpstr>Purpose</vt:lpstr>
      <vt:lpstr>DATA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Superconductors Using Generative Adversarial Netowrks</dc:title>
  <dc:creator>Rajeev Atla</dc:creator>
  <cp:lastModifiedBy>Rajeev Atla</cp:lastModifiedBy>
  <cp:revision>7</cp:revision>
  <dcterms:created xsi:type="dcterms:W3CDTF">2020-08-01T07:03:31Z</dcterms:created>
  <dcterms:modified xsi:type="dcterms:W3CDTF">2020-08-01T07:58:46Z</dcterms:modified>
</cp:coreProperties>
</file>