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659D-9F2B-4999-A4B2-444635562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3FD1D-DAFB-4339-857F-06DDE192E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CBE9-BCFE-4A3A-A20F-7E53917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BE04-E833-4325-A13F-5FF69EA5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570F-CDC1-45E9-9C22-24A3D6DA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1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FF0-2F79-4122-A18B-4A22F59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98CBD-8339-4395-9C2B-1F5D3B57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2CC2-3C25-4263-8FFE-00E8FDD0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1867-6C4E-4F03-9F14-3F26701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A3A1-1782-44F8-9229-8F9543B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CBFA8-25C5-4E37-AB3C-9A9EA1E92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94AE-C1CE-4C6D-A91E-3C306463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5B67-3DC4-4C32-8884-619C73D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5385-D17B-4B4D-A304-4B91A267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AC42-CCD7-45A6-895D-65A8361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262-00B0-47A9-9E86-16FF937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C8EE-CBA7-492C-B08A-E25FD006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11B7-0C34-4A8C-A6F0-C32075D3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2DA8-B366-4E8B-84DC-40E182FB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F97B-798E-41C8-8378-922F2CDC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4051-9045-4802-BDA9-6F759095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ACF7-FD25-4D39-B0C4-3F733652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0C11-E248-4268-9FE8-1E8E3105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CB88-BF0C-49EC-9E41-3591A983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DEBE-90EE-4731-A668-5E591AF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5A89-FFB1-47AE-B1D9-08B0B677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0FBB-D21C-4494-B9A9-D94A3B14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F2F2E-4F02-4EB9-8CA6-7FEED10E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491A-5B67-49BF-ACA8-126438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0FA2-8E0C-4D45-B6F2-E650428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FCD6-E521-46FA-B1A8-5A7DF137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E049-036A-4F42-8186-006D471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D455-73F8-490A-B172-5F81A6C7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822B-2062-4BFF-8352-8A8A2026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316E0-BB79-4EDC-8FE5-38E9EA5E2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7C1E7-2440-44FC-B353-15971F2D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9C31-67D6-44D7-8D77-D72EEE3F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A6E24-5B3D-464D-850B-FF24404A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F0BDB-905F-4B8F-AA27-3CD2A29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68DF-1FBC-4FD8-B44C-0788F68D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D586-BE26-4F16-B59B-40EFB55B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0266-A9DC-487D-92EA-482828E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37D1-7127-4BA2-9645-4E8A8F46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5154-D8A4-4D02-B459-0E6CA0C8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04B19-8EF4-4A3A-9175-2E18817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BFB0-E65B-4817-B26A-DE085DB0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A0A-EAFC-4338-8952-4BAAC659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9E1-569B-42E1-A653-1EA2C286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35CD7-27A3-42FB-BC9C-E747D360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55443-CFBA-4B1C-BE58-DD4BF681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01A37-C1FC-498D-AA10-B98C8293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95C0-B9BB-408A-A3D9-37FE7B43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8AD-CD77-4F32-9943-18C28EED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3CA2D-EAA7-4FA8-B2F9-1F243106D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5CA4E-3457-455E-A260-9537BFDA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00DC-0DD6-410F-B089-EA02B481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DC73-C381-44AF-A92C-D8D95E80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F32D2-B716-4C19-B15D-12992ECA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A207-26D8-487E-858F-8AAA375C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37CA-98A5-4416-BE7D-6B42BA3C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D820-C6E5-452A-AFC0-0E527517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18EA-9351-4B6B-9529-C75F44398A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42BE-D064-4030-AD0A-460CAD5A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C73A-5374-4B84-9908-20CF0209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B21041-B414-4E64-820B-9704DCE46A24}"/>
              </a:ext>
            </a:extLst>
          </p:cNvPr>
          <p:cNvGrpSpPr/>
          <p:nvPr/>
        </p:nvGrpSpPr>
        <p:grpSpPr>
          <a:xfrm>
            <a:off x="882478" y="556590"/>
            <a:ext cx="11097487" cy="6209581"/>
            <a:chOff x="882478" y="132704"/>
            <a:chExt cx="11849964" cy="663346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FFE6CB-A251-4802-BE2B-831186BD268B}"/>
                </a:ext>
              </a:extLst>
            </p:cNvPr>
            <p:cNvGrpSpPr/>
            <p:nvPr/>
          </p:nvGrpSpPr>
          <p:grpSpPr>
            <a:xfrm>
              <a:off x="882478" y="1656319"/>
              <a:ext cx="11849964" cy="5109853"/>
              <a:chOff x="378572" y="1508862"/>
              <a:chExt cx="11849964" cy="51098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0D23C2E-630B-44F0-94FE-FEC3A48A265B}"/>
                  </a:ext>
                </a:extLst>
              </p:cNvPr>
              <p:cNvGrpSpPr/>
              <p:nvPr/>
            </p:nvGrpSpPr>
            <p:grpSpPr>
              <a:xfrm>
                <a:off x="378572" y="5002372"/>
                <a:ext cx="3146506" cy="1616343"/>
                <a:chOff x="378571" y="3898100"/>
                <a:chExt cx="3763618" cy="272061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75ECD873-E530-47EC-8963-3DB0BA0E880D}"/>
                    </a:ext>
                  </a:extLst>
                </p:cNvPr>
                <p:cNvGrpSpPr/>
                <p:nvPr/>
              </p:nvGrpSpPr>
              <p:grpSpPr>
                <a:xfrm>
                  <a:off x="378571" y="3898100"/>
                  <a:ext cx="3763618" cy="1563756"/>
                  <a:chOff x="6095999" y="3856383"/>
                  <a:chExt cx="4611757" cy="2597426"/>
                </a:xfrm>
              </p:grpSpPr>
              <p:sp>
                <p:nvSpPr>
                  <p:cNvPr id="9" name="Flowchart: Multidocument 8">
                    <a:extLst>
                      <a:ext uri="{FF2B5EF4-FFF2-40B4-BE49-F238E27FC236}">
                        <a16:creationId xmlns:a16="http://schemas.microsoft.com/office/drawing/2014/main" id="{71E21D5A-A78A-49D6-9367-73EEBB8C6398}"/>
                      </a:ext>
                    </a:extLst>
                  </p:cNvPr>
                  <p:cNvSpPr/>
                  <p:nvPr/>
                </p:nvSpPr>
                <p:spPr>
                  <a:xfrm>
                    <a:off x="6095999" y="3856383"/>
                    <a:ext cx="4611757" cy="259742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/>
                      <a:t>Product-Services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83B0562-0E5D-47DB-877C-C58A8ABAF7AE}"/>
                      </a:ext>
                    </a:extLst>
                  </p:cNvPr>
                  <p:cNvSpPr/>
                  <p:nvPr/>
                </p:nvSpPr>
                <p:spPr>
                  <a:xfrm>
                    <a:off x="6272453" y="5777950"/>
                    <a:ext cx="1987935" cy="53940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/>
                      <a:t>Internal Cache</a:t>
                    </a:r>
                  </a:p>
                </p:txBody>
              </p:sp>
            </p:grpSp>
            <p:sp>
              <p:nvSpPr>
                <p:cNvPr id="11" name="Flowchart: Magnetic Disk 10">
                  <a:extLst>
                    <a:ext uri="{FF2B5EF4-FFF2-40B4-BE49-F238E27FC236}">
                      <a16:creationId xmlns:a16="http://schemas.microsoft.com/office/drawing/2014/main" id="{7B01D5C3-96F8-4B2B-A2EB-B2DE2706FD5A}"/>
                    </a:ext>
                  </a:extLst>
                </p:cNvPr>
                <p:cNvSpPr/>
                <p:nvPr/>
              </p:nvSpPr>
              <p:spPr>
                <a:xfrm>
                  <a:off x="702365" y="5817704"/>
                  <a:ext cx="868902" cy="80101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DB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4ED4717-44BF-486C-89C2-8C47581FF61E}"/>
                    </a:ext>
                  </a:extLst>
                </p:cNvPr>
                <p:cNvCxnSpPr/>
                <p:nvPr/>
              </p:nvCxnSpPr>
              <p:spPr>
                <a:xfrm>
                  <a:off x="1179443" y="5461856"/>
                  <a:ext cx="0" cy="44861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4D8BCA4-14C5-4FCC-9DC3-FCE82593DAC5}"/>
                  </a:ext>
                </a:extLst>
              </p:cNvPr>
              <p:cNvGrpSpPr/>
              <p:nvPr/>
            </p:nvGrpSpPr>
            <p:grpSpPr>
              <a:xfrm>
                <a:off x="6096000" y="4810539"/>
                <a:ext cx="3379292" cy="1724744"/>
                <a:chOff x="6096000" y="4386470"/>
                <a:chExt cx="3525070" cy="214881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2C8ADF4-EAFB-459D-8691-FCB9B403B408}"/>
                    </a:ext>
                  </a:extLst>
                </p:cNvPr>
                <p:cNvGrpSpPr/>
                <p:nvPr/>
              </p:nvGrpSpPr>
              <p:grpSpPr>
                <a:xfrm>
                  <a:off x="6096000" y="4386470"/>
                  <a:ext cx="3525070" cy="1274170"/>
                  <a:chOff x="6096000" y="3925674"/>
                  <a:chExt cx="4611757" cy="2597426"/>
                </a:xfrm>
              </p:grpSpPr>
              <p:sp>
                <p:nvSpPr>
                  <p:cNvPr id="4" name="Flowchart: Multidocument 3">
                    <a:extLst>
                      <a:ext uri="{FF2B5EF4-FFF2-40B4-BE49-F238E27FC236}">
                        <a16:creationId xmlns:a16="http://schemas.microsoft.com/office/drawing/2014/main" id="{95470966-4E7A-4523-80C0-E594D231333A}"/>
                      </a:ext>
                    </a:extLst>
                  </p:cNvPr>
                  <p:cNvSpPr/>
                  <p:nvPr/>
                </p:nvSpPr>
                <p:spPr>
                  <a:xfrm>
                    <a:off x="6096000" y="3925674"/>
                    <a:ext cx="4611757" cy="259742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200" dirty="0"/>
                      <a:t>Price-Services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2014F4C-6CA0-4F36-9EF1-542E2672D7DE}"/>
                      </a:ext>
                    </a:extLst>
                  </p:cNvPr>
                  <p:cNvSpPr/>
                  <p:nvPr/>
                </p:nvSpPr>
                <p:spPr>
                  <a:xfrm>
                    <a:off x="6272453" y="5777947"/>
                    <a:ext cx="1869584" cy="380504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/>
                      <a:t>Internal Cache</a:t>
                    </a:r>
                  </a:p>
                </p:txBody>
              </p:sp>
            </p:grpSp>
            <p:sp>
              <p:nvSpPr>
                <p:cNvPr id="14" name="Flowchart: Magnetic Disk 13">
                  <a:extLst>
                    <a:ext uri="{FF2B5EF4-FFF2-40B4-BE49-F238E27FC236}">
                      <a16:creationId xmlns:a16="http://schemas.microsoft.com/office/drawing/2014/main" id="{707A2376-21FE-46CD-9143-57A2CB80796F}"/>
                    </a:ext>
                  </a:extLst>
                </p:cNvPr>
                <p:cNvSpPr/>
                <p:nvPr/>
              </p:nvSpPr>
              <p:spPr>
                <a:xfrm>
                  <a:off x="7213100" y="5882607"/>
                  <a:ext cx="813829" cy="652676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DB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6D56100-28F1-4589-B3A1-4148F1A6A0C9}"/>
                    </a:ext>
                  </a:extLst>
                </p:cNvPr>
                <p:cNvCxnSpPr/>
                <p:nvPr/>
              </p:nvCxnSpPr>
              <p:spPr>
                <a:xfrm>
                  <a:off x="7659939" y="5592658"/>
                  <a:ext cx="0" cy="3655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05FEA475-3C50-4512-9330-BB2D602E0303}"/>
                  </a:ext>
                </a:extLst>
              </p:cNvPr>
              <p:cNvSpPr/>
              <p:nvPr/>
            </p:nvSpPr>
            <p:spPr>
              <a:xfrm>
                <a:off x="3525078" y="2819445"/>
                <a:ext cx="3034748" cy="123572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AA388FA-BE81-4228-B2B8-88402AFE25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478" y="4023325"/>
                <a:ext cx="2800151" cy="95464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0C8A5-C965-4D56-8034-3FEA3A8E5232}"/>
                  </a:ext>
                </a:extLst>
              </p:cNvPr>
              <p:cNvSpPr txBox="1"/>
              <p:nvPr/>
            </p:nvSpPr>
            <p:spPr>
              <a:xfrm rot="20440915">
                <a:off x="2205181" y="4315981"/>
                <a:ext cx="1635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&lt;-Product ID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D589D-8977-46A6-AC3E-C1F17879099F}"/>
                  </a:ext>
                </a:extLst>
              </p:cNvPr>
              <p:cNvSpPr txBox="1"/>
              <p:nvPr/>
            </p:nvSpPr>
            <p:spPr>
              <a:xfrm rot="20394218">
                <a:off x="1007302" y="3890624"/>
                <a:ext cx="2288709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/>
                  <a:t>JSON {    "name": "15117729_Name",    "id": "15117729"} </a:t>
                </a:r>
                <a:r>
                  <a:rPr lang="en-IN" sz="1600" dirty="0"/>
                  <a:t>-&gt;</a:t>
                </a:r>
                <a:endParaRPr lang="en-IN" sz="105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930EA0-2E3A-4809-BBE0-EF27905B5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69037" y="3795205"/>
                <a:ext cx="2933389" cy="107798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A097DA-8C78-4099-8E55-4AB6385168E8}"/>
                  </a:ext>
                </a:extLst>
              </p:cNvPr>
              <p:cNvSpPr txBox="1"/>
              <p:nvPr/>
            </p:nvSpPr>
            <p:spPr>
              <a:xfrm rot="1386562">
                <a:off x="6179488" y="4164228"/>
                <a:ext cx="1635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Product ID-&gt;</a:t>
                </a:r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0364177E-EC38-44A1-B180-141E5754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78244">
                <a:off x="6707002" y="3767096"/>
                <a:ext cx="2348899" cy="569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</a:rPr>
                  <a:t>&lt;- {"value":1.5117729E7,"currency_code":"USD"}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lowchart: Document 32">
                <a:extLst>
                  <a:ext uri="{FF2B5EF4-FFF2-40B4-BE49-F238E27FC236}">
                    <a16:creationId xmlns:a16="http://schemas.microsoft.com/office/drawing/2014/main" id="{C5DF82EB-4E7D-42CB-A351-F03ABFB1A27A}"/>
                  </a:ext>
                </a:extLst>
              </p:cNvPr>
              <p:cNvSpPr/>
              <p:nvPr/>
            </p:nvSpPr>
            <p:spPr>
              <a:xfrm>
                <a:off x="3601702" y="1508862"/>
                <a:ext cx="3034748" cy="91690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Aggregator Service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60CC630-D9F1-4254-8AA9-F2D74E714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3661" y="2312715"/>
                <a:ext cx="22826" cy="5758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DE0AF5-B159-4798-8721-A7091E79E0AE}"/>
                  </a:ext>
                </a:extLst>
              </p:cNvPr>
              <p:cNvSpPr txBox="1"/>
              <p:nvPr/>
            </p:nvSpPr>
            <p:spPr>
              <a:xfrm>
                <a:off x="5339283" y="2399333"/>
                <a:ext cx="1955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Product ID</a:t>
                </a:r>
                <a:endParaRPr lang="en-IN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80F5AC-5A20-4222-A3C9-D0533EB0F9E5}"/>
                  </a:ext>
                </a:extLst>
              </p:cNvPr>
              <p:cNvSpPr txBox="1"/>
              <p:nvPr/>
            </p:nvSpPr>
            <p:spPr>
              <a:xfrm>
                <a:off x="7138841" y="1871471"/>
                <a:ext cx="5089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{    "id": "15117729",    "name": "15117729_Name",    "</a:t>
                </a:r>
                <a:r>
                  <a:rPr lang="en-US" sz="1600" dirty="0" err="1"/>
                  <a:t>current_price</a:t>
                </a:r>
                <a:r>
                  <a:rPr lang="en-US" sz="1600" dirty="0"/>
                  <a:t>": {        "value": 15117729,        "</a:t>
                </a:r>
                <a:r>
                  <a:rPr lang="en-US" sz="1600" dirty="0" err="1"/>
                  <a:t>currency_code</a:t>
                </a:r>
                <a:r>
                  <a:rPr lang="en-US" sz="1600" dirty="0"/>
                  <a:t>": "USD"    }}</a:t>
                </a:r>
                <a:endParaRPr lang="en-IN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6E6FF8-18B4-47D6-BAC7-8F364D93AFC2}"/>
                  </a:ext>
                </a:extLst>
              </p:cNvPr>
              <p:cNvSpPr txBox="1"/>
              <p:nvPr/>
            </p:nvSpPr>
            <p:spPr>
              <a:xfrm>
                <a:off x="3611863" y="2817103"/>
                <a:ext cx="2769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Eureka Service Discovery and Load balancing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866ADA-6DF9-4C76-9C91-BEA1EB1EA539}"/>
                  </a:ext>
                </a:extLst>
              </p:cNvPr>
              <p:cNvSpPr txBox="1"/>
              <p:nvPr/>
            </p:nvSpPr>
            <p:spPr>
              <a:xfrm>
                <a:off x="3682628" y="3444602"/>
                <a:ext cx="2491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Product </a:t>
                </a:r>
                <a:r>
                  <a:rPr lang="en-IN" sz="1400" dirty="0" err="1">
                    <a:solidFill>
                      <a:schemeClr val="bg1"/>
                    </a:solidFill>
                  </a:rPr>
                  <a:t>Srv</a:t>
                </a:r>
                <a:r>
                  <a:rPr lang="en-IN" sz="1400" dirty="0">
                    <a:solidFill>
                      <a:schemeClr val="bg1"/>
                    </a:solidFill>
                  </a:rPr>
                  <a:t>(3)           Price </a:t>
                </a:r>
                <a:r>
                  <a:rPr lang="en-IN" sz="1400" dirty="0" err="1">
                    <a:solidFill>
                      <a:schemeClr val="bg1"/>
                    </a:solidFill>
                  </a:rPr>
                  <a:t>Srv</a:t>
                </a:r>
                <a:r>
                  <a:rPr lang="en-IN" sz="1400" dirty="0">
                    <a:solidFill>
                      <a:schemeClr val="bg1"/>
                    </a:solidFill>
                  </a:rPr>
                  <a:t>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49469-1A10-4E62-8C35-9F3C63088C86}"/>
                </a:ext>
              </a:extLst>
            </p:cNvPr>
            <p:cNvGrpSpPr/>
            <p:nvPr/>
          </p:nvGrpSpPr>
          <p:grpSpPr>
            <a:xfrm>
              <a:off x="882478" y="132704"/>
              <a:ext cx="9620383" cy="722722"/>
              <a:chOff x="1763942" y="252670"/>
              <a:chExt cx="9620383" cy="72272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37226E0-C5E3-4D34-8E21-8A2F46F69993}"/>
                  </a:ext>
                </a:extLst>
              </p:cNvPr>
              <p:cNvGrpSpPr/>
              <p:nvPr/>
            </p:nvGrpSpPr>
            <p:grpSpPr>
              <a:xfrm>
                <a:off x="1763942" y="311064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6675BD2-2587-4096-9FDF-4543AE7620C1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7BFB53CE-5068-4C87-AE43-6F3619BBC7C9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46" name="Graphic 45" descr="Laptop">
                      <a:extLst>
                        <a:ext uri="{FF2B5EF4-FFF2-40B4-BE49-F238E27FC236}">
                          <a16:creationId xmlns:a16="http://schemas.microsoft.com/office/drawing/2014/main" id="{7EA7214A-7952-4483-805D-7A244B0193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Smart Phone">
                      <a:extLst>
                        <a:ext uri="{FF2B5EF4-FFF2-40B4-BE49-F238E27FC236}">
                          <a16:creationId xmlns:a16="http://schemas.microsoft.com/office/drawing/2014/main" id="{BABC696A-1D3C-4A20-996D-7B3CC140A2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6B0121C-B1A0-451E-B947-FE6CE82673D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1" name="Graphic 50" descr="Laptop">
                      <a:extLst>
                        <a:ext uri="{FF2B5EF4-FFF2-40B4-BE49-F238E27FC236}">
                          <a16:creationId xmlns:a16="http://schemas.microsoft.com/office/drawing/2014/main" id="{6F8F7C41-8618-4E22-9EA1-3AE53A0026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Smart Phone">
                      <a:extLst>
                        <a:ext uri="{FF2B5EF4-FFF2-40B4-BE49-F238E27FC236}">
                          <a16:creationId xmlns:a16="http://schemas.microsoft.com/office/drawing/2014/main" id="{3EDAFB0E-F1CB-44BA-9AEF-EB0DC7FEB2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6BE39C0-9583-4CF0-9B48-0EAFE0B38ED8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A0B142D-CE03-4B5A-A007-E4F39F896FD7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9" name="Graphic 58" descr="Laptop">
                      <a:extLst>
                        <a:ext uri="{FF2B5EF4-FFF2-40B4-BE49-F238E27FC236}">
                          <a16:creationId xmlns:a16="http://schemas.microsoft.com/office/drawing/2014/main" id="{40A97071-0EAC-4DF5-9401-F6FBF31FFA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Smart Phone">
                      <a:extLst>
                        <a:ext uri="{FF2B5EF4-FFF2-40B4-BE49-F238E27FC236}">
                          <a16:creationId xmlns:a16="http://schemas.microsoft.com/office/drawing/2014/main" id="{2BDE56AC-5E0F-4D52-835D-DD0007A4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75EB6FD5-C046-4A99-A18C-5681DE889365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7" name="Graphic 56" descr="Laptop">
                      <a:extLst>
                        <a:ext uri="{FF2B5EF4-FFF2-40B4-BE49-F238E27FC236}">
                          <a16:creationId xmlns:a16="http://schemas.microsoft.com/office/drawing/2014/main" id="{C1C9F4B7-D95C-40A9-951B-60C0EC2A51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Graphic 57" descr="Smart Phone">
                      <a:extLst>
                        <a:ext uri="{FF2B5EF4-FFF2-40B4-BE49-F238E27FC236}">
                          <a16:creationId xmlns:a16="http://schemas.microsoft.com/office/drawing/2014/main" id="{23B72407-C8C8-407C-AEE3-E859D66ECC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7EDA102-4E47-48C4-83A8-8CBE69BDB915}"/>
                  </a:ext>
                </a:extLst>
              </p:cNvPr>
              <p:cNvGrpSpPr/>
              <p:nvPr/>
            </p:nvGrpSpPr>
            <p:grpSpPr>
              <a:xfrm>
                <a:off x="4951659" y="261489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0EEED7-2900-467C-8C20-2626294B27EC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B319B9D-3C08-4055-99EA-7165EB80E670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75" name="Graphic 74" descr="Laptop">
                      <a:extLst>
                        <a:ext uri="{FF2B5EF4-FFF2-40B4-BE49-F238E27FC236}">
                          <a16:creationId xmlns:a16="http://schemas.microsoft.com/office/drawing/2014/main" id="{8C75BDAD-13F3-403F-A79E-0ABF68C93C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Graphic 75" descr="Smart Phone">
                      <a:extLst>
                        <a:ext uri="{FF2B5EF4-FFF2-40B4-BE49-F238E27FC236}">
                          <a16:creationId xmlns:a16="http://schemas.microsoft.com/office/drawing/2014/main" id="{D80234F2-8044-4BAF-B140-DEF0EBA7A1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D78D59E9-E9AF-4827-AE77-8761249600AE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73" name="Graphic 72" descr="Laptop">
                      <a:extLst>
                        <a:ext uri="{FF2B5EF4-FFF2-40B4-BE49-F238E27FC236}">
                          <a16:creationId xmlns:a16="http://schemas.microsoft.com/office/drawing/2014/main" id="{3B285C94-8039-4C0D-B8E2-54C84CC13C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Smart Phone">
                      <a:extLst>
                        <a:ext uri="{FF2B5EF4-FFF2-40B4-BE49-F238E27FC236}">
                          <a16:creationId xmlns:a16="http://schemas.microsoft.com/office/drawing/2014/main" id="{E827438D-44FD-46BF-9162-96866B58FC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26E860D-BD7E-4D1E-B01F-21760CA55C01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8EA4642B-FF8E-4132-B027-4C54AC2236F0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69" name="Graphic 68" descr="Laptop">
                      <a:extLst>
                        <a:ext uri="{FF2B5EF4-FFF2-40B4-BE49-F238E27FC236}">
                          <a16:creationId xmlns:a16="http://schemas.microsoft.com/office/drawing/2014/main" id="{1AE4F66F-1FB0-40D9-896B-4892BEBF5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Smart Phone">
                      <a:extLst>
                        <a:ext uri="{FF2B5EF4-FFF2-40B4-BE49-F238E27FC236}">
                          <a16:creationId xmlns:a16="http://schemas.microsoft.com/office/drawing/2014/main" id="{254D9463-A1F8-42E9-BFE0-929B3CD820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10739CF3-0ED4-4DC4-8B99-C88CEB8856B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67" name="Graphic 66" descr="Laptop">
                      <a:extLst>
                        <a:ext uri="{FF2B5EF4-FFF2-40B4-BE49-F238E27FC236}">
                          <a16:creationId xmlns:a16="http://schemas.microsoft.com/office/drawing/2014/main" id="{32D6BB09-5427-4971-B699-1EA7C85332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Smart Phone">
                      <a:extLst>
                        <a:ext uri="{FF2B5EF4-FFF2-40B4-BE49-F238E27FC236}">
                          <a16:creationId xmlns:a16="http://schemas.microsoft.com/office/drawing/2014/main" id="{5CA5B3F3-1FF7-42C6-94C8-EE3DDBEC3D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40FF5BB-BBEF-4321-8027-FE54ACC1DE32}"/>
                  </a:ext>
                </a:extLst>
              </p:cNvPr>
              <p:cNvGrpSpPr/>
              <p:nvPr/>
            </p:nvGrpSpPr>
            <p:grpSpPr>
              <a:xfrm>
                <a:off x="8167992" y="252670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CE715F7-BAD3-42CE-8E8A-26FFA69422AE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38CACCFC-5737-4102-8FD1-87AACAF7AB15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90" name="Graphic 89" descr="Laptop">
                      <a:extLst>
                        <a:ext uri="{FF2B5EF4-FFF2-40B4-BE49-F238E27FC236}">
                          <a16:creationId xmlns:a16="http://schemas.microsoft.com/office/drawing/2014/main" id="{5D670D04-A661-4BE8-BB3A-76CC358AB1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Smart Phone">
                      <a:extLst>
                        <a:ext uri="{FF2B5EF4-FFF2-40B4-BE49-F238E27FC236}">
                          <a16:creationId xmlns:a16="http://schemas.microsoft.com/office/drawing/2014/main" id="{E2C3BE25-AAF3-4E42-84AB-1EBDDB825E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0519BB31-0749-4991-BFC5-DC788365653E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8" name="Graphic 87" descr="Laptop">
                      <a:extLst>
                        <a:ext uri="{FF2B5EF4-FFF2-40B4-BE49-F238E27FC236}">
                          <a16:creationId xmlns:a16="http://schemas.microsoft.com/office/drawing/2014/main" id="{EA3443E9-4642-496E-80D1-E1FFFFE4C8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Graphic 88" descr="Smart Phone">
                      <a:extLst>
                        <a:ext uri="{FF2B5EF4-FFF2-40B4-BE49-F238E27FC236}">
                          <a16:creationId xmlns:a16="http://schemas.microsoft.com/office/drawing/2014/main" id="{5A6D8DDF-A75D-4838-8A4B-A65236FB57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C6B5D094-8986-4E43-B0B1-CC7BF6F765C2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ED7D5DAC-0E20-4B29-8AC3-8AD8D5D24E38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4" name="Graphic 83" descr="Laptop">
                      <a:extLst>
                        <a:ext uri="{FF2B5EF4-FFF2-40B4-BE49-F238E27FC236}">
                          <a16:creationId xmlns:a16="http://schemas.microsoft.com/office/drawing/2014/main" id="{D40712F2-2D35-471C-9C23-C2C18FC757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Smart Phone">
                      <a:extLst>
                        <a:ext uri="{FF2B5EF4-FFF2-40B4-BE49-F238E27FC236}">
                          <a16:creationId xmlns:a16="http://schemas.microsoft.com/office/drawing/2014/main" id="{F713EC02-04F4-47BD-865B-962E84C45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920E113-B792-4739-A836-7A039C357C6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2" name="Graphic 81" descr="Laptop">
                      <a:extLst>
                        <a:ext uri="{FF2B5EF4-FFF2-40B4-BE49-F238E27FC236}">
                          <a16:creationId xmlns:a16="http://schemas.microsoft.com/office/drawing/2014/main" id="{14616E48-A3CD-4929-972A-B3A173A18C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Graphic 82" descr="Smart Phone">
                      <a:extLst>
                        <a:ext uri="{FF2B5EF4-FFF2-40B4-BE49-F238E27FC236}">
                          <a16:creationId xmlns:a16="http://schemas.microsoft.com/office/drawing/2014/main" id="{650C1830-E929-4BAD-A3B8-D19BF76B9E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356994B6-C780-403D-B8B4-FCD211D74DF6}"/>
                </a:ext>
              </a:extLst>
            </p:cNvPr>
            <p:cNvCxnSpPr>
              <a:cxnSpLocks/>
              <a:stCxn id="33" idx="1"/>
              <a:endCxn id="43" idx="1"/>
            </p:cNvCxnSpPr>
            <p:nvPr/>
          </p:nvCxnSpPr>
          <p:spPr>
            <a:xfrm rot="10800000" flipH="1" flipV="1">
              <a:off x="4105608" y="2114769"/>
              <a:ext cx="80926" cy="1738899"/>
            </a:xfrm>
            <a:prstGeom prst="bentConnector3">
              <a:avLst>
                <a:gd name="adj1" fmla="val -28248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9DEA17AE-F547-454E-99EB-5F93E5FAC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148" y="2060186"/>
              <a:ext cx="462729" cy="1738899"/>
            </a:xfrm>
            <a:prstGeom prst="bentConnector3">
              <a:avLst>
                <a:gd name="adj1" fmla="val -49403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6F12EE-D936-4AD3-AD48-CC88061D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9743" y="734291"/>
              <a:ext cx="2925930" cy="89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5060626-280C-4FC9-BC83-8570FE659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676" y="677570"/>
              <a:ext cx="2932522" cy="913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5452A79-0E4D-4E8B-9641-D5D0C57F5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6224" y="689065"/>
              <a:ext cx="1047131" cy="9665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B041D-A3E9-402F-B167-AC77018D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3362" y="704840"/>
              <a:ext cx="683426" cy="918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24F93B2-BBAA-4578-88FD-A4EC741EC161}"/>
              </a:ext>
            </a:extLst>
          </p:cNvPr>
          <p:cNvSpPr txBox="1"/>
          <p:nvPr/>
        </p:nvSpPr>
        <p:spPr>
          <a:xfrm>
            <a:off x="1385626" y="92765"/>
            <a:ext cx="1001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191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Gola</dc:creator>
  <cp:lastModifiedBy>Indu Gola</cp:lastModifiedBy>
  <cp:revision>16</cp:revision>
  <dcterms:created xsi:type="dcterms:W3CDTF">2019-03-19T09:29:12Z</dcterms:created>
  <dcterms:modified xsi:type="dcterms:W3CDTF">2019-03-19T11:54:11Z</dcterms:modified>
</cp:coreProperties>
</file>