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3193" r:id="rId5"/>
    <p:sldId id="3198" r:id="rId6"/>
    <p:sldId id="3191" r:id="rId7"/>
    <p:sldId id="4407" r:id="rId8"/>
    <p:sldId id="440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7CEC50-E021-4A73-9763-51D32FDC1C75}">
          <p14:sldIdLst>
            <p14:sldId id="3193"/>
          </p14:sldIdLst>
        </p14:section>
        <p14:section name="About Project" id="{F6BA1268-A2CD-4EA5-9A15-B84D3FFFA1B4}">
          <p14:sldIdLst>
            <p14:sldId id="3198"/>
            <p14:sldId id="3191"/>
            <p14:sldId id="4407"/>
            <p14:sldId id="44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lok Shah" initials="AS" lastIdx="1" clrIdx="0">
    <p:extLst>
      <p:ext uri="{19B8F6BF-5375-455C-9EA6-DF929625EA0E}">
        <p15:presenceInfo xmlns:p15="http://schemas.microsoft.com/office/powerpoint/2012/main" userId="S::aalok.shah@landmarkgroup.com::7bbad60e-1b55-4e50-9f3e-35133de8dd00" providerId="AD"/>
      </p:ext>
    </p:extLst>
  </p:cmAuthor>
  <p:cmAuthor id="2" name="Udaya Kiran Mylavarapu" initials="UKM" lastIdx="1" clrIdx="1">
    <p:extLst>
      <p:ext uri="{19B8F6BF-5375-455C-9EA6-DF929625EA0E}">
        <p15:presenceInfo xmlns:p15="http://schemas.microsoft.com/office/powerpoint/2012/main" userId="S::udayakiran.mylavarapu@landmarkgroup.com::e721eafc-bec5-4b41-9434-99238cf67c50" providerId="AD"/>
      </p:ext>
    </p:extLst>
  </p:cmAuthor>
  <p:cmAuthor id="3" name="Pooja Sharma" initials="PS" lastIdx="1" clrIdx="2">
    <p:extLst>
      <p:ext uri="{19B8F6BF-5375-455C-9EA6-DF929625EA0E}">
        <p15:presenceInfo xmlns:p15="http://schemas.microsoft.com/office/powerpoint/2012/main" userId="S::pooja.sharma@landmarkgroup.com::137b3bb8-3bff-4e90-a1cf-bb93092623f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BEDCAA"/>
    <a:srgbClr val="FFC000"/>
    <a:srgbClr val="92D050"/>
    <a:srgbClr val="CDD55A"/>
    <a:srgbClr val="CCECFF"/>
    <a:srgbClr val="FF3399"/>
    <a:srgbClr val="99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4C64F8-6393-469F-A7A0-A1AA2E008051}" v="1" dt="2021-12-27T09:13:56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94" autoAdjust="0"/>
    <p:restoredTop sz="93878" autoAdjust="0"/>
  </p:normalViewPr>
  <p:slideViewPr>
    <p:cSldViewPr snapToGrid="0">
      <p:cViewPr>
        <p:scale>
          <a:sx n="102" d="100"/>
          <a:sy n="102" d="100"/>
        </p:scale>
        <p:origin x="107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a Sharma" userId="137b3bb8-3bff-4e90-a1cf-bb93092623f3" providerId="ADAL" clId="{19645F30-6BE8-4A78-BF0F-E0DC8547A94D}"/>
    <pc:docChg chg="undo custSel addSld delSld modSld">
      <pc:chgData name="Pooja Sharma" userId="137b3bb8-3bff-4e90-a1cf-bb93092623f3" providerId="ADAL" clId="{19645F30-6BE8-4A78-BF0F-E0DC8547A94D}" dt="2021-09-28T07:45:01.008" v="473" actId="20577"/>
      <pc:docMkLst>
        <pc:docMk/>
      </pc:docMkLst>
      <pc:sldChg chg="modSp mod">
        <pc:chgData name="Pooja Sharma" userId="137b3bb8-3bff-4e90-a1cf-bb93092623f3" providerId="ADAL" clId="{19645F30-6BE8-4A78-BF0F-E0DC8547A94D}" dt="2021-09-28T07:44:48.700" v="467" actId="14734"/>
        <pc:sldMkLst>
          <pc:docMk/>
          <pc:sldMk cId="3863288304" sldId="3191"/>
        </pc:sldMkLst>
        <pc:graphicFrameChg chg="mod modGraphic">
          <ac:chgData name="Pooja Sharma" userId="137b3bb8-3bff-4e90-a1cf-bb93092623f3" providerId="ADAL" clId="{19645F30-6BE8-4A78-BF0F-E0DC8547A94D}" dt="2021-09-28T07:44:48.700" v="467" actId="14734"/>
          <ac:graphicFrameMkLst>
            <pc:docMk/>
            <pc:sldMk cId="3863288304" sldId="3191"/>
            <ac:graphicFrameMk id="9" creationId="{45FF27C6-B1F9-436C-B095-803F10A5FC8C}"/>
          </ac:graphicFrameMkLst>
        </pc:graphicFrameChg>
      </pc:sldChg>
      <pc:sldChg chg="modSp mod">
        <pc:chgData name="Pooja Sharma" userId="137b3bb8-3bff-4e90-a1cf-bb93092623f3" providerId="ADAL" clId="{19645F30-6BE8-4A78-BF0F-E0DC8547A94D}" dt="2021-09-01T06:21:32.875" v="161" actId="20577"/>
        <pc:sldMkLst>
          <pc:docMk/>
          <pc:sldMk cId="261328289" sldId="3193"/>
        </pc:sldMkLst>
        <pc:spChg chg="mod">
          <ac:chgData name="Pooja Sharma" userId="137b3bb8-3bff-4e90-a1cf-bb93092623f3" providerId="ADAL" clId="{19645F30-6BE8-4A78-BF0F-E0DC8547A94D}" dt="2021-09-01T06:21:32.875" v="161" actId="20577"/>
          <ac:spMkLst>
            <pc:docMk/>
            <pc:sldMk cId="261328289" sldId="3193"/>
            <ac:spMk id="4" creationId="{BA46DBCF-3D87-418E-BD0E-1016F271CEEA}"/>
          </ac:spMkLst>
        </pc:spChg>
      </pc:sldChg>
      <pc:sldChg chg="del">
        <pc:chgData name="Pooja Sharma" userId="137b3bb8-3bff-4e90-a1cf-bb93092623f3" providerId="ADAL" clId="{19645F30-6BE8-4A78-BF0F-E0DC8547A94D}" dt="2021-09-01T06:21:18.623" v="139" actId="47"/>
        <pc:sldMkLst>
          <pc:docMk/>
          <pc:sldMk cId="1716948148" sldId="3196"/>
        </pc:sldMkLst>
      </pc:sldChg>
      <pc:sldChg chg="addSp modSp mod">
        <pc:chgData name="Pooja Sharma" userId="137b3bb8-3bff-4e90-a1cf-bb93092623f3" providerId="ADAL" clId="{19645F30-6BE8-4A78-BF0F-E0DC8547A94D}" dt="2021-09-01T05:23:52.471" v="104" actId="1037"/>
        <pc:sldMkLst>
          <pc:docMk/>
          <pc:sldMk cId="727789559" sldId="3197"/>
        </pc:sldMkLst>
        <pc:spChg chg="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7" creationId="{C72031BF-E22B-4587-865A-6AE694C21469}"/>
          </ac:spMkLst>
        </pc:spChg>
        <pc:spChg chg="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8" creationId="{58C0D031-C874-499B-8D73-86884F13990E}"/>
          </ac:spMkLst>
        </pc:spChg>
        <pc:spChg chg="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9" creationId="{B484A434-B255-47DA-B48E-998AB061E7BE}"/>
          </ac:spMkLst>
        </pc:spChg>
        <pc:spChg chg="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10" creationId="{9065C5AA-8115-4E1E-BF56-CB8A49DEA3CF}"/>
          </ac:spMkLst>
        </pc:spChg>
        <pc:spChg chg="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11" creationId="{255BB55F-CD77-4120-B4A0-1D5EF880DE59}"/>
          </ac:spMkLst>
        </pc:spChg>
        <pc:spChg chg="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12" creationId="{CFBA0363-4BC0-4A12-B1C4-B487F5D60F9D}"/>
          </ac:spMkLst>
        </pc:spChg>
        <pc:spChg chg="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13" creationId="{1C785917-BA2C-48EE-9ABF-D218D09F4C9D}"/>
          </ac:spMkLst>
        </pc:spChg>
        <pc:spChg chg="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14" creationId="{FE628A27-E8BB-4690-A0CC-33E13B6A1115}"/>
          </ac:spMkLst>
        </pc:spChg>
        <pc:spChg chg="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15" creationId="{23D17C6F-5E59-476F-8BA5-995A4851FB1E}"/>
          </ac:spMkLst>
        </pc:spChg>
        <pc:spChg chg="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17" creationId="{476188AC-58C3-415E-932C-AEADA56BE776}"/>
          </ac:spMkLst>
        </pc:spChg>
        <pc:spChg chg="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18" creationId="{71338A59-3D96-44CE-80B9-4183318D1142}"/>
          </ac:spMkLst>
        </pc:spChg>
        <pc:spChg chg="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19" creationId="{50EB767D-374E-485C-B18A-1CFDCF495A90}"/>
          </ac:spMkLst>
        </pc:spChg>
        <pc:spChg chg="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20" creationId="{41AB9A85-7B6A-466F-BCD4-D2AE469DA63C}"/>
          </ac:spMkLst>
        </pc:spChg>
        <pc:spChg chg="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21" creationId="{1EC059BC-B832-44CA-9D59-833EF6D8A448}"/>
          </ac:spMkLst>
        </pc:spChg>
        <pc:spChg chg="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22" creationId="{627DE579-3A45-45A1-A9CE-CE58EC27005B}"/>
          </ac:spMkLst>
        </pc:spChg>
        <pc:spChg chg="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23" creationId="{7925EB00-B053-47B3-B939-D5C0BEE81D47}"/>
          </ac:spMkLst>
        </pc:spChg>
        <pc:spChg chg="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24" creationId="{871E63BA-91A3-427B-AE68-A01BDF6510F4}"/>
          </ac:spMkLst>
        </pc:spChg>
        <pc:spChg chg="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25" creationId="{D97296CF-C8C2-48F4-B27C-A431024875EC}"/>
          </ac:spMkLst>
        </pc:spChg>
        <pc:spChg chg="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26" creationId="{908F9445-B2B4-4702-8F99-5820AC13915D}"/>
          </ac:spMkLst>
        </pc:spChg>
        <pc:spChg chg="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27" creationId="{3E5B1B91-DA3A-44B3-B525-C3D1D8A6E9E8}"/>
          </ac:spMkLst>
        </pc:spChg>
        <pc:spChg chg="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28" creationId="{9C259FDC-D2C2-4537-A3E7-97C2EFC0BA9D}"/>
          </ac:spMkLst>
        </pc:spChg>
        <pc:spChg chg="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30" creationId="{9A6AB14B-B840-4A7A-9C6C-0ACD4BB642D4}"/>
          </ac:spMkLst>
        </pc:spChg>
        <pc:spChg chg="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31" creationId="{BD951058-587E-42FA-9C47-06AFBF855853}"/>
          </ac:spMkLst>
        </pc:spChg>
        <pc:spChg chg="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33" creationId="{1BDE867C-63CE-4449-881F-A1836002181F}"/>
          </ac:spMkLst>
        </pc:spChg>
        <pc:spChg chg="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34" creationId="{A4EE3ECB-E660-4D58-A4DF-0112597DDABE}"/>
          </ac:spMkLst>
        </pc:spChg>
        <pc:spChg chg="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35" creationId="{6B2344F1-5B4E-4B88-AF4D-B7260C36173B}"/>
          </ac:spMkLst>
        </pc:spChg>
        <pc:spChg chg="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36" creationId="{E1D7D9BF-F88F-43F8-95A5-6DA3230C008D}"/>
          </ac:spMkLst>
        </pc:spChg>
        <pc:spChg chg="add 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37" creationId="{AD65CB85-71DE-4E31-8E29-A276D3D70B72}"/>
          </ac:spMkLst>
        </pc:spChg>
        <pc:spChg chg="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38" creationId="{33E96F71-5E99-45C2-BAE5-7C1363C68157}"/>
          </ac:spMkLst>
        </pc:spChg>
        <pc:spChg chg="add 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40" creationId="{CD54ECFC-D222-4628-A000-4EE48C7F408F}"/>
          </ac:spMkLst>
        </pc:spChg>
        <pc:spChg chg="add 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41" creationId="{81FC3D3B-EB73-43F6-8B4F-55E6B885D9C0}"/>
          </ac:spMkLst>
        </pc:spChg>
        <pc:spChg chg="mod">
          <ac:chgData name="Pooja Sharma" userId="137b3bb8-3bff-4e90-a1cf-bb93092623f3" providerId="ADAL" clId="{19645F30-6BE8-4A78-BF0F-E0DC8547A94D}" dt="2021-09-01T05:23:42.603" v="99" actId="1035"/>
          <ac:spMkLst>
            <pc:docMk/>
            <pc:sldMk cId="727789559" sldId="3197"/>
            <ac:spMk id="42" creationId="{7AF09E2A-AE3C-4DF3-87DF-3DDB6077CC01}"/>
          </ac:spMkLst>
        </pc:spChg>
        <pc:picChg chg="mod">
          <ac:chgData name="Pooja Sharma" userId="137b3bb8-3bff-4e90-a1cf-bb93092623f3" providerId="ADAL" clId="{19645F30-6BE8-4A78-BF0F-E0DC8547A94D}" dt="2021-09-01T05:23:52.471" v="104" actId="1037"/>
          <ac:picMkLst>
            <pc:docMk/>
            <pc:sldMk cId="727789559" sldId="3197"/>
            <ac:picMk id="39" creationId="{26918F49-F901-4C30-A226-101D7B6ADD82}"/>
          </ac:picMkLst>
        </pc:picChg>
        <pc:cxnChg chg="mod">
          <ac:chgData name="Pooja Sharma" userId="137b3bb8-3bff-4e90-a1cf-bb93092623f3" providerId="ADAL" clId="{19645F30-6BE8-4A78-BF0F-E0DC8547A94D}" dt="2021-09-01T05:23:42.603" v="99" actId="1035"/>
          <ac:cxnSpMkLst>
            <pc:docMk/>
            <pc:sldMk cId="727789559" sldId="3197"/>
            <ac:cxnSpMk id="4" creationId="{97C9A2F2-24D0-4FBD-8F80-DB16C3C53B15}"/>
          </ac:cxnSpMkLst>
        </pc:cxnChg>
        <pc:cxnChg chg="mod">
          <ac:chgData name="Pooja Sharma" userId="137b3bb8-3bff-4e90-a1cf-bb93092623f3" providerId="ADAL" clId="{19645F30-6BE8-4A78-BF0F-E0DC8547A94D}" dt="2021-09-01T05:23:42.603" v="99" actId="1035"/>
          <ac:cxnSpMkLst>
            <pc:docMk/>
            <pc:sldMk cId="727789559" sldId="3197"/>
            <ac:cxnSpMk id="5" creationId="{FB64C6C9-1566-43ED-B7F4-DF2BD5591391}"/>
          </ac:cxnSpMkLst>
        </pc:cxnChg>
        <pc:cxnChg chg="mod">
          <ac:chgData name="Pooja Sharma" userId="137b3bb8-3bff-4e90-a1cf-bb93092623f3" providerId="ADAL" clId="{19645F30-6BE8-4A78-BF0F-E0DC8547A94D}" dt="2021-09-01T05:23:42.603" v="99" actId="1035"/>
          <ac:cxnSpMkLst>
            <pc:docMk/>
            <pc:sldMk cId="727789559" sldId="3197"/>
            <ac:cxnSpMk id="6" creationId="{01817250-5368-45F1-A3F8-2F75DE78AA17}"/>
          </ac:cxnSpMkLst>
        </pc:cxnChg>
      </pc:sldChg>
      <pc:sldChg chg="modSp mod">
        <pc:chgData name="Pooja Sharma" userId="137b3bb8-3bff-4e90-a1cf-bb93092623f3" providerId="ADAL" clId="{19645F30-6BE8-4A78-BF0F-E0DC8547A94D}" dt="2021-09-01T15:52:33.335" v="401" actId="1076"/>
        <pc:sldMkLst>
          <pc:docMk/>
          <pc:sldMk cId="1464062613" sldId="3198"/>
        </pc:sldMkLst>
        <pc:spChg chg="mod">
          <ac:chgData name="Pooja Sharma" userId="137b3bb8-3bff-4e90-a1cf-bb93092623f3" providerId="ADAL" clId="{19645F30-6BE8-4A78-BF0F-E0DC8547A94D}" dt="2021-09-01T15:52:33.335" v="401" actId="1076"/>
          <ac:spMkLst>
            <pc:docMk/>
            <pc:sldMk cId="1464062613" sldId="3198"/>
            <ac:spMk id="5" creationId="{454FABD1-409A-4103-B04D-FC9BFA8FBB5F}"/>
          </ac:spMkLst>
        </pc:spChg>
        <pc:picChg chg="mod">
          <ac:chgData name="Pooja Sharma" userId="137b3bb8-3bff-4e90-a1cf-bb93092623f3" providerId="ADAL" clId="{19645F30-6BE8-4A78-BF0F-E0DC8547A94D}" dt="2021-09-01T15:52:26.221" v="400" actId="1035"/>
          <ac:picMkLst>
            <pc:docMk/>
            <pc:sldMk cId="1464062613" sldId="3198"/>
            <ac:picMk id="4" creationId="{0FACA539-3546-452B-A12D-8C76DE0D945D}"/>
          </ac:picMkLst>
        </pc:picChg>
      </pc:sldChg>
      <pc:sldChg chg="addSp delSp modSp new del mod">
        <pc:chgData name="Pooja Sharma" userId="137b3bb8-3bff-4e90-a1cf-bb93092623f3" providerId="ADAL" clId="{19645F30-6BE8-4A78-BF0F-E0DC8547A94D}" dt="2021-09-01T06:21:09.247" v="138" actId="47"/>
        <pc:sldMkLst>
          <pc:docMk/>
          <pc:sldMk cId="1230485954" sldId="3199"/>
        </pc:sldMkLst>
        <pc:spChg chg="mod">
          <ac:chgData name="Pooja Sharma" userId="137b3bb8-3bff-4e90-a1cf-bb93092623f3" providerId="ADAL" clId="{19645F30-6BE8-4A78-BF0F-E0DC8547A94D}" dt="2021-09-01T06:14:57.964" v="131" actId="1076"/>
          <ac:spMkLst>
            <pc:docMk/>
            <pc:sldMk cId="1230485954" sldId="3199"/>
            <ac:spMk id="2" creationId="{95F15C47-6658-4B2B-A2E5-E48489319B91}"/>
          </ac:spMkLst>
        </pc:spChg>
        <pc:spChg chg="del">
          <ac:chgData name="Pooja Sharma" userId="137b3bb8-3bff-4e90-a1cf-bb93092623f3" providerId="ADAL" clId="{19645F30-6BE8-4A78-BF0F-E0DC8547A94D}" dt="2021-09-01T05:24:23.639" v="128" actId="478"/>
          <ac:spMkLst>
            <pc:docMk/>
            <pc:sldMk cId="1230485954" sldId="3199"/>
            <ac:spMk id="3" creationId="{0BE3AD92-E919-42E5-99D9-56DD998FED1B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5" creationId="{54C34F83-9268-4D36-9E1F-9D03CD2CBCAC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6" creationId="{163DAC72-5DDB-4C78-A55B-9AABB6D2E6E4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7" creationId="{6C4183DF-AF2B-4F50-80EA-A7FF7EE8CA9C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8" creationId="{E73DA2FA-7B9C-4EFF-AB0E-A7808AAAAF5D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10" creationId="{0628E70E-63BA-4F77-929C-BF471C581306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12" creationId="{B59A57C6-C084-4C2B-90AB-7936A782544A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13" creationId="{1F2D31A6-9E08-44F9-9431-5143E83CBE7F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15" creationId="{D66285AE-E2A6-4802-9672-3687EF34D3E4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16" creationId="{00F5F240-A63E-45CB-BAEB-D9D9C53075DB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17" creationId="{0576E897-5EDB-4821-9EBD-5683E3C16F35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18" creationId="{BBC2B6E8-1DD0-46DC-9908-EA283D1751AB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22" creationId="{F832323F-687C-4980-9C33-FD72E8DE36AC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27" creationId="{59A60C2B-2FDF-4C51-92A5-76B033D4102C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28" creationId="{C39B5083-1378-40F5-87FF-665E1690B176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29" creationId="{C0AF66D9-1567-4151-825C-9E947EDC4747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30" creationId="{F08D2982-75FB-448F-A254-C54FF1196DCC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31" creationId="{310580C2-0091-4F5E-A5D0-958B0DC8D40C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32" creationId="{3E0B64FB-9109-411F-89B9-F2DE7C44CD58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33" creationId="{2F6CAD07-2C3C-4C35-8DF2-785F021AD6D8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34" creationId="{63973DF4-4E70-405D-B547-C90C0F3C8D57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35" creationId="{AC81B5F5-F7BB-4C9B-BB3A-44779D3FE1B2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37" creationId="{AFA84BBE-921A-4BF8-9C66-AEAC1D16CF7E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38" creationId="{CC011106-FBD7-4145-93D7-9C301FE99DE1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40" creationId="{2EB17836-D13A-46FF-9BF4-7AEB59E899B5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41" creationId="{75DB35EC-E355-4CEB-B78F-EC6AD0CC931B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44" creationId="{FCFBF288-4F75-4374-B44B-9CAB2A8C25E9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45" creationId="{8398527B-03B2-40D8-9074-6F00A0AB66E3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46" creationId="{B2BA3F7C-8A5D-4D76-8396-9D44476BD73A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47" creationId="{06062730-5EB4-4B5E-B697-173F44272DC0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48" creationId="{9102810B-BCE2-4140-88BD-AD26F9EB3DE1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49" creationId="{1393D701-509F-4E56-AAD6-DE32269E2DC8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50" creationId="{5350C53F-047C-4314-85D9-681A72E50A15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51" creationId="{26B06B39-DEFE-4F5A-8DAF-AC967596DEF0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52" creationId="{F14E2D1D-7EDE-4402-BA89-90BBE520CC04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53" creationId="{22F12071-ADE3-4B67-8825-828D6B0493C1}"/>
          </ac:spMkLst>
        </pc:spChg>
        <pc:spChg chg="mod">
          <ac:chgData name="Pooja Sharma" userId="137b3bb8-3bff-4e90-a1cf-bb93092623f3" providerId="ADAL" clId="{19645F30-6BE8-4A78-BF0F-E0DC8547A94D}" dt="2021-09-01T06:15:10.052" v="132" actId="14100"/>
          <ac:spMkLst>
            <pc:docMk/>
            <pc:sldMk cId="1230485954" sldId="3199"/>
            <ac:spMk id="59" creationId="{28933DE7-5B6E-4341-BAA0-CB1712B10213}"/>
          </ac:spMkLst>
        </pc:spChg>
        <pc:grpChg chg="add mod">
          <ac:chgData name="Pooja Sharma" userId="137b3bb8-3bff-4e90-a1cf-bb93092623f3" providerId="ADAL" clId="{19645F30-6BE8-4A78-BF0F-E0DC8547A94D}" dt="2021-09-01T06:15:10.052" v="132" actId="14100"/>
          <ac:grpSpMkLst>
            <pc:docMk/>
            <pc:sldMk cId="1230485954" sldId="3199"/>
            <ac:grpSpMk id="4" creationId="{0DEA91C4-B7B2-40DB-87CF-7EC8497E648E}"/>
          </ac:grpSpMkLst>
        </pc:grpChg>
        <pc:picChg chg="mod">
          <ac:chgData name="Pooja Sharma" userId="137b3bb8-3bff-4e90-a1cf-bb93092623f3" providerId="ADAL" clId="{19645F30-6BE8-4A78-BF0F-E0DC8547A94D}" dt="2021-09-01T06:15:10.052" v="132" actId="14100"/>
          <ac:picMkLst>
            <pc:docMk/>
            <pc:sldMk cId="1230485954" sldId="3199"/>
            <ac:picMk id="11" creationId="{30EA0C3E-F13C-4697-8C6B-D9CEECE4372C}"/>
          </ac:picMkLst>
        </pc:picChg>
        <pc:picChg chg="mod">
          <ac:chgData name="Pooja Sharma" userId="137b3bb8-3bff-4e90-a1cf-bb93092623f3" providerId="ADAL" clId="{19645F30-6BE8-4A78-BF0F-E0DC8547A94D}" dt="2021-09-01T06:15:10.052" v="132" actId="14100"/>
          <ac:picMkLst>
            <pc:docMk/>
            <pc:sldMk cId="1230485954" sldId="3199"/>
            <ac:picMk id="19" creationId="{BAAED8A2-3EF1-4C9C-908F-02ED847802F1}"/>
          </ac:picMkLst>
        </pc:picChg>
        <pc:picChg chg="mod">
          <ac:chgData name="Pooja Sharma" userId="137b3bb8-3bff-4e90-a1cf-bb93092623f3" providerId="ADAL" clId="{19645F30-6BE8-4A78-BF0F-E0DC8547A94D}" dt="2021-09-01T06:15:10.052" v="132" actId="14100"/>
          <ac:picMkLst>
            <pc:docMk/>
            <pc:sldMk cId="1230485954" sldId="3199"/>
            <ac:picMk id="20" creationId="{2FE863CC-ACAC-40D4-A8CD-88E5E97C9F47}"/>
          </ac:picMkLst>
        </pc:picChg>
        <pc:picChg chg="mod">
          <ac:chgData name="Pooja Sharma" userId="137b3bb8-3bff-4e90-a1cf-bb93092623f3" providerId="ADAL" clId="{19645F30-6BE8-4A78-BF0F-E0DC8547A94D}" dt="2021-09-01T06:15:10.052" v="132" actId="14100"/>
          <ac:picMkLst>
            <pc:docMk/>
            <pc:sldMk cId="1230485954" sldId="3199"/>
            <ac:picMk id="21" creationId="{015956B4-39C8-436A-B8CB-CDCF46D87E1A}"/>
          </ac:picMkLst>
        </pc:picChg>
        <pc:cxnChg chg="mod">
          <ac:chgData name="Pooja Sharma" userId="137b3bb8-3bff-4e90-a1cf-bb93092623f3" providerId="ADAL" clId="{19645F30-6BE8-4A78-BF0F-E0DC8547A94D}" dt="2021-09-01T06:15:10.052" v="132" actId="14100"/>
          <ac:cxnSpMkLst>
            <pc:docMk/>
            <pc:sldMk cId="1230485954" sldId="3199"/>
            <ac:cxnSpMk id="9" creationId="{7C5333E9-6B9D-4014-AFCB-9D6C9E246263}"/>
          </ac:cxnSpMkLst>
        </pc:cxnChg>
        <pc:cxnChg chg="mod">
          <ac:chgData name="Pooja Sharma" userId="137b3bb8-3bff-4e90-a1cf-bb93092623f3" providerId="ADAL" clId="{19645F30-6BE8-4A78-BF0F-E0DC8547A94D}" dt="2021-09-01T06:15:10.052" v="132" actId="14100"/>
          <ac:cxnSpMkLst>
            <pc:docMk/>
            <pc:sldMk cId="1230485954" sldId="3199"/>
            <ac:cxnSpMk id="14" creationId="{5398B10F-B121-4261-A28F-4C7E1B47B602}"/>
          </ac:cxnSpMkLst>
        </pc:cxnChg>
        <pc:cxnChg chg="mod">
          <ac:chgData name="Pooja Sharma" userId="137b3bb8-3bff-4e90-a1cf-bb93092623f3" providerId="ADAL" clId="{19645F30-6BE8-4A78-BF0F-E0DC8547A94D}" dt="2021-09-01T06:15:10.052" v="132" actId="14100"/>
          <ac:cxnSpMkLst>
            <pc:docMk/>
            <pc:sldMk cId="1230485954" sldId="3199"/>
            <ac:cxnSpMk id="23" creationId="{712CBCA6-0318-4A41-A4EA-889605FB15D3}"/>
          </ac:cxnSpMkLst>
        </pc:cxnChg>
        <pc:cxnChg chg="mod">
          <ac:chgData name="Pooja Sharma" userId="137b3bb8-3bff-4e90-a1cf-bb93092623f3" providerId="ADAL" clId="{19645F30-6BE8-4A78-BF0F-E0DC8547A94D}" dt="2021-09-01T06:15:10.052" v="132" actId="14100"/>
          <ac:cxnSpMkLst>
            <pc:docMk/>
            <pc:sldMk cId="1230485954" sldId="3199"/>
            <ac:cxnSpMk id="24" creationId="{E54144EB-DA53-42AA-B2F4-15F32C5F11CF}"/>
          </ac:cxnSpMkLst>
        </pc:cxnChg>
        <pc:cxnChg chg="mod">
          <ac:chgData name="Pooja Sharma" userId="137b3bb8-3bff-4e90-a1cf-bb93092623f3" providerId="ADAL" clId="{19645F30-6BE8-4A78-BF0F-E0DC8547A94D}" dt="2021-09-01T06:15:10.052" v="132" actId="14100"/>
          <ac:cxnSpMkLst>
            <pc:docMk/>
            <pc:sldMk cId="1230485954" sldId="3199"/>
            <ac:cxnSpMk id="25" creationId="{74791AED-9629-4EC5-B48C-3C9C47C6DA45}"/>
          </ac:cxnSpMkLst>
        </pc:cxnChg>
        <pc:cxnChg chg="mod">
          <ac:chgData name="Pooja Sharma" userId="137b3bb8-3bff-4e90-a1cf-bb93092623f3" providerId="ADAL" clId="{19645F30-6BE8-4A78-BF0F-E0DC8547A94D}" dt="2021-09-01T06:15:10.052" v="132" actId="14100"/>
          <ac:cxnSpMkLst>
            <pc:docMk/>
            <pc:sldMk cId="1230485954" sldId="3199"/>
            <ac:cxnSpMk id="26" creationId="{26F9D85F-8BF4-42C1-8890-9AB15649AC98}"/>
          </ac:cxnSpMkLst>
        </pc:cxnChg>
        <pc:cxnChg chg="mod">
          <ac:chgData name="Pooja Sharma" userId="137b3bb8-3bff-4e90-a1cf-bb93092623f3" providerId="ADAL" clId="{19645F30-6BE8-4A78-BF0F-E0DC8547A94D}" dt="2021-09-01T06:15:10.052" v="132" actId="14100"/>
          <ac:cxnSpMkLst>
            <pc:docMk/>
            <pc:sldMk cId="1230485954" sldId="3199"/>
            <ac:cxnSpMk id="36" creationId="{2460B365-2B8F-4D98-AC1D-239500DA5E35}"/>
          </ac:cxnSpMkLst>
        </pc:cxnChg>
        <pc:cxnChg chg="mod">
          <ac:chgData name="Pooja Sharma" userId="137b3bb8-3bff-4e90-a1cf-bb93092623f3" providerId="ADAL" clId="{19645F30-6BE8-4A78-BF0F-E0DC8547A94D}" dt="2021-09-01T06:15:10.052" v="132" actId="14100"/>
          <ac:cxnSpMkLst>
            <pc:docMk/>
            <pc:sldMk cId="1230485954" sldId="3199"/>
            <ac:cxnSpMk id="39" creationId="{E1D6B31B-9BBB-4973-A9E0-C6CB59AAD7D6}"/>
          </ac:cxnSpMkLst>
        </pc:cxnChg>
        <pc:cxnChg chg="mod">
          <ac:chgData name="Pooja Sharma" userId="137b3bb8-3bff-4e90-a1cf-bb93092623f3" providerId="ADAL" clId="{19645F30-6BE8-4A78-BF0F-E0DC8547A94D}" dt="2021-09-01T06:15:10.052" v="132" actId="14100"/>
          <ac:cxnSpMkLst>
            <pc:docMk/>
            <pc:sldMk cId="1230485954" sldId="3199"/>
            <ac:cxnSpMk id="42" creationId="{5DB869A2-9624-495C-8F00-B9043E5FB9B9}"/>
          </ac:cxnSpMkLst>
        </pc:cxnChg>
        <pc:cxnChg chg="mod">
          <ac:chgData name="Pooja Sharma" userId="137b3bb8-3bff-4e90-a1cf-bb93092623f3" providerId="ADAL" clId="{19645F30-6BE8-4A78-BF0F-E0DC8547A94D}" dt="2021-09-01T06:15:10.052" v="132" actId="14100"/>
          <ac:cxnSpMkLst>
            <pc:docMk/>
            <pc:sldMk cId="1230485954" sldId="3199"/>
            <ac:cxnSpMk id="43" creationId="{4195FEDB-F174-4EE0-BBBA-963DE7B10C8D}"/>
          </ac:cxnSpMkLst>
        </pc:cxnChg>
        <pc:cxnChg chg="mod">
          <ac:chgData name="Pooja Sharma" userId="137b3bb8-3bff-4e90-a1cf-bb93092623f3" providerId="ADAL" clId="{19645F30-6BE8-4A78-BF0F-E0DC8547A94D}" dt="2021-09-01T06:15:10.052" v="132" actId="14100"/>
          <ac:cxnSpMkLst>
            <pc:docMk/>
            <pc:sldMk cId="1230485954" sldId="3199"/>
            <ac:cxnSpMk id="54" creationId="{ED3D26D3-D64A-4054-BD91-7F19EAB1FAF0}"/>
          </ac:cxnSpMkLst>
        </pc:cxnChg>
        <pc:cxnChg chg="mod">
          <ac:chgData name="Pooja Sharma" userId="137b3bb8-3bff-4e90-a1cf-bb93092623f3" providerId="ADAL" clId="{19645F30-6BE8-4A78-BF0F-E0DC8547A94D}" dt="2021-09-01T06:15:10.052" v="132" actId="14100"/>
          <ac:cxnSpMkLst>
            <pc:docMk/>
            <pc:sldMk cId="1230485954" sldId="3199"/>
            <ac:cxnSpMk id="55" creationId="{5739A4B3-3C9A-470E-9190-5170F8EF71AA}"/>
          </ac:cxnSpMkLst>
        </pc:cxnChg>
        <pc:cxnChg chg="mod">
          <ac:chgData name="Pooja Sharma" userId="137b3bb8-3bff-4e90-a1cf-bb93092623f3" providerId="ADAL" clId="{19645F30-6BE8-4A78-BF0F-E0DC8547A94D}" dt="2021-09-01T06:15:10.052" v="132" actId="14100"/>
          <ac:cxnSpMkLst>
            <pc:docMk/>
            <pc:sldMk cId="1230485954" sldId="3199"/>
            <ac:cxnSpMk id="56" creationId="{53E8E1C4-33A0-432D-8894-93CA2E19BB11}"/>
          </ac:cxnSpMkLst>
        </pc:cxnChg>
        <pc:cxnChg chg="mod">
          <ac:chgData name="Pooja Sharma" userId="137b3bb8-3bff-4e90-a1cf-bb93092623f3" providerId="ADAL" clId="{19645F30-6BE8-4A78-BF0F-E0DC8547A94D}" dt="2021-09-01T06:15:10.052" v="132" actId="14100"/>
          <ac:cxnSpMkLst>
            <pc:docMk/>
            <pc:sldMk cId="1230485954" sldId="3199"/>
            <ac:cxnSpMk id="57" creationId="{7ACC3361-9D10-4803-B1E3-7399D6B7A1ED}"/>
          </ac:cxnSpMkLst>
        </pc:cxnChg>
        <pc:cxnChg chg="mod">
          <ac:chgData name="Pooja Sharma" userId="137b3bb8-3bff-4e90-a1cf-bb93092623f3" providerId="ADAL" clId="{19645F30-6BE8-4A78-BF0F-E0DC8547A94D}" dt="2021-09-01T06:15:10.052" v="132" actId="14100"/>
          <ac:cxnSpMkLst>
            <pc:docMk/>
            <pc:sldMk cId="1230485954" sldId="3199"/>
            <ac:cxnSpMk id="58" creationId="{FE408809-44FB-47F0-ADD6-2EE894CE7445}"/>
          </ac:cxnSpMkLst>
        </pc:cxnChg>
      </pc:sldChg>
      <pc:sldChg chg="addSp modSp add mod">
        <pc:chgData name="Pooja Sharma" userId="137b3bb8-3bff-4e90-a1cf-bb93092623f3" providerId="ADAL" clId="{19645F30-6BE8-4A78-BF0F-E0DC8547A94D}" dt="2021-09-01T15:52:12.794" v="397" actId="1038"/>
        <pc:sldMkLst>
          <pc:docMk/>
          <pc:sldMk cId="3376510380" sldId="4407"/>
        </pc:sldMkLst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3" creationId="{D22F5287-4817-41E7-B2EE-249A8B608F66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4" creationId="{444B508B-F11A-43A2-9C9F-477F633FC8E9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5" creationId="{3792E99F-A498-4649-86AB-3AF58C27E2C1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7" creationId="{6130D505-027A-419A-A2C1-E1F092143817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9" creationId="{DE2FA760-BCE4-4D74-AE57-8F40037BDBFC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13" creationId="{71217F18-FD8C-4E2E-8F2B-05DAF19EA764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26" creationId="{78C0AF36-7A1D-4F9E-8BAC-8743F165D6DA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28" creationId="{31CC37AD-A968-4E04-873B-AF73728BD615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40" creationId="{0A4E7C31-211C-47A9-8A1F-FE3110B37DFA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44" creationId="{5E3F4441-9B53-4EF4-9576-C4D55FFC5301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45" creationId="{1F162B3A-7059-4D28-8461-D949E2977D44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46" creationId="{E2EFD597-DE68-4E35-A79A-FAA73CF44EEC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47" creationId="{9E130238-5F5D-4059-A3DF-3A66D944B90C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49" creationId="{A8552B2D-E806-4B72-A5AA-8EA2461A9458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50" creationId="{FC0AA227-5DC9-461A-885D-FDB724779A7D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51" creationId="{24C5993A-114A-4E17-921E-E3F3239F1CF6}"/>
          </ac:spMkLst>
        </pc:spChg>
        <pc:spChg chg="add mod">
          <ac:chgData name="Pooja Sharma" userId="137b3bb8-3bff-4e90-a1cf-bb93092623f3" providerId="ADAL" clId="{19645F30-6BE8-4A78-BF0F-E0DC8547A94D}" dt="2021-09-01T06:21:03.829" v="137" actId="1076"/>
          <ac:spMkLst>
            <pc:docMk/>
            <pc:sldMk cId="3376510380" sldId="4407"/>
            <ac:spMk id="58" creationId="{AFDFD4D3-ECAF-477F-9636-4413534E4E9C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60" creationId="{1E41651B-8AA1-42C1-B0A2-26EA0F4AA2E8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61" creationId="{F69DACFB-46F2-48CB-A023-BB5326997494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71" creationId="{BF3A043E-EC4E-4AD0-BC0E-CD89C62EC297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73" creationId="{46DF2302-2BCD-4359-B80D-A4C1B1E2142C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74" creationId="{FA131732-049E-4837-B5A5-29950E3FF4CF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78" creationId="{826E5C37-C046-4092-9ED8-2A1401C639EF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80" creationId="{96CBFE42-8A42-4510-9BC3-3E0B61381B62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83" creationId="{CCF23D41-CA30-4D4F-AD4A-11E1A24C96BC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84" creationId="{3BEC90BF-95D0-4601-914E-CB9349231FB6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85" creationId="{A8FA8908-011A-4113-BB7B-F998019DD0E4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86" creationId="{6CE25CD5-0F83-4349-B29E-8711E47DBCCB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88" creationId="{A7464282-F260-4593-BBC4-5B135595A83B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97" creationId="{1EA06561-73DF-4D60-BD3A-BF46BBFE1534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101" creationId="{5A227F96-04C0-46E6-B794-857CC39857AD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102" creationId="{B69E57CE-5FAD-45AC-875E-52A81B143324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104" creationId="{102C0D55-04E1-44E1-8579-2DBEC82F4A04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130" creationId="{09F9505B-0E9F-4F9B-AEC3-ED47B18DBF82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155" creationId="{BDB1711A-8590-450C-B330-60ECAC940162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174" creationId="{93A72943-F20A-4959-A11B-C6899F49C8C0}"/>
          </ac:spMkLst>
        </pc:spChg>
        <pc:spChg chg="mod">
          <ac:chgData name="Pooja Sharma" userId="137b3bb8-3bff-4e90-a1cf-bb93092623f3" providerId="ADAL" clId="{19645F30-6BE8-4A78-BF0F-E0DC8547A94D}" dt="2021-09-01T15:52:12.794" v="397" actId="1038"/>
          <ac:spMkLst>
            <pc:docMk/>
            <pc:sldMk cId="3376510380" sldId="4407"/>
            <ac:spMk id="175" creationId="{5450B9F6-24B3-4AF0-87A3-774548D94421}"/>
          </ac:spMkLst>
        </pc:spChg>
        <pc:grpChg chg="mod">
          <ac:chgData name="Pooja Sharma" userId="137b3bb8-3bff-4e90-a1cf-bb93092623f3" providerId="ADAL" clId="{19645F30-6BE8-4A78-BF0F-E0DC8547A94D}" dt="2021-09-01T15:52:12.794" v="397" actId="1038"/>
          <ac:grpSpMkLst>
            <pc:docMk/>
            <pc:sldMk cId="3376510380" sldId="4407"/>
            <ac:grpSpMk id="159" creationId="{29CA391F-D4E0-41B0-996A-C2FA21008380}"/>
          </ac:grpSpMkLst>
        </pc:grpChg>
        <pc:picChg chg="mod">
          <ac:chgData name="Pooja Sharma" userId="137b3bb8-3bff-4e90-a1cf-bb93092623f3" providerId="ADAL" clId="{19645F30-6BE8-4A78-BF0F-E0DC8547A94D}" dt="2021-09-01T15:52:12.794" v="397" actId="1038"/>
          <ac:picMkLst>
            <pc:docMk/>
            <pc:sldMk cId="3376510380" sldId="4407"/>
            <ac:picMk id="128" creationId="{2EA40DE1-23E3-4C11-9BD2-BC596F2E6D5E}"/>
          </ac:picMkLst>
        </pc:picChg>
        <pc:picChg chg="mod">
          <ac:chgData name="Pooja Sharma" userId="137b3bb8-3bff-4e90-a1cf-bb93092623f3" providerId="ADAL" clId="{19645F30-6BE8-4A78-BF0F-E0DC8547A94D}" dt="2021-09-01T15:52:12.794" v="397" actId="1038"/>
          <ac:picMkLst>
            <pc:docMk/>
            <pc:sldMk cId="3376510380" sldId="4407"/>
            <ac:picMk id="1026" creationId="{DF834150-A3E3-473C-981B-B452262AD451}"/>
          </ac:picMkLst>
        </pc:picChg>
        <pc:picChg chg="mod">
          <ac:chgData name="Pooja Sharma" userId="137b3bb8-3bff-4e90-a1cf-bb93092623f3" providerId="ADAL" clId="{19645F30-6BE8-4A78-BF0F-E0DC8547A94D}" dt="2021-09-01T15:52:12.794" v="397" actId="1038"/>
          <ac:picMkLst>
            <pc:docMk/>
            <pc:sldMk cId="3376510380" sldId="4407"/>
            <ac:picMk id="1028" creationId="{DCFFEF29-1713-410A-8E7C-ED21C82C1A15}"/>
          </ac:picMkLst>
        </pc:picChg>
        <pc:picChg chg="mod">
          <ac:chgData name="Pooja Sharma" userId="137b3bb8-3bff-4e90-a1cf-bb93092623f3" providerId="ADAL" clId="{19645F30-6BE8-4A78-BF0F-E0DC8547A94D}" dt="2021-09-01T15:52:12.794" v="397" actId="1038"/>
          <ac:picMkLst>
            <pc:docMk/>
            <pc:sldMk cId="3376510380" sldId="4407"/>
            <ac:picMk id="1030" creationId="{12165CC3-EFCF-4D02-8537-AF396A4998A5}"/>
          </ac:picMkLst>
        </pc:picChg>
        <pc:cxnChg chg="mod">
          <ac:chgData name="Pooja Sharma" userId="137b3bb8-3bff-4e90-a1cf-bb93092623f3" providerId="ADAL" clId="{19645F30-6BE8-4A78-BF0F-E0DC8547A94D}" dt="2021-09-01T15:52:12.794" v="397" actId="1038"/>
          <ac:cxnSpMkLst>
            <pc:docMk/>
            <pc:sldMk cId="3376510380" sldId="4407"/>
            <ac:cxnSpMk id="42" creationId="{41D3F667-254B-4747-8B4C-8BADA454D816}"/>
          </ac:cxnSpMkLst>
        </pc:cxnChg>
        <pc:cxnChg chg="mod">
          <ac:chgData name="Pooja Sharma" userId="137b3bb8-3bff-4e90-a1cf-bb93092623f3" providerId="ADAL" clId="{19645F30-6BE8-4A78-BF0F-E0DC8547A94D}" dt="2021-09-01T15:52:12.794" v="397" actId="1038"/>
          <ac:cxnSpMkLst>
            <pc:docMk/>
            <pc:sldMk cId="3376510380" sldId="4407"/>
            <ac:cxnSpMk id="76" creationId="{8F9910EA-872F-4C17-97ED-37E4F1C325BD}"/>
          </ac:cxnSpMkLst>
        </pc:cxnChg>
        <pc:cxnChg chg="mod">
          <ac:chgData name="Pooja Sharma" userId="137b3bb8-3bff-4e90-a1cf-bb93092623f3" providerId="ADAL" clId="{19645F30-6BE8-4A78-BF0F-E0DC8547A94D}" dt="2021-09-01T15:52:12.794" v="397" actId="1038"/>
          <ac:cxnSpMkLst>
            <pc:docMk/>
            <pc:sldMk cId="3376510380" sldId="4407"/>
            <ac:cxnSpMk id="81" creationId="{95D9DCA8-2DA8-4A51-93E2-A37DECDF2CA1}"/>
          </ac:cxnSpMkLst>
        </pc:cxnChg>
        <pc:cxnChg chg="mod">
          <ac:chgData name="Pooja Sharma" userId="137b3bb8-3bff-4e90-a1cf-bb93092623f3" providerId="ADAL" clId="{19645F30-6BE8-4A78-BF0F-E0DC8547A94D}" dt="2021-09-01T15:52:12.794" v="397" actId="1038"/>
          <ac:cxnSpMkLst>
            <pc:docMk/>
            <pc:sldMk cId="3376510380" sldId="4407"/>
            <ac:cxnSpMk id="82" creationId="{EC9CF6CB-997A-4DBA-BD2C-DDC267F35D91}"/>
          </ac:cxnSpMkLst>
        </pc:cxnChg>
        <pc:cxnChg chg="mod">
          <ac:chgData name="Pooja Sharma" userId="137b3bb8-3bff-4e90-a1cf-bb93092623f3" providerId="ADAL" clId="{19645F30-6BE8-4A78-BF0F-E0DC8547A94D}" dt="2021-09-01T15:52:12.794" v="397" actId="1038"/>
          <ac:cxnSpMkLst>
            <pc:docMk/>
            <pc:sldMk cId="3376510380" sldId="4407"/>
            <ac:cxnSpMk id="87" creationId="{48EA5098-DE07-437B-B200-EFA919285836}"/>
          </ac:cxnSpMkLst>
        </pc:cxnChg>
        <pc:cxnChg chg="mod">
          <ac:chgData name="Pooja Sharma" userId="137b3bb8-3bff-4e90-a1cf-bb93092623f3" providerId="ADAL" clId="{19645F30-6BE8-4A78-BF0F-E0DC8547A94D}" dt="2021-09-01T15:52:12.794" v="397" actId="1038"/>
          <ac:cxnSpMkLst>
            <pc:docMk/>
            <pc:sldMk cId="3376510380" sldId="4407"/>
            <ac:cxnSpMk id="92" creationId="{5205BF52-D3F2-4A05-80ED-8819405AEE14}"/>
          </ac:cxnSpMkLst>
        </pc:cxnChg>
        <pc:cxnChg chg="mod">
          <ac:chgData name="Pooja Sharma" userId="137b3bb8-3bff-4e90-a1cf-bb93092623f3" providerId="ADAL" clId="{19645F30-6BE8-4A78-BF0F-E0DC8547A94D}" dt="2021-09-01T15:52:12.794" v="397" actId="1038"/>
          <ac:cxnSpMkLst>
            <pc:docMk/>
            <pc:sldMk cId="3376510380" sldId="4407"/>
            <ac:cxnSpMk id="93" creationId="{3455400A-2AC3-49A3-8B7B-ABEF10982BE9}"/>
          </ac:cxnSpMkLst>
        </pc:cxnChg>
        <pc:cxnChg chg="mod">
          <ac:chgData name="Pooja Sharma" userId="137b3bb8-3bff-4e90-a1cf-bb93092623f3" providerId="ADAL" clId="{19645F30-6BE8-4A78-BF0F-E0DC8547A94D}" dt="2021-09-01T15:52:12.794" v="397" actId="1038"/>
          <ac:cxnSpMkLst>
            <pc:docMk/>
            <pc:sldMk cId="3376510380" sldId="4407"/>
            <ac:cxnSpMk id="94" creationId="{F734E1B6-4989-4B67-A831-F22A0E69BFDA}"/>
          </ac:cxnSpMkLst>
        </pc:cxnChg>
        <pc:cxnChg chg="mod">
          <ac:chgData name="Pooja Sharma" userId="137b3bb8-3bff-4e90-a1cf-bb93092623f3" providerId="ADAL" clId="{19645F30-6BE8-4A78-BF0F-E0DC8547A94D}" dt="2021-09-01T15:52:12.794" v="397" actId="1038"/>
          <ac:cxnSpMkLst>
            <pc:docMk/>
            <pc:sldMk cId="3376510380" sldId="4407"/>
            <ac:cxnSpMk id="96" creationId="{6C4DF503-A592-4A74-BF14-2199C2AA3CC4}"/>
          </ac:cxnSpMkLst>
        </pc:cxnChg>
        <pc:cxnChg chg="mod">
          <ac:chgData name="Pooja Sharma" userId="137b3bb8-3bff-4e90-a1cf-bb93092623f3" providerId="ADAL" clId="{19645F30-6BE8-4A78-BF0F-E0DC8547A94D}" dt="2021-09-01T15:52:12.794" v="397" actId="1038"/>
          <ac:cxnSpMkLst>
            <pc:docMk/>
            <pc:sldMk cId="3376510380" sldId="4407"/>
            <ac:cxnSpMk id="115" creationId="{243DDAB5-509A-455A-9549-3905646837DF}"/>
          </ac:cxnSpMkLst>
        </pc:cxnChg>
        <pc:cxnChg chg="mod">
          <ac:chgData name="Pooja Sharma" userId="137b3bb8-3bff-4e90-a1cf-bb93092623f3" providerId="ADAL" clId="{19645F30-6BE8-4A78-BF0F-E0DC8547A94D}" dt="2021-09-01T15:52:12.794" v="397" actId="1038"/>
          <ac:cxnSpMkLst>
            <pc:docMk/>
            <pc:sldMk cId="3376510380" sldId="4407"/>
            <ac:cxnSpMk id="118" creationId="{B1EBE52F-8717-41D9-9BD3-C1168E20A7BE}"/>
          </ac:cxnSpMkLst>
        </pc:cxnChg>
        <pc:cxnChg chg="mod">
          <ac:chgData name="Pooja Sharma" userId="137b3bb8-3bff-4e90-a1cf-bb93092623f3" providerId="ADAL" clId="{19645F30-6BE8-4A78-BF0F-E0DC8547A94D}" dt="2021-09-01T15:52:12.794" v="397" actId="1038"/>
          <ac:cxnSpMkLst>
            <pc:docMk/>
            <pc:sldMk cId="3376510380" sldId="4407"/>
            <ac:cxnSpMk id="132" creationId="{13673EDE-73C7-4213-9017-DB281D7C9542}"/>
          </ac:cxnSpMkLst>
        </pc:cxnChg>
        <pc:cxnChg chg="mod">
          <ac:chgData name="Pooja Sharma" userId="137b3bb8-3bff-4e90-a1cf-bb93092623f3" providerId="ADAL" clId="{19645F30-6BE8-4A78-BF0F-E0DC8547A94D}" dt="2021-09-01T15:52:12.794" v="397" actId="1038"/>
          <ac:cxnSpMkLst>
            <pc:docMk/>
            <pc:sldMk cId="3376510380" sldId="4407"/>
            <ac:cxnSpMk id="136" creationId="{DBCA822F-5D94-43FE-B30C-2A4DFDFF6894}"/>
          </ac:cxnSpMkLst>
        </pc:cxnChg>
        <pc:cxnChg chg="mod">
          <ac:chgData name="Pooja Sharma" userId="137b3bb8-3bff-4e90-a1cf-bb93092623f3" providerId="ADAL" clId="{19645F30-6BE8-4A78-BF0F-E0DC8547A94D}" dt="2021-09-01T15:52:12.794" v="397" actId="1038"/>
          <ac:cxnSpMkLst>
            <pc:docMk/>
            <pc:sldMk cId="3376510380" sldId="4407"/>
            <ac:cxnSpMk id="145" creationId="{5100AACF-592B-4D69-8D1A-4AD205747052}"/>
          </ac:cxnSpMkLst>
        </pc:cxnChg>
        <pc:cxnChg chg="mod">
          <ac:chgData name="Pooja Sharma" userId="137b3bb8-3bff-4e90-a1cf-bb93092623f3" providerId="ADAL" clId="{19645F30-6BE8-4A78-BF0F-E0DC8547A94D}" dt="2021-09-01T15:52:12.794" v="397" actId="1038"/>
          <ac:cxnSpMkLst>
            <pc:docMk/>
            <pc:sldMk cId="3376510380" sldId="4407"/>
            <ac:cxnSpMk id="150" creationId="{DDF41ECE-71F0-4E9B-9A44-E7CBE9573846}"/>
          </ac:cxnSpMkLst>
        </pc:cxnChg>
      </pc:sldChg>
      <pc:sldChg chg="addSp delSp modSp new del mod">
        <pc:chgData name="Pooja Sharma" userId="137b3bb8-3bff-4e90-a1cf-bb93092623f3" providerId="ADAL" clId="{19645F30-6BE8-4A78-BF0F-E0DC8547A94D}" dt="2021-09-01T06:26:23.414" v="192" actId="47"/>
        <pc:sldMkLst>
          <pc:docMk/>
          <pc:sldMk cId="3020699974" sldId="4408"/>
        </pc:sldMkLst>
        <pc:spChg chg="mod">
          <ac:chgData name="Pooja Sharma" userId="137b3bb8-3bff-4e90-a1cf-bb93092623f3" providerId="ADAL" clId="{19645F30-6BE8-4A78-BF0F-E0DC8547A94D}" dt="2021-09-01T06:25:32.512" v="185" actId="20577"/>
          <ac:spMkLst>
            <pc:docMk/>
            <pc:sldMk cId="3020699974" sldId="4408"/>
            <ac:spMk id="2" creationId="{1D4F011D-6187-49BC-A984-BDF021EDF174}"/>
          </ac:spMkLst>
        </pc:spChg>
        <pc:graphicFrameChg chg="add del mod">
          <ac:chgData name="Pooja Sharma" userId="137b3bb8-3bff-4e90-a1cf-bb93092623f3" providerId="ADAL" clId="{19645F30-6BE8-4A78-BF0F-E0DC8547A94D}" dt="2021-09-01T06:25:56.305" v="187"/>
          <ac:graphicFrameMkLst>
            <pc:docMk/>
            <pc:sldMk cId="3020699974" sldId="4408"/>
            <ac:graphicFrameMk id="3" creationId="{420E6451-63A6-433F-9699-B477E4A2EA5F}"/>
          </ac:graphicFrameMkLst>
        </pc:graphicFrameChg>
        <pc:graphicFrameChg chg="add mod modGraphic">
          <ac:chgData name="Pooja Sharma" userId="137b3bb8-3bff-4e90-a1cf-bb93092623f3" providerId="ADAL" clId="{19645F30-6BE8-4A78-BF0F-E0DC8547A94D}" dt="2021-09-01T06:26:19.172" v="191" actId="14100"/>
          <ac:graphicFrameMkLst>
            <pc:docMk/>
            <pc:sldMk cId="3020699974" sldId="4408"/>
            <ac:graphicFrameMk id="4" creationId="{D0CA1308-CF9A-4F86-81B0-396EC910FC3B}"/>
          </ac:graphicFrameMkLst>
        </pc:graphicFrameChg>
      </pc:sldChg>
      <pc:sldChg chg="addSp modSp new mod">
        <pc:chgData name="Pooja Sharma" userId="137b3bb8-3bff-4e90-a1cf-bb93092623f3" providerId="ADAL" clId="{19645F30-6BE8-4A78-BF0F-E0DC8547A94D}" dt="2021-09-28T07:45:01.008" v="473" actId="20577"/>
        <pc:sldMkLst>
          <pc:docMk/>
          <pc:sldMk cId="3295521802" sldId="4408"/>
        </pc:sldMkLst>
        <pc:spChg chg="mod">
          <ac:chgData name="Pooja Sharma" userId="137b3bb8-3bff-4e90-a1cf-bb93092623f3" providerId="ADAL" clId="{19645F30-6BE8-4A78-BF0F-E0DC8547A94D}" dt="2021-09-01T06:38:58.704" v="376" actId="20577"/>
          <ac:spMkLst>
            <pc:docMk/>
            <pc:sldMk cId="3295521802" sldId="4408"/>
            <ac:spMk id="2" creationId="{5DACAC53-2578-4B12-8544-7D52DAEEFA65}"/>
          </ac:spMkLst>
        </pc:spChg>
        <pc:graphicFrameChg chg="add mod modGraphic">
          <ac:chgData name="Pooja Sharma" userId="137b3bb8-3bff-4e90-a1cf-bb93092623f3" providerId="ADAL" clId="{19645F30-6BE8-4A78-BF0F-E0DC8547A94D}" dt="2021-09-28T07:45:01.008" v="473" actId="20577"/>
          <ac:graphicFrameMkLst>
            <pc:docMk/>
            <pc:sldMk cId="3295521802" sldId="4408"/>
            <ac:graphicFrameMk id="3" creationId="{7D2D5561-6B64-4287-AB9D-9AC90172087C}"/>
          </ac:graphicFrameMkLst>
        </pc:graphicFrameChg>
        <pc:picChg chg="add mod">
          <ac:chgData name="Pooja Sharma" userId="137b3bb8-3bff-4e90-a1cf-bb93092623f3" providerId="ADAL" clId="{19645F30-6BE8-4A78-BF0F-E0DC8547A94D}" dt="2021-09-01T06:38:54.021" v="364" actId="14100"/>
          <ac:picMkLst>
            <pc:docMk/>
            <pc:sldMk cId="3295521802" sldId="4408"/>
            <ac:picMk id="5" creationId="{A4902BCD-B02E-4B75-88CF-8E52E201DC05}"/>
          </ac:picMkLst>
        </pc:picChg>
      </pc:sldChg>
    </pc:docChg>
  </pc:docChgLst>
  <pc:docChgLst>
    <pc:chgData name="Pooja Sharma" userId="137b3bb8-3bff-4e90-a1cf-bb93092623f3" providerId="ADAL" clId="{D84C64F8-6393-469F-A7A0-A1AA2E008051}"/>
    <pc:docChg chg="undo custSel addSld delSld modSld sldOrd addSection modSection">
      <pc:chgData name="Pooja Sharma" userId="137b3bb8-3bff-4e90-a1cf-bb93092623f3" providerId="ADAL" clId="{D84C64F8-6393-469F-A7A0-A1AA2E008051}" dt="2021-12-27T09:54:59.558" v="1112" actId="1037"/>
      <pc:docMkLst>
        <pc:docMk/>
      </pc:docMkLst>
      <pc:sldChg chg="ord">
        <pc:chgData name="Pooja Sharma" userId="137b3bb8-3bff-4e90-a1cf-bb93092623f3" providerId="ADAL" clId="{D84C64F8-6393-469F-A7A0-A1AA2E008051}" dt="2021-12-27T09:33:30.541" v="1032"/>
        <pc:sldMkLst>
          <pc:docMk/>
          <pc:sldMk cId="3863288304" sldId="3191"/>
        </pc:sldMkLst>
      </pc:sldChg>
      <pc:sldChg chg="modSp mod">
        <pc:chgData name="Pooja Sharma" userId="137b3bb8-3bff-4e90-a1cf-bb93092623f3" providerId="ADAL" clId="{D84C64F8-6393-469F-A7A0-A1AA2E008051}" dt="2021-12-27T09:29:34.537" v="1016" actId="20577"/>
        <pc:sldMkLst>
          <pc:docMk/>
          <pc:sldMk cId="261328289" sldId="3193"/>
        </pc:sldMkLst>
        <pc:spChg chg="mod">
          <ac:chgData name="Pooja Sharma" userId="137b3bb8-3bff-4e90-a1cf-bb93092623f3" providerId="ADAL" clId="{D84C64F8-6393-469F-A7A0-A1AA2E008051}" dt="2021-12-27T09:29:34.537" v="1016" actId="20577"/>
          <ac:spMkLst>
            <pc:docMk/>
            <pc:sldMk cId="261328289" sldId="3193"/>
            <ac:spMk id="4" creationId="{BA46DBCF-3D87-418E-BD0E-1016F271CEEA}"/>
          </ac:spMkLst>
        </pc:spChg>
      </pc:sldChg>
      <pc:sldChg chg="del ord">
        <pc:chgData name="Pooja Sharma" userId="137b3bb8-3bff-4e90-a1cf-bb93092623f3" providerId="ADAL" clId="{D84C64F8-6393-469F-A7A0-A1AA2E008051}" dt="2021-12-27T09:29:41.886" v="1017" actId="47"/>
        <pc:sldMkLst>
          <pc:docMk/>
          <pc:sldMk cId="727789559" sldId="3197"/>
        </pc:sldMkLst>
      </pc:sldChg>
      <pc:sldChg chg="delSp modSp mod">
        <pc:chgData name="Pooja Sharma" userId="137b3bb8-3bff-4e90-a1cf-bb93092623f3" providerId="ADAL" clId="{D84C64F8-6393-469F-A7A0-A1AA2E008051}" dt="2021-12-27T09:33:10.468" v="1026" actId="478"/>
        <pc:sldMkLst>
          <pc:docMk/>
          <pc:sldMk cId="3295521802" sldId="4408"/>
        </pc:sldMkLst>
        <pc:spChg chg="mod">
          <ac:chgData name="Pooja Sharma" userId="137b3bb8-3bff-4e90-a1cf-bb93092623f3" providerId="ADAL" clId="{D84C64F8-6393-469F-A7A0-A1AA2E008051}" dt="2021-12-27T09:33:07.116" v="1025" actId="6549"/>
          <ac:spMkLst>
            <pc:docMk/>
            <pc:sldMk cId="3295521802" sldId="4408"/>
            <ac:spMk id="2" creationId="{5DACAC53-2578-4B12-8544-7D52DAEEFA65}"/>
          </ac:spMkLst>
        </pc:spChg>
        <pc:picChg chg="del">
          <ac:chgData name="Pooja Sharma" userId="137b3bb8-3bff-4e90-a1cf-bb93092623f3" providerId="ADAL" clId="{D84C64F8-6393-469F-A7A0-A1AA2E008051}" dt="2021-12-27T09:33:10.468" v="1026" actId="478"/>
          <ac:picMkLst>
            <pc:docMk/>
            <pc:sldMk cId="3295521802" sldId="4408"/>
            <ac:picMk id="5" creationId="{A4902BCD-B02E-4B75-88CF-8E52E201DC05}"/>
          </ac:picMkLst>
        </pc:picChg>
      </pc:sldChg>
      <pc:sldChg chg="addSp delSp modSp add mod">
        <pc:chgData name="Pooja Sharma" userId="137b3bb8-3bff-4e90-a1cf-bb93092623f3" providerId="ADAL" clId="{D84C64F8-6393-469F-A7A0-A1AA2E008051}" dt="2021-12-27T09:54:59.558" v="1112" actId="1037"/>
        <pc:sldMkLst>
          <pc:docMk/>
          <pc:sldMk cId="452395183" sldId="10909"/>
        </pc:sldMkLst>
        <pc:spChg chg="del">
          <ac:chgData name="Pooja Sharma" userId="137b3bb8-3bff-4e90-a1cf-bb93092623f3" providerId="ADAL" clId="{D84C64F8-6393-469F-A7A0-A1AA2E008051}" dt="2021-12-27T09:19:18.629" v="8" actId="478"/>
          <ac:spMkLst>
            <pc:docMk/>
            <pc:sldMk cId="452395183" sldId="10909"/>
            <ac:spMk id="2" creationId="{D0EE2AFD-4BC7-46B4-94FE-677113790885}"/>
          </ac:spMkLst>
        </pc:spChg>
        <pc:spChg chg="mod">
          <ac:chgData name="Pooja Sharma" userId="137b3bb8-3bff-4e90-a1cf-bb93092623f3" providerId="ADAL" clId="{D84C64F8-6393-469F-A7A0-A1AA2E008051}" dt="2021-12-27T09:54:59.558" v="1112" actId="1037"/>
          <ac:spMkLst>
            <pc:docMk/>
            <pc:sldMk cId="452395183" sldId="10909"/>
            <ac:spMk id="8" creationId="{03B3DC44-3E45-42F9-86C8-779B4C0AE732}"/>
          </ac:spMkLst>
        </pc:spChg>
        <pc:spChg chg="mod">
          <ac:chgData name="Pooja Sharma" userId="137b3bb8-3bff-4e90-a1cf-bb93092623f3" providerId="ADAL" clId="{D84C64F8-6393-469F-A7A0-A1AA2E008051}" dt="2021-12-27T09:54:59.558" v="1112" actId="1037"/>
          <ac:spMkLst>
            <pc:docMk/>
            <pc:sldMk cId="452395183" sldId="10909"/>
            <ac:spMk id="9" creationId="{1D785AC1-3287-4AC3-888C-9B310D8A821A}"/>
          </ac:spMkLst>
        </pc:spChg>
        <pc:spChg chg="mod">
          <ac:chgData name="Pooja Sharma" userId="137b3bb8-3bff-4e90-a1cf-bb93092623f3" providerId="ADAL" clId="{D84C64F8-6393-469F-A7A0-A1AA2E008051}" dt="2021-12-27T09:48:42.175" v="1054" actId="14100"/>
          <ac:spMkLst>
            <pc:docMk/>
            <pc:sldMk cId="452395183" sldId="10909"/>
            <ac:spMk id="13" creationId="{E464E15B-B027-4E63-8CE6-3906EF0D2E2D}"/>
          </ac:spMkLst>
        </pc:spChg>
        <pc:spChg chg="mod">
          <ac:chgData name="Pooja Sharma" userId="137b3bb8-3bff-4e90-a1cf-bb93092623f3" providerId="ADAL" clId="{D84C64F8-6393-469F-A7A0-A1AA2E008051}" dt="2021-12-27T09:49:12.447" v="1102" actId="1076"/>
          <ac:spMkLst>
            <pc:docMk/>
            <pc:sldMk cId="452395183" sldId="10909"/>
            <ac:spMk id="14" creationId="{9C816471-FDE0-436E-9E56-66203B1C4B52}"/>
          </ac:spMkLst>
        </pc:spChg>
        <pc:picChg chg="add del mod">
          <ac:chgData name="Pooja Sharma" userId="137b3bb8-3bff-4e90-a1cf-bb93092623f3" providerId="ADAL" clId="{D84C64F8-6393-469F-A7A0-A1AA2E008051}" dt="2021-12-27T09:30:43.935" v="1018" actId="478"/>
          <ac:picMkLst>
            <pc:docMk/>
            <pc:sldMk cId="452395183" sldId="10909"/>
            <ac:picMk id="4" creationId="{28B04563-7EFA-4688-802F-EDF3CFE1858D}"/>
          </ac:picMkLst>
        </pc:picChg>
        <pc:picChg chg="add del mod">
          <ac:chgData name="Pooja Sharma" userId="137b3bb8-3bff-4e90-a1cf-bb93092623f3" providerId="ADAL" clId="{D84C64F8-6393-469F-A7A0-A1AA2E008051}" dt="2021-12-27T09:32:38.486" v="1022" actId="478"/>
          <ac:picMkLst>
            <pc:docMk/>
            <pc:sldMk cId="452395183" sldId="10909"/>
            <ac:picMk id="6" creationId="{FFEE8AE8-CBF3-48FC-B973-4D7E698BA346}"/>
          </ac:picMkLst>
        </pc:picChg>
        <pc:picChg chg="del">
          <ac:chgData name="Pooja Sharma" userId="137b3bb8-3bff-4e90-a1cf-bb93092623f3" providerId="ADAL" clId="{D84C64F8-6393-469F-A7A0-A1AA2E008051}" dt="2021-12-27T09:19:11.293" v="7" actId="478"/>
          <ac:picMkLst>
            <pc:docMk/>
            <pc:sldMk cId="452395183" sldId="10909"/>
            <ac:picMk id="11" creationId="{8DA631EA-D2E5-43B3-BA05-C032A3D02B60}"/>
          </ac:picMkLst>
        </pc:picChg>
        <pc:picChg chg="add del mod">
          <ac:chgData name="Pooja Sharma" userId="137b3bb8-3bff-4e90-a1cf-bb93092623f3" providerId="ADAL" clId="{D84C64F8-6393-469F-A7A0-A1AA2E008051}" dt="2021-12-27T09:33:37.976" v="1033" actId="478"/>
          <ac:picMkLst>
            <pc:docMk/>
            <pc:sldMk cId="452395183" sldId="10909"/>
            <ac:picMk id="15" creationId="{87B745CC-A044-49D3-A8DC-EE560BCD56AF}"/>
          </ac:picMkLst>
        </pc:picChg>
        <pc:picChg chg="del">
          <ac:chgData name="Pooja Sharma" userId="137b3bb8-3bff-4e90-a1cf-bb93092623f3" providerId="ADAL" clId="{D84C64F8-6393-469F-A7A0-A1AA2E008051}" dt="2021-12-27T09:14:10.256" v="3" actId="478"/>
          <ac:picMkLst>
            <pc:docMk/>
            <pc:sldMk cId="452395183" sldId="10909"/>
            <ac:picMk id="16" creationId="{D796CD4A-30E7-44C8-AE29-35D7D271CB5C}"/>
          </ac:picMkLst>
        </pc:picChg>
        <pc:picChg chg="add mod">
          <ac:chgData name="Pooja Sharma" userId="137b3bb8-3bff-4e90-a1cf-bb93092623f3" providerId="ADAL" clId="{D84C64F8-6393-469F-A7A0-A1AA2E008051}" dt="2021-12-27T09:47:04.470" v="1037" actId="14100"/>
          <ac:picMkLst>
            <pc:docMk/>
            <pc:sldMk cId="452395183" sldId="10909"/>
            <ac:picMk id="18" creationId="{6A1FDCC0-6577-46D9-BA88-A28F5B43094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1E588-2594-E741-9EF1-9D6965AB06ED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0E0E0-FBA6-4540-A36E-B5EAFB671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2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0E0E0-FBA6-4540-A36E-B5EAFB671B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9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9260F5-DC23-3840-A131-F1CD19636A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171697"/>
            <a:ext cx="12192000" cy="46862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748461-4578-3941-B72B-87FA467F827E}"/>
              </a:ext>
            </a:extLst>
          </p:cNvPr>
          <p:cNvSpPr/>
          <p:nvPr userDrawn="1"/>
        </p:nvSpPr>
        <p:spPr>
          <a:xfrm flipH="1">
            <a:off x="-49160" y="0"/>
            <a:ext cx="12259449" cy="689457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7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05FFF-0331-5548-9F4E-EF9BC455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8752" y="1002505"/>
            <a:ext cx="803503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280E5-E001-124C-8958-4DA1A2E20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8752" y="3482180"/>
            <a:ext cx="803503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79C35-7FC1-B84B-98B6-9DF32491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169-57C0-B642-A70E-35C6938D7CE7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3D5D6-118B-7D47-9EBE-13699594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D3AEF-B3EC-CC44-8859-D9B1BF08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5959-5543-714E-9C5F-EDA6A8D8254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98B1A9-FF16-4A16-928C-A9118C29A5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6574" y="850655"/>
            <a:ext cx="2920112" cy="37506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4B36E3-2585-4542-839A-0257AD612F1F}"/>
              </a:ext>
            </a:extLst>
          </p:cNvPr>
          <p:cNvCxnSpPr/>
          <p:nvPr userDrawn="1"/>
        </p:nvCxnSpPr>
        <p:spPr>
          <a:xfrm>
            <a:off x="2948353" y="929053"/>
            <a:ext cx="0" cy="4267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83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B45D-F158-DE4F-BE0F-51279DC8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EBD3-CA20-1146-9770-795D5DAF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048"/>
            <a:ext cx="10515600" cy="50309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B058E-839A-4148-A577-8454D5C8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169-57C0-B642-A70E-35C6938D7CE7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6D01-C7C9-874B-AC4A-14516CC9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5DE0A-24E9-6C47-99BA-CC60F953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5959-5543-714E-9C5F-EDA6A8D8254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8D75C5-3F96-9044-855F-52BA2A627E1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91184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19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47DA-9F8D-374F-B7E3-B8CB6479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668A0-0754-2A47-BEFC-B53E8D1BA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4F64C-ABF9-7346-9A8A-C29E5507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169-57C0-B642-A70E-35C6938D7CE7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60974-4088-234F-B8D8-1BB77614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FA100-D40A-E449-9B3F-63615280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5959-5543-714E-9C5F-EDA6A8D82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6808-9BF8-FE4D-A43D-90F9CA07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0E573-72AF-FB40-8698-26133BC7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169-57C0-B642-A70E-35C6938D7CE7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FD6A8-CF54-AB40-9F4E-31F3CDE1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552F4-B510-0E49-B2DA-14A43809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5959-5543-714E-9C5F-EDA6A8D8254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65DDFE-1798-7D43-8527-7763C40ACE7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91184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87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43B4C-2E4B-7A43-B45A-4CAACE36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169-57C0-B642-A70E-35C6938D7CE7}" type="datetimeFigureOut">
              <a:rPr lang="en-US" smtClean="0"/>
              <a:t>3/3/22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CC571-E0D1-6F4C-93F3-76179914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8BA0D-E340-6045-894A-5A1B5352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5959-5543-714E-9C5F-EDA6A8D82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9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17AB5-D26B-304F-9323-C5CF332C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D4D90-6A4C-8146-86FF-181FDF372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46048"/>
            <a:ext cx="10515600" cy="5030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75759-B419-6745-A9C3-FE7F393B6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CAB0169-57C0-B642-A70E-35C6938D7CE7}" type="datetimeFigureOut">
              <a:rPr lang="en-US" smtClean="0"/>
              <a:pPr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0B3CF-1ABE-4D48-A6BA-C30FF20FD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823A6-9FCA-BA49-BA6D-62951B25D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66F5959-5543-714E-9C5F-EDA6A8D8254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C3C649-5F88-1C45-93E6-CB1F3DF470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06645" y="6078682"/>
            <a:ext cx="585356" cy="779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5D9139-F944-4706-ABAD-AA6F978D541A}"/>
              </a:ext>
            </a:extLst>
          </p:cNvPr>
          <p:cNvSpPr txBox="1"/>
          <p:nvPr userDrawn="1"/>
        </p:nvSpPr>
        <p:spPr>
          <a:xfrm>
            <a:off x="381000" y="6603023"/>
            <a:ext cx="21339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>
                <a:solidFill>
                  <a:schemeClr val="bg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Information Classification: Landmark Confidential</a:t>
            </a:r>
          </a:p>
        </p:txBody>
      </p:sp>
    </p:spTree>
    <p:extLst>
      <p:ext uri="{BB962C8B-B14F-4D97-AF65-F5344CB8AC3E}">
        <p14:creationId xmlns:p14="http://schemas.microsoft.com/office/powerpoint/2010/main" val="46389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D050-7355-44B4-BE7F-E9F6A7361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1452" y="2107405"/>
            <a:ext cx="8035037" cy="2387600"/>
          </a:xfrm>
        </p:spPr>
        <p:txBody>
          <a:bodyPr/>
          <a:lstStyle/>
          <a:p>
            <a:r>
              <a:rPr lang="en-US" dirty="0"/>
              <a:t>City Level Delivery Promise</a:t>
            </a:r>
            <a:endParaRPr lang="en-A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6DBCF-3D87-418E-BD0E-1016F271CEEA}"/>
              </a:ext>
            </a:extLst>
          </p:cNvPr>
          <p:cNvSpPr txBox="1"/>
          <p:nvPr/>
        </p:nvSpPr>
        <p:spPr>
          <a:xfrm>
            <a:off x="9855200" y="6381990"/>
            <a:ext cx="17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  <a:r>
              <a:rPr lang="en-US" baseline="30000" dirty="0"/>
              <a:t>th </a:t>
            </a:r>
            <a:r>
              <a:rPr lang="en-US" dirty="0"/>
              <a:t> Dec 2021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6132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F74D-EA0D-4BDE-A5DA-3AB81712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CLDP – What is expected?</a:t>
            </a:r>
            <a:endParaRPr lang="en-A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CA539-3546-452B-A12D-8C76DE0D94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38300" y="1209099"/>
            <a:ext cx="8915400" cy="40949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4FABD1-409A-4103-B04D-FC9BFA8FBB5F}"/>
              </a:ext>
            </a:extLst>
          </p:cNvPr>
          <p:cNvSpPr txBox="1"/>
          <p:nvPr/>
        </p:nvSpPr>
        <p:spPr>
          <a:xfrm>
            <a:off x="723900" y="5323324"/>
            <a:ext cx="11468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dk1"/>
                </a:solidFill>
              </a:rPr>
              <a:t>Delivery promise to be triggered from </a:t>
            </a:r>
            <a:r>
              <a:rPr lang="en-US" sz="1400" b="1" dirty="0">
                <a:solidFill>
                  <a:schemeClr val="dk1"/>
                </a:solidFill>
              </a:rPr>
              <a:t>PDP and Cart as well along with checkout page </a:t>
            </a:r>
            <a:r>
              <a:rPr lang="en-US" sz="1400" dirty="0">
                <a:solidFill>
                  <a:schemeClr val="dk1"/>
                </a:solidFill>
              </a:rPr>
              <a:t>for better </a:t>
            </a:r>
            <a:r>
              <a:rPr lang="en-US" sz="1400" b="1" dirty="0">
                <a:solidFill>
                  <a:schemeClr val="dk1"/>
                </a:solidFill>
              </a:rPr>
              <a:t>delivery date visibility to customers</a:t>
            </a:r>
            <a:r>
              <a:rPr lang="en-US" sz="1400" dirty="0">
                <a:solidFill>
                  <a:schemeClr val="dk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dk1"/>
                </a:solidFill>
              </a:rPr>
              <a:t>A new “</a:t>
            </a:r>
            <a:r>
              <a:rPr lang="en-US" sz="1400" b="1" dirty="0">
                <a:solidFill>
                  <a:schemeClr val="dk1"/>
                </a:solidFill>
              </a:rPr>
              <a:t>Microservice based Delivery Promise Engine </a:t>
            </a:r>
            <a:r>
              <a:rPr lang="en-US" sz="1400" dirty="0">
                <a:solidFill>
                  <a:schemeClr val="dk1"/>
                </a:solidFill>
              </a:rPr>
              <a:t>“ to be included in Landscape for dynamic TAT Calculations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dk1"/>
                </a:solidFill>
              </a:rPr>
              <a:t>Dynamic TAT calculations ( Based on Master Setups, Current DC Capacities, DC &amp; Last Mile Back logs </a:t>
            </a:r>
            <a:r>
              <a:rPr lang="en-US" sz="1400" dirty="0" err="1">
                <a:solidFill>
                  <a:schemeClr val="dk1"/>
                </a:solidFill>
              </a:rPr>
              <a:t>etc</a:t>
            </a:r>
            <a:r>
              <a:rPr lang="en-US" sz="1400" dirty="0">
                <a:solidFill>
                  <a:schemeClr val="dk1"/>
                </a:solidFill>
              </a:rPr>
              <a:t>)</a:t>
            </a:r>
            <a:r>
              <a:rPr lang="en-AE" sz="1400" dirty="0">
                <a:solidFill>
                  <a:schemeClr val="dk1"/>
                </a:solidFill>
              </a:rPr>
              <a:t> – </a:t>
            </a:r>
            <a:r>
              <a:rPr lang="en-AE" sz="1400" b="1" dirty="0">
                <a:solidFill>
                  <a:schemeClr val="dk1"/>
                </a:solidFill>
              </a:rPr>
              <a:t>10 Different variables, 3 different sources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E" sz="1400" dirty="0">
                <a:solidFill>
                  <a:schemeClr val="dk1"/>
                </a:solidFill>
              </a:rPr>
              <a:t>Multiple Delivery Options– </a:t>
            </a:r>
            <a:r>
              <a:rPr lang="en-AE" sz="1400" b="1" dirty="0">
                <a:solidFill>
                  <a:schemeClr val="dk1"/>
                </a:solidFill>
              </a:rPr>
              <a:t>Multi DC Sourcing, Spilt vs Consolidated Shipments </a:t>
            </a:r>
            <a:r>
              <a:rPr lang="en-AE" sz="1400" dirty="0">
                <a:solidFill>
                  <a:schemeClr val="dk1"/>
                </a:solidFill>
              </a:rPr>
              <a:t>etc.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E" sz="1400" dirty="0">
                <a:solidFill>
                  <a:schemeClr val="dk1"/>
                </a:solidFill>
              </a:rPr>
              <a:t>Item level TAT enquiry calls from Hybris at multiple stages in Order Journey prior to confirmation.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06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3782C39-1943-4D4A-BA98-41F6B5C7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is planned in 3-phased approach </a:t>
            </a:r>
            <a:endParaRPr lang="en-AE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5FF27C6-B1F9-436C-B095-803F10A5F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552429"/>
              </p:ext>
            </p:extLst>
          </p:nvPr>
        </p:nvGraphicFramePr>
        <p:xfrm>
          <a:off x="425449" y="1081024"/>
          <a:ext cx="11449050" cy="473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570">
                  <a:extLst>
                    <a:ext uri="{9D8B030D-6E8A-4147-A177-3AD203B41FA5}">
                      <a16:colId xmlns:a16="http://schemas.microsoft.com/office/drawing/2014/main" val="1513737228"/>
                    </a:ext>
                  </a:extLst>
                </a:gridCol>
                <a:gridCol w="1631657">
                  <a:extLst>
                    <a:ext uri="{9D8B030D-6E8A-4147-A177-3AD203B41FA5}">
                      <a16:colId xmlns:a16="http://schemas.microsoft.com/office/drawing/2014/main" val="3943534815"/>
                    </a:ext>
                  </a:extLst>
                </a:gridCol>
                <a:gridCol w="4810148">
                  <a:extLst>
                    <a:ext uri="{9D8B030D-6E8A-4147-A177-3AD203B41FA5}">
                      <a16:colId xmlns:a16="http://schemas.microsoft.com/office/drawing/2014/main" val="2236103420"/>
                    </a:ext>
                  </a:extLst>
                </a:gridCol>
                <a:gridCol w="2298823">
                  <a:extLst>
                    <a:ext uri="{9D8B030D-6E8A-4147-A177-3AD203B41FA5}">
                      <a16:colId xmlns:a16="http://schemas.microsoft.com/office/drawing/2014/main" val="2712395406"/>
                    </a:ext>
                  </a:extLst>
                </a:gridCol>
                <a:gridCol w="1712852">
                  <a:extLst>
                    <a:ext uri="{9D8B030D-6E8A-4147-A177-3AD203B41FA5}">
                      <a16:colId xmlns:a16="http://schemas.microsoft.com/office/drawing/2014/main" val="1918316104"/>
                    </a:ext>
                  </a:extLst>
                </a:gridCol>
              </a:tblGrid>
              <a:tr h="369006">
                <a:tc>
                  <a:txBody>
                    <a:bodyPr/>
                    <a:lstStyle/>
                    <a:p>
                      <a:r>
                        <a:rPr lang="en-US" sz="1400" i="0" dirty="0"/>
                        <a:t>Drops</a:t>
                      </a:r>
                      <a:endParaRPr lang="en-AE" sz="1400" i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/>
                        <a:t>Features</a:t>
                      </a:r>
                      <a:endParaRPr lang="en-AE" sz="1400" i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/>
                        <a:t>Target</a:t>
                      </a:r>
                      <a:endParaRPr lang="en-AE" sz="1400" i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/>
                        <a:t>Scope</a:t>
                      </a:r>
                      <a:endParaRPr lang="en-AE" sz="1400" i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/>
                        <a:t>Outcome</a:t>
                      </a:r>
                      <a:endParaRPr lang="en-AE" sz="1400" i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19087"/>
                  </a:ext>
                </a:extLst>
              </a:tr>
              <a:tr h="369006">
                <a:tc>
                  <a:txBody>
                    <a:bodyPr/>
                    <a:lstStyle/>
                    <a:p>
                      <a:r>
                        <a:rPr lang="en-US" sz="1400" b="1" i="0" dirty="0"/>
                        <a:t>Drop 1</a:t>
                      </a:r>
                      <a:endParaRPr lang="en-AE" sz="14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/>
                        <a:t>Enable Dynamic TAT</a:t>
                      </a:r>
                      <a:endParaRPr lang="en-AE" sz="14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dirty="0"/>
                        <a:t>Establish Full integration Architecture for DP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dirty="0"/>
                        <a:t>CLDP Enable/Disable Switch ( Microservice &amp; Hybris)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dirty="0"/>
                        <a:t>Integration Exception Handing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Sahla User Journey ( UI  for Managing TAT) with Excel Upload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 TAT calculations by TAT Microservice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 DC Orders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0" dirty="0"/>
                        <a:t>Checkout Page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0" dirty="0"/>
                        <a:t>UAE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0" dirty="0"/>
                        <a:t>CP/MX/HC/HB</a:t>
                      </a:r>
                      <a:endParaRPr lang="en-AE" sz="1400" i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E" sz="1400" i="0"/>
                        <a:t>Consolidated</a:t>
                      </a:r>
                      <a:endParaRPr lang="en-AE" sz="14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i="0" dirty="0"/>
                        <a:t>Dynamic TAT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i="0" dirty="0"/>
                        <a:t>UI for TAT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AE" sz="1400" i="0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AE" sz="1400" b="1" i="0" dirty="0"/>
                        <a:t>19th December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488032"/>
                  </a:ext>
                </a:extLst>
              </a:tr>
              <a:tr h="369006">
                <a:tc>
                  <a:txBody>
                    <a:bodyPr/>
                    <a:lstStyle/>
                    <a:p>
                      <a:r>
                        <a:rPr lang="en-US" sz="1400" b="1" i="0" dirty="0"/>
                        <a:t>Drop 2</a:t>
                      </a:r>
                      <a:endParaRPr lang="en-AE" sz="14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/>
                        <a:t>Extend DP to PDP &amp; Cart</a:t>
                      </a:r>
                      <a:endParaRPr lang="en-AE" sz="14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0" dirty="0"/>
                        <a:t>Extension of CLDP to PDP &amp; Cart</a:t>
                      </a:r>
                      <a:endParaRPr lang="en-AE" sz="14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0" dirty="0"/>
                        <a:t>Product Display Page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0" dirty="0"/>
                        <a:t>Add to Cart Page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0" dirty="0"/>
                        <a:t>Checkout Page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0" dirty="0"/>
                        <a:t>UAE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0" dirty="0"/>
                        <a:t>CP/MX/HC/HB</a:t>
                      </a:r>
                      <a:endParaRPr lang="en-AE" sz="14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i="0" dirty="0"/>
                        <a:t>Consistent User Journey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sz="1400" i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b="1" i="0" dirty="0"/>
                        <a:t>17th April</a:t>
                      </a:r>
                      <a:endParaRPr lang="en-AE" sz="14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773141"/>
                  </a:ext>
                </a:extLst>
              </a:tr>
              <a:tr h="369006">
                <a:tc>
                  <a:txBody>
                    <a:bodyPr/>
                    <a:lstStyle/>
                    <a:p>
                      <a:endParaRPr lang="en-AE" sz="14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/>
                        <a:t>Roll Out</a:t>
                      </a:r>
                      <a:endParaRPr lang="en-AE" sz="14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/>
                        <a:t>      KSA </a:t>
                      </a:r>
                      <a:r>
                        <a:rPr lang="en-US" sz="1400" i="0" dirty="0"/>
                        <a:t>( Drop 1,2)</a:t>
                      </a:r>
                      <a:endParaRPr lang="en-AE" sz="14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0" dirty="0"/>
                        <a:t>KSA</a:t>
                      </a:r>
                      <a:endParaRPr lang="en-AE" sz="14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E" sz="14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716200"/>
                  </a:ext>
                </a:extLst>
              </a:tr>
              <a:tr h="369006">
                <a:tc>
                  <a:txBody>
                    <a:bodyPr/>
                    <a:lstStyle/>
                    <a:p>
                      <a:r>
                        <a:rPr lang="en-US" sz="1400" b="1" i="0" dirty="0"/>
                        <a:t>Drop 3</a:t>
                      </a:r>
                      <a:endParaRPr lang="en-AE" sz="14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/>
                        <a:t>Shipment Options</a:t>
                      </a:r>
                      <a:endParaRPr lang="en-AE" sz="14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0" dirty="0"/>
                        <a:t>Multiple Options to Customer ( Consolidated vs Split)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0" dirty="0"/>
                        <a:t>Checkout Page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0" dirty="0"/>
                        <a:t>UAE /KSA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0" dirty="0"/>
                        <a:t>CP/MX/HC/HB</a:t>
                      </a:r>
                      <a:endParaRPr lang="en-AE" sz="14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i="0" dirty="0"/>
                        <a:t>Choice for Customers</a:t>
                      </a:r>
                      <a:endParaRPr lang="en-AE" sz="14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623889"/>
                  </a:ext>
                </a:extLst>
              </a:tr>
              <a:tr h="369006">
                <a:tc>
                  <a:txBody>
                    <a:bodyPr/>
                    <a:lstStyle/>
                    <a:p>
                      <a:r>
                        <a:rPr lang="en-US" sz="1400" b="1" i="0" dirty="0"/>
                        <a:t>Rollouts</a:t>
                      </a:r>
                      <a:endParaRPr lang="en-AE" sz="14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/>
                        <a:t>Rollouts to Territories</a:t>
                      </a:r>
                      <a:endParaRPr lang="en-AE" sz="14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0" dirty="0"/>
                        <a:t>Ramp Up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i="0" dirty="0"/>
                        <a:t>      ** To be Planned</a:t>
                      </a:r>
                      <a:endParaRPr lang="en-AE" sz="14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E" sz="14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E" sz="14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17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28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9CA391F-D4E0-41B0-996A-C2FA21008380}"/>
              </a:ext>
            </a:extLst>
          </p:cNvPr>
          <p:cNvGrpSpPr/>
          <p:nvPr/>
        </p:nvGrpSpPr>
        <p:grpSpPr>
          <a:xfrm>
            <a:off x="88900" y="385507"/>
            <a:ext cx="11960142" cy="6472493"/>
            <a:chOff x="72938" y="56572"/>
            <a:chExt cx="11960142" cy="64724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4B508B-F11A-43A2-9C9F-477F633FC8E9}"/>
                </a:ext>
              </a:extLst>
            </p:cNvPr>
            <p:cNvSpPr/>
            <p:nvPr/>
          </p:nvSpPr>
          <p:spPr>
            <a:xfrm>
              <a:off x="842618" y="5141369"/>
              <a:ext cx="10626442" cy="13876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prstDash val="solid"/>
              <a:headEnd type="none"/>
              <a:tailEnd type="triangle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2F5287-4817-41E7-B2EE-249A8B608F66}"/>
                </a:ext>
              </a:extLst>
            </p:cNvPr>
            <p:cNvSpPr/>
            <p:nvPr/>
          </p:nvSpPr>
          <p:spPr>
            <a:xfrm>
              <a:off x="888147" y="407504"/>
              <a:ext cx="10430145" cy="42413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HYBRIS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92E99F-A498-4649-86AB-3AF58C27E2C1}"/>
                </a:ext>
              </a:extLst>
            </p:cNvPr>
            <p:cNvSpPr/>
            <p:nvPr/>
          </p:nvSpPr>
          <p:spPr>
            <a:xfrm>
              <a:off x="976493" y="5389104"/>
              <a:ext cx="4258004" cy="8573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IBM ACE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30D505-027A-419A-A2C1-E1F092143817}"/>
                </a:ext>
              </a:extLst>
            </p:cNvPr>
            <p:cNvSpPr/>
            <p:nvPr/>
          </p:nvSpPr>
          <p:spPr>
            <a:xfrm>
              <a:off x="8589043" y="5381537"/>
              <a:ext cx="2723956" cy="93569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 b="1" dirty="0"/>
            </a:p>
            <a:p>
              <a:pPr algn="ctr"/>
              <a:endParaRPr lang="en-US" sz="2400" b="1" dirty="0"/>
            </a:p>
            <a:p>
              <a:pPr algn="ctr"/>
              <a:r>
                <a:rPr lang="en-US" sz="2400" b="1" dirty="0"/>
                <a:t>OMS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C4DF503-A592-4A74-BF14-2199C2AA3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5285" y="6062938"/>
              <a:ext cx="3313758" cy="8210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E41651B-8AA1-42C1-B0A2-26EA0F4AA2E8}"/>
                </a:ext>
              </a:extLst>
            </p:cNvPr>
            <p:cNvSpPr/>
            <p:nvPr/>
          </p:nvSpPr>
          <p:spPr>
            <a:xfrm>
              <a:off x="930442" y="1709017"/>
              <a:ext cx="6693710" cy="251775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/>
                <a:t>TAT MS</a:t>
              </a:r>
            </a:p>
          </p:txBody>
        </p: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2EA40DE1-23E3-4C11-9BD2-BC596F2E6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6746" y="1744631"/>
              <a:ext cx="382271" cy="362758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F3A043E-EC4E-4AD0-BC0E-CD89C62EC297}"/>
                </a:ext>
              </a:extLst>
            </p:cNvPr>
            <p:cNvSpPr txBox="1"/>
            <p:nvPr/>
          </p:nvSpPr>
          <p:spPr>
            <a:xfrm>
              <a:off x="8646783" y="5505879"/>
              <a:ext cx="1469985" cy="4154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50" dirty="0"/>
                <a:t>Sourcing and fulfillment rules engine </a:t>
              </a:r>
              <a:endParaRPr lang="en-US" sz="12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8FA8908-011A-4113-BB7B-F998019DD0E4}"/>
                </a:ext>
              </a:extLst>
            </p:cNvPr>
            <p:cNvSpPr txBox="1"/>
            <p:nvPr/>
          </p:nvSpPr>
          <p:spPr>
            <a:xfrm>
              <a:off x="6126969" y="6135547"/>
              <a:ext cx="1100919" cy="2974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r>
                <a:rPr lang="en-US" sz="1333" dirty="0"/>
                <a:t>DP (A)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EA5098-DE07-437B-B200-EFA9192858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75285" y="5695830"/>
              <a:ext cx="3313759" cy="17057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7464282-F260-4593-BBC4-5B135595A83B}"/>
                </a:ext>
              </a:extLst>
            </p:cNvPr>
            <p:cNvSpPr txBox="1"/>
            <p:nvPr/>
          </p:nvSpPr>
          <p:spPr>
            <a:xfrm>
              <a:off x="6079561" y="5207472"/>
              <a:ext cx="1124577" cy="2974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r>
                <a:rPr lang="en-US" sz="1333" dirty="0"/>
                <a:t>DP (B)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4E7C31-211C-47A9-8A1F-FE3110B37DFA}"/>
                </a:ext>
              </a:extLst>
            </p:cNvPr>
            <p:cNvSpPr txBox="1"/>
            <p:nvPr/>
          </p:nvSpPr>
          <p:spPr>
            <a:xfrm>
              <a:off x="5883794" y="5572720"/>
              <a:ext cx="2333336" cy="2616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/>
                <a:t>Sourcing and fulfillment calc. in OMS</a:t>
              </a:r>
              <a:endParaRPr lang="en-US" sz="14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8552B2D-E806-4B72-A5AA-8EA2461A9458}"/>
                </a:ext>
              </a:extLst>
            </p:cNvPr>
            <p:cNvSpPr/>
            <p:nvPr/>
          </p:nvSpPr>
          <p:spPr>
            <a:xfrm>
              <a:off x="10080685" y="2035213"/>
              <a:ext cx="515736" cy="16936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Sahla.com</a:t>
              </a:r>
            </a:p>
          </p:txBody>
        </p:sp>
        <p:sp>
          <p:nvSpPr>
            <p:cNvPr id="26" name="Speech Bubble: Rectangle 25">
              <a:extLst>
                <a:ext uri="{FF2B5EF4-FFF2-40B4-BE49-F238E27FC236}">
                  <a16:creationId xmlns:a16="http://schemas.microsoft.com/office/drawing/2014/main" id="{78C0AF36-7A1D-4F9E-8BAC-8743F165D6DA}"/>
                </a:ext>
              </a:extLst>
            </p:cNvPr>
            <p:cNvSpPr/>
            <p:nvPr/>
          </p:nvSpPr>
          <p:spPr>
            <a:xfrm>
              <a:off x="8961268" y="932047"/>
              <a:ext cx="1714340" cy="636976"/>
            </a:xfrm>
            <a:prstGeom prst="wedgeRectCallout">
              <a:avLst>
                <a:gd name="adj1" fmla="val 33535"/>
                <a:gd name="adj2" fmla="val 11331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Data source - Excel upload and UI workflow  for TAT Management</a:t>
              </a:r>
            </a:p>
          </p:txBody>
        </p:sp>
        <p:pic>
          <p:nvPicPr>
            <p:cNvPr id="1026" name="Picture 2" descr="Rackspace Icon #182835 - Free Icons Library">
              <a:extLst>
                <a:ext uri="{FF2B5EF4-FFF2-40B4-BE49-F238E27FC236}">
                  <a16:creationId xmlns:a16="http://schemas.microsoft.com/office/drawing/2014/main" id="{DF834150-A3E3-473C-981B-B452262AD4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241" y="56572"/>
              <a:ext cx="1082148" cy="316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Microsoft Azure Services | Technology Solutions | eStorm Australia">
              <a:extLst>
                <a:ext uri="{FF2B5EF4-FFF2-40B4-BE49-F238E27FC236}">
                  <a16:creationId xmlns:a16="http://schemas.microsoft.com/office/drawing/2014/main" id="{DCFFEF29-1713-410A-8E7C-ED21C82C1A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38" y="1062474"/>
              <a:ext cx="1087976" cy="561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BM Cloud Logout">
              <a:extLst>
                <a:ext uri="{FF2B5EF4-FFF2-40B4-BE49-F238E27FC236}">
                  <a16:creationId xmlns:a16="http://schemas.microsoft.com/office/drawing/2014/main" id="{12165CC3-EFCF-4D02-8537-AF396A4998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38" y="4765950"/>
              <a:ext cx="1339254" cy="363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1CC37AD-A968-4E04-873B-AF73728BD615}"/>
                </a:ext>
              </a:extLst>
            </p:cNvPr>
            <p:cNvSpPr/>
            <p:nvPr/>
          </p:nvSpPr>
          <p:spPr>
            <a:xfrm>
              <a:off x="1010079" y="2174441"/>
              <a:ext cx="1401296" cy="1867506"/>
            </a:xfrm>
            <a:prstGeom prst="roundRect">
              <a:avLst>
                <a:gd name="adj" fmla="val 7814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2550" indent="-82550">
                <a:buFont typeface="Arial" panose="020B0604020202020204" pitchFamily="34" charset="0"/>
                <a:buChar char="•"/>
              </a:pPr>
              <a:r>
                <a:rPr lang="en-US" sz="900" dirty="0"/>
                <a:t>Get TAT Calculation request from Hybris</a:t>
              </a:r>
            </a:p>
            <a:p>
              <a:pPr marL="82550" indent="-82550">
                <a:buFont typeface="Arial" panose="020B0604020202020204" pitchFamily="34" charset="0"/>
                <a:buChar char="•"/>
              </a:pPr>
              <a:r>
                <a:rPr lang="en-US" sz="900" dirty="0"/>
                <a:t>Get the shipment data from OMS/WMS </a:t>
              </a:r>
            </a:p>
            <a:p>
              <a:pPr marL="82550" indent="-82550">
                <a:buFont typeface="Arial" panose="020B0604020202020204" pitchFamily="34" charset="0"/>
                <a:buChar char="•"/>
              </a:pPr>
              <a:r>
                <a:rPr lang="en-US" sz="900" dirty="0"/>
                <a:t>Get Sourcing &amp; Fulfillment Calc from OMS </a:t>
              </a:r>
            </a:p>
            <a:p>
              <a:pPr marL="82550" indent="-82550">
                <a:buFont typeface="Arial" panose="020B0604020202020204" pitchFamily="34" charset="0"/>
                <a:buChar char="•"/>
              </a:pPr>
              <a:r>
                <a:rPr lang="en-US" sz="900" dirty="0"/>
                <a:t>Use the TAT Computer Logic to get the DA</a:t>
              </a:r>
            </a:p>
            <a:p>
              <a:pPr marL="82550" indent="-82550">
                <a:buFont typeface="Arial" panose="020B0604020202020204" pitchFamily="34" charset="0"/>
                <a:buChar char="•"/>
              </a:pPr>
              <a:r>
                <a:rPr lang="en-US" sz="900" dirty="0"/>
                <a:t>Return TAT 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5D9DCA8-2DA8-4A51-93E2-A37DECDF2C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5619" y="831637"/>
              <a:ext cx="5169" cy="901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C9CF6CB-997A-4DBA-BD2C-DDC267F35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8680" y="831637"/>
              <a:ext cx="0" cy="9011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205BF52-D3F2-4A05-80ED-8819405AEE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5286" y="4238636"/>
              <a:ext cx="15502" cy="114290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455400A-2AC3-49A3-8B7B-ABEF10982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503" y="4238638"/>
              <a:ext cx="15502" cy="11504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Heptagon 44">
              <a:extLst>
                <a:ext uri="{FF2B5EF4-FFF2-40B4-BE49-F238E27FC236}">
                  <a16:creationId xmlns:a16="http://schemas.microsoft.com/office/drawing/2014/main" id="{1F162B3A-7059-4D28-8461-D949E2977D44}"/>
                </a:ext>
              </a:extLst>
            </p:cNvPr>
            <p:cNvSpPr/>
            <p:nvPr/>
          </p:nvSpPr>
          <p:spPr>
            <a:xfrm>
              <a:off x="6735175" y="6122931"/>
              <a:ext cx="326144" cy="297454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6" name="Heptagon 45">
              <a:extLst>
                <a:ext uri="{FF2B5EF4-FFF2-40B4-BE49-F238E27FC236}">
                  <a16:creationId xmlns:a16="http://schemas.microsoft.com/office/drawing/2014/main" id="{E2EFD597-DE68-4E35-A79A-FAA73CF44EEC}"/>
                </a:ext>
              </a:extLst>
            </p:cNvPr>
            <p:cNvSpPr/>
            <p:nvPr/>
          </p:nvSpPr>
          <p:spPr>
            <a:xfrm>
              <a:off x="6719326" y="5193476"/>
              <a:ext cx="326144" cy="297454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7" name="Heptagon 46">
              <a:extLst>
                <a:ext uri="{FF2B5EF4-FFF2-40B4-BE49-F238E27FC236}">
                  <a16:creationId xmlns:a16="http://schemas.microsoft.com/office/drawing/2014/main" id="{9E130238-5F5D-4059-A3DF-3A66D944B90C}"/>
                </a:ext>
              </a:extLst>
            </p:cNvPr>
            <p:cNvSpPr/>
            <p:nvPr/>
          </p:nvSpPr>
          <p:spPr>
            <a:xfrm>
              <a:off x="1892873" y="4627308"/>
              <a:ext cx="326144" cy="297454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0" name="Heptagon 49">
              <a:extLst>
                <a:ext uri="{FF2B5EF4-FFF2-40B4-BE49-F238E27FC236}">
                  <a16:creationId xmlns:a16="http://schemas.microsoft.com/office/drawing/2014/main" id="{FC0AA227-5DC9-461A-885D-FDB724779A7D}"/>
                </a:ext>
              </a:extLst>
            </p:cNvPr>
            <p:cNvSpPr/>
            <p:nvPr/>
          </p:nvSpPr>
          <p:spPr>
            <a:xfrm>
              <a:off x="3116366" y="4715652"/>
              <a:ext cx="326144" cy="297454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71217F18-FD8C-4E2E-8F2B-05DAF19EA764}"/>
                </a:ext>
              </a:extLst>
            </p:cNvPr>
            <p:cNvSpPr/>
            <p:nvPr/>
          </p:nvSpPr>
          <p:spPr>
            <a:xfrm>
              <a:off x="5931620" y="2301500"/>
              <a:ext cx="886017" cy="1146973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/>
                <a:t>Redis Cache DB </a:t>
              </a:r>
              <a:br>
                <a:rPr lang="en-US" sz="1100" dirty="0"/>
              </a:br>
              <a:r>
                <a:rPr lang="en-US" sz="1100" dirty="0"/>
                <a:t>( In-Mem DB) 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EA06561-73DF-4D60-BD3A-BF46BBFE1534}"/>
                </a:ext>
              </a:extLst>
            </p:cNvPr>
            <p:cNvSpPr/>
            <p:nvPr/>
          </p:nvSpPr>
          <p:spPr>
            <a:xfrm>
              <a:off x="1606054" y="1038723"/>
              <a:ext cx="2568398" cy="32502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API Gateway</a:t>
              </a:r>
            </a:p>
          </p:txBody>
        </p:sp>
        <p:sp>
          <p:nvSpPr>
            <p:cNvPr id="51" name="Heptagon 50">
              <a:extLst>
                <a:ext uri="{FF2B5EF4-FFF2-40B4-BE49-F238E27FC236}">
                  <a16:creationId xmlns:a16="http://schemas.microsoft.com/office/drawing/2014/main" id="{24C5993A-114A-4E17-921E-E3F3239F1CF6}"/>
                </a:ext>
              </a:extLst>
            </p:cNvPr>
            <p:cNvSpPr/>
            <p:nvPr/>
          </p:nvSpPr>
          <p:spPr>
            <a:xfrm>
              <a:off x="3625965" y="1385895"/>
              <a:ext cx="326144" cy="297454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4" name="Heptagon 43">
              <a:extLst>
                <a:ext uri="{FF2B5EF4-FFF2-40B4-BE49-F238E27FC236}">
                  <a16:creationId xmlns:a16="http://schemas.microsoft.com/office/drawing/2014/main" id="{5E3F4441-9B53-4EF4-9576-C4D55FFC5301}"/>
                </a:ext>
              </a:extLst>
            </p:cNvPr>
            <p:cNvSpPr/>
            <p:nvPr/>
          </p:nvSpPr>
          <p:spPr>
            <a:xfrm>
              <a:off x="1746624" y="1385895"/>
              <a:ext cx="326144" cy="297454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69DACFB-46F2-48CB-A023-BB5326997494}"/>
                </a:ext>
              </a:extLst>
            </p:cNvPr>
            <p:cNvSpPr/>
            <p:nvPr/>
          </p:nvSpPr>
          <p:spPr>
            <a:xfrm>
              <a:off x="5872043" y="3645466"/>
              <a:ext cx="993875" cy="46515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/>
                <a:t>Spring boot </a:t>
              </a:r>
              <a:r>
                <a:rPr lang="en-US" sz="1100"/>
                <a:t>Schedular  A</a:t>
              </a:r>
              <a:endParaRPr lang="en-US" sz="1100" dirty="0"/>
            </a:p>
            <a:p>
              <a:pPr algn="ctr"/>
              <a:r>
                <a:rPr lang="en-US" sz="1100" dirty="0"/>
                <a:t> </a:t>
              </a:r>
            </a:p>
          </p:txBody>
        </p: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F734E1B6-4989-4B67-A831-F22A0E69BFDA}"/>
                </a:ext>
              </a:extLst>
            </p:cNvPr>
            <p:cNvCxnSpPr>
              <a:cxnSpLocks/>
              <a:stCxn id="7" idx="0"/>
              <a:endCxn id="61" idx="2"/>
            </p:cNvCxnSpPr>
            <p:nvPr/>
          </p:nvCxnSpPr>
          <p:spPr>
            <a:xfrm rot="16200000" flipV="1">
              <a:off x="7524543" y="2955059"/>
              <a:ext cx="1270917" cy="3582040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69E57CE-5FAD-45AC-875E-52A81B143324}"/>
                </a:ext>
              </a:extLst>
            </p:cNvPr>
            <p:cNvSpPr/>
            <p:nvPr/>
          </p:nvSpPr>
          <p:spPr>
            <a:xfrm>
              <a:off x="9092335" y="2013964"/>
              <a:ext cx="494014" cy="172490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100" dirty="0"/>
                <a:t>Microservice Layer to</a:t>
              </a:r>
              <a:r>
                <a:rPr lang="en-US" sz="1050" dirty="0"/>
                <a:t> </a:t>
              </a:r>
            </a:p>
            <a:p>
              <a:pPr algn="ctr"/>
              <a:r>
                <a:rPr lang="en-US" sz="1100" dirty="0"/>
                <a:t>manage  TAT Master</a:t>
              </a:r>
            </a:p>
          </p:txBody>
        </p:sp>
        <p:sp>
          <p:nvSpPr>
            <p:cNvPr id="130" name="Flowchart: Magnetic Disk 129">
              <a:extLst>
                <a:ext uri="{FF2B5EF4-FFF2-40B4-BE49-F238E27FC236}">
                  <a16:creationId xmlns:a16="http://schemas.microsoft.com/office/drawing/2014/main" id="{09F9505B-0E9F-4F9B-AEC3-ED47B18DBF82}"/>
                </a:ext>
              </a:extLst>
            </p:cNvPr>
            <p:cNvSpPr/>
            <p:nvPr/>
          </p:nvSpPr>
          <p:spPr>
            <a:xfrm>
              <a:off x="7816581" y="2416504"/>
              <a:ext cx="914400" cy="91242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Sahla DB</a:t>
              </a:r>
            </a:p>
          </p:txBody>
        </p:sp>
        <p:cxnSp>
          <p:nvCxnSpPr>
            <p:cNvPr id="145" name="Connector: Elbow 144">
              <a:extLst>
                <a:ext uri="{FF2B5EF4-FFF2-40B4-BE49-F238E27FC236}">
                  <a16:creationId xmlns:a16="http://schemas.microsoft.com/office/drawing/2014/main" id="{5100AACF-592B-4D69-8D1A-4AD205747052}"/>
                </a:ext>
              </a:extLst>
            </p:cNvPr>
            <p:cNvCxnSpPr>
              <a:cxnSpLocks/>
              <a:stCxn id="13" idx="4"/>
              <a:endCxn id="130" idx="2"/>
            </p:cNvCxnSpPr>
            <p:nvPr/>
          </p:nvCxnSpPr>
          <p:spPr>
            <a:xfrm flipV="1">
              <a:off x="6817637" y="2872717"/>
              <a:ext cx="998944" cy="2270"/>
            </a:xfrm>
            <a:prstGeom prst="bentConnector3">
              <a:avLst>
                <a:gd name="adj1" fmla="val 50000"/>
              </a:avLst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Speech Bubble: Rectangle 173">
              <a:extLst>
                <a:ext uri="{FF2B5EF4-FFF2-40B4-BE49-F238E27FC236}">
                  <a16:creationId xmlns:a16="http://schemas.microsoft.com/office/drawing/2014/main" id="{93A72943-F20A-4959-A11B-C6899F49C8C0}"/>
                </a:ext>
              </a:extLst>
            </p:cNvPr>
            <p:cNvSpPr/>
            <p:nvPr/>
          </p:nvSpPr>
          <p:spPr>
            <a:xfrm>
              <a:off x="3821017" y="4482754"/>
              <a:ext cx="2390505" cy="507185"/>
            </a:xfrm>
            <a:prstGeom prst="wedgeRectCallout">
              <a:avLst>
                <a:gd name="adj1" fmla="val 53570"/>
                <a:gd name="adj2" fmla="val -24064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Pending and undelivered Shipment data from OMS loaded to Mem-DB</a:t>
              </a:r>
            </a:p>
          </p:txBody>
        </p:sp>
        <p:sp>
          <p:nvSpPr>
            <p:cNvPr id="175" name="Speech Bubble: Rectangle 174">
              <a:extLst>
                <a:ext uri="{FF2B5EF4-FFF2-40B4-BE49-F238E27FC236}">
                  <a16:creationId xmlns:a16="http://schemas.microsoft.com/office/drawing/2014/main" id="{5450B9F6-24B3-4AF0-87A3-774548D94421}"/>
                </a:ext>
              </a:extLst>
            </p:cNvPr>
            <p:cNvSpPr/>
            <p:nvPr/>
          </p:nvSpPr>
          <p:spPr>
            <a:xfrm>
              <a:off x="5759828" y="951308"/>
              <a:ext cx="2055322" cy="472811"/>
            </a:xfrm>
            <a:prstGeom prst="wedgeRectCallout">
              <a:avLst>
                <a:gd name="adj1" fmla="val 38714"/>
                <a:gd name="adj2" fmla="val 129663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Fetch the uploaded data from Sahla DB &amp; update Mem DB</a:t>
              </a:r>
            </a:p>
          </p:txBody>
        </p: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8F9910EA-872F-4C17-97ED-37E4F1C325BD}"/>
                </a:ext>
              </a:extLst>
            </p:cNvPr>
            <p:cNvCxnSpPr>
              <a:cxnSpLocks/>
              <a:stCxn id="49" idx="2"/>
              <a:endCxn id="130" idx="3"/>
            </p:cNvCxnSpPr>
            <p:nvPr/>
          </p:nvCxnSpPr>
          <p:spPr>
            <a:xfrm rot="5400000" flipH="1">
              <a:off x="9106207" y="2496504"/>
              <a:ext cx="399919" cy="2064772"/>
            </a:xfrm>
            <a:prstGeom prst="bentConnector3">
              <a:avLst>
                <a:gd name="adj1" fmla="val -57162"/>
              </a:avLst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41D3F667-254B-4747-8B4C-8BADA454D816}"/>
                </a:ext>
              </a:extLst>
            </p:cNvPr>
            <p:cNvCxnSpPr>
              <a:cxnSpLocks/>
              <a:stCxn id="102" idx="0"/>
              <a:endCxn id="13" idx="1"/>
            </p:cNvCxnSpPr>
            <p:nvPr/>
          </p:nvCxnSpPr>
          <p:spPr>
            <a:xfrm rot="16200000" flipH="1" flipV="1">
              <a:off x="7713218" y="675375"/>
              <a:ext cx="287536" cy="2964713"/>
            </a:xfrm>
            <a:prstGeom prst="bentConnector3">
              <a:avLst>
                <a:gd name="adj1" fmla="val -50593"/>
              </a:avLst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2FA760-BCE4-4D74-AE57-8F40037BDBFC}"/>
                </a:ext>
              </a:extLst>
            </p:cNvPr>
            <p:cNvSpPr/>
            <p:nvPr/>
          </p:nvSpPr>
          <p:spPr>
            <a:xfrm>
              <a:off x="2500094" y="1953003"/>
              <a:ext cx="2608722" cy="18366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TAT Engine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6DF2302-2BCD-4359-B80D-A4C1B1E2142C}"/>
                </a:ext>
              </a:extLst>
            </p:cNvPr>
            <p:cNvSpPr txBox="1"/>
            <p:nvPr/>
          </p:nvSpPr>
          <p:spPr>
            <a:xfrm>
              <a:off x="3166452" y="2481914"/>
              <a:ext cx="1008000" cy="3240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TAT-1(a)/1(b)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6CBFE42-8A42-4510-9BC3-3E0B61381B62}"/>
                </a:ext>
              </a:extLst>
            </p:cNvPr>
            <p:cNvSpPr txBox="1"/>
            <p:nvPr/>
          </p:nvSpPr>
          <p:spPr>
            <a:xfrm>
              <a:off x="3160635" y="2878347"/>
              <a:ext cx="1017917" cy="3240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TAT-4 (4.1/4.2)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BEC90BF-95D0-4601-914E-CB9349231FB6}"/>
                </a:ext>
              </a:extLst>
            </p:cNvPr>
            <p:cNvSpPr txBox="1"/>
            <p:nvPr/>
          </p:nvSpPr>
          <p:spPr>
            <a:xfrm>
              <a:off x="3172510" y="3290205"/>
              <a:ext cx="540000" cy="3240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TAT-7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CE25CD5-0F83-4349-B29E-8711E47DBCCB}"/>
                </a:ext>
              </a:extLst>
            </p:cNvPr>
            <p:cNvSpPr txBox="1"/>
            <p:nvPr/>
          </p:nvSpPr>
          <p:spPr>
            <a:xfrm>
              <a:off x="3790379" y="3295934"/>
              <a:ext cx="1192269" cy="3240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dirty="0"/>
                <a:t>EDT (TAT-0+ TAT-N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6E5C37-C046-4092-9ED8-2A1401C639EF}"/>
                </a:ext>
              </a:extLst>
            </p:cNvPr>
            <p:cNvSpPr txBox="1"/>
            <p:nvPr/>
          </p:nvSpPr>
          <p:spPr>
            <a:xfrm>
              <a:off x="2548938" y="2884169"/>
              <a:ext cx="540000" cy="3240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/>
                <a:t>TAT-3</a:t>
              </a:r>
              <a:endParaRPr lang="en-US" sz="10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CF23D41-CA30-4D4F-AD4A-11E1A24C96BC}"/>
                </a:ext>
              </a:extLst>
            </p:cNvPr>
            <p:cNvSpPr txBox="1"/>
            <p:nvPr/>
          </p:nvSpPr>
          <p:spPr>
            <a:xfrm>
              <a:off x="4252850" y="2890221"/>
              <a:ext cx="540000" cy="3240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TAT-5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A131732-049E-4837-B5A5-29950E3FF4CF}"/>
                </a:ext>
              </a:extLst>
            </p:cNvPr>
            <p:cNvSpPr txBox="1"/>
            <p:nvPr/>
          </p:nvSpPr>
          <p:spPr>
            <a:xfrm>
              <a:off x="2550786" y="3286003"/>
              <a:ext cx="540000" cy="3240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TAT-6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A227F96-04C0-46E6-B794-857CC39857AD}"/>
                </a:ext>
              </a:extLst>
            </p:cNvPr>
            <p:cNvSpPr txBox="1"/>
            <p:nvPr/>
          </p:nvSpPr>
          <p:spPr>
            <a:xfrm>
              <a:off x="2548937" y="2479584"/>
              <a:ext cx="540000" cy="3240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TAT-0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02C0D55-04E1-44E1-8579-2DBEC82F4A04}"/>
                </a:ext>
              </a:extLst>
            </p:cNvPr>
            <p:cNvSpPr txBox="1"/>
            <p:nvPr/>
          </p:nvSpPr>
          <p:spPr>
            <a:xfrm>
              <a:off x="4254900" y="2481914"/>
              <a:ext cx="540000" cy="3240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TAT-2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43DDAB5-509A-455A-9549-3905646837DF}"/>
                </a:ext>
              </a:extLst>
            </p:cNvPr>
            <p:cNvCxnSpPr>
              <a:stCxn id="130" idx="4"/>
              <a:endCxn id="102" idx="1"/>
            </p:cNvCxnSpPr>
            <p:nvPr/>
          </p:nvCxnSpPr>
          <p:spPr>
            <a:xfrm>
              <a:off x="8730981" y="2872717"/>
              <a:ext cx="361354" cy="3698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B1EBE52F-8717-41D9-9BD3-C1168E20A7BE}"/>
                </a:ext>
              </a:extLst>
            </p:cNvPr>
            <p:cNvCxnSpPr>
              <a:cxnSpLocks/>
              <a:stCxn id="9" idx="3"/>
              <a:endCxn id="13" idx="2"/>
            </p:cNvCxnSpPr>
            <p:nvPr/>
          </p:nvCxnSpPr>
          <p:spPr>
            <a:xfrm>
              <a:off x="5108816" y="2871348"/>
              <a:ext cx="822804" cy="3639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13673EDE-73C7-4213-9017-DB281D7C9542}"/>
                </a:ext>
              </a:extLst>
            </p:cNvPr>
            <p:cNvCxnSpPr/>
            <p:nvPr/>
          </p:nvCxnSpPr>
          <p:spPr>
            <a:xfrm>
              <a:off x="9560570" y="2880292"/>
              <a:ext cx="515736" cy="3698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DBCA822F-5D94-43FE-B30C-2A4DFDFF6894}"/>
                </a:ext>
              </a:extLst>
            </p:cNvPr>
            <p:cNvCxnSpPr>
              <a:stCxn id="61" idx="0"/>
              <a:endCxn id="13" idx="3"/>
            </p:cNvCxnSpPr>
            <p:nvPr/>
          </p:nvCxnSpPr>
          <p:spPr>
            <a:xfrm flipV="1">
              <a:off x="6368981" y="3448473"/>
              <a:ext cx="5648" cy="1969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DDF41ECE-71F0-4E9B-9A44-E7CBE95738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4720" y="866145"/>
              <a:ext cx="26047" cy="45153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Speech Bubble: Rectangle 154">
              <a:extLst>
                <a:ext uri="{FF2B5EF4-FFF2-40B4-BE49-F238E27FC236}">
                  <a16:creationId xmlns:a16="http://schemas.microsoft.com/office/drawing/2014/main" id="{BDB1711A-8590-450C-B330-60ECAC940162}"/>
                </a:ext>
              </a:extLst>
            </p:cNvPr>
            <p:cNvSpPr/>
            <p:nvPr/>
          </p:nvSpPr>
          <p:spPr>
            <a:xfrm>
              <a:off x="11013666" y="3909306"/>
              <a:ext cx="1019414" cy="627068"/>
            </a:xfrm>
            <a:prstGeom prst="wedgeRectCallout">
              <a:avLst>
                <a:gd name="adj1" fmla="val -53768"/>
                <a:gd name="adj2" fmla="val -71233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Delivery Date Promised to Customer</a:t>
              </a:r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AFDFD4D3-ECAF-477F-9636-4413534E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451" y="46744"/>
            <a:ext cx="10515600" cy="683387"/>
          </a:xfrm>
        </p:spPr>
        <p:txBody>
          <a:bodyPr>
            <a:normAutofit fontScale="90000"/>
          </a:bodyPr>
          <a:lstStyle/>
          <a:p>
            <a:r>
              <a:rPr lang="en-US" dirty="0"/>
              <a:t>High level Architecture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37651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AC53-2578-4B12-8544-7D52DAEE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TAT Details</a:t>
            </a:r>
            <a:endParaRPr lang="en-AE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2D5561-6B64-4287-AB9D-9AC901720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81103"/>
              </p:ext>
            </p:extLst>
          </p:nvPr>
        </p:nvGraphicFramePr>
        <p:xfrm>
          <a:off x="342900" y="1263180"/>
          <a:ext cx="7772399" cy="3809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2234">
                  <a:extLst>
                    <a:ext uri="{9D8B030D-6E8A-4147-A177-3AD203B41FA5}">
                      <a16:colId xmlns:a16="http://schemas.microsoft.com/office/drawing/2014/main" val="2123707355"/>
                    </a:ext>
                  </a:extLst>
                </a:gridCol>
                <a:gridCol w="2594003">
                  <a:extLst>
                    <a:ext uri="{9D8B030D-6E8A-4147-A177-3AD203B41FA5}">
                      <a16:colId xmlns:a16="http://schemas.microsoft.com/office/drawing/2014/main" val="322633026"/>
                    </a:ext>
                  </a:extLst>
                </a:gridCol>
                <a:gridCol w="4786162">
                  <a:extLst>
                    <a:ext uri="{9D8B030D-6E8A-4147-A177-3AD203B41FA5}">
                      <a16:colId xmlns:a16="http://schemas.microsoft.com/office/drawing/2014/main" val="75616527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pPr algn="ctr" fontAlgn="b"/>
                      <a:r>
                        <a:rPr lang="en-AE" sz="1400" u="none" strike="noStrike" dirty="0">
                          <a:effectLst/>
                        </a:rPr>
                        <a:t>1</a:t>
                      </a:r>
                      <a:endParaRPr lang="en-A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TAT0 Shift Cut Off 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 from order placement to shift start cut-off</a:t>
                      </a:r>
                      <a:endParaRPr lang="en-AE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9404751"/>
                  </a:ext>
                </a:extLst>
              </a:tr>
              <a:tr h="379977">
                <a:tc>
                  <a:txBody>
                    <a:bodyPr/>
                    <a:lstStyle/>
                    <a:p>
                      <a:pPr algn="ctr" fontAlgn="b"/>
                      <a:r>
                        <a:rPr lang="en-AE" sz="1400" u="none" strike="noStrike">
                          <a:effectLst/>
                        </a:rPr>
                        <a:t>2</a:t>
                      </a:r>
                      <a:endParaRPr lang="en-A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TAT1a Shipping Capacity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DC processing capacity, which will be a master at DC/territory level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109817"/>
                  </a:ext>
                </a:extLst>
              </a:tr>
              <a:tr h="379977">
                <a:tc>
                  <a:txBody>
                    <a:bodyPr/>
                    <a:lstStyle/>
                    <a:p>
                      <a:pPr algn="ctr" fontAlgn="b"/>
                      <a:r>
                        <a:rPr lang="en-AE" sz="1400" u="none" strike="noStrike">
                          <a:effectLst/>
                        </a:rPr>
                        <a:t>3</a:t>
                      </a:r>
                      <a:endParaRPr lang="en-A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TAT1b Last Mile Capacity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last mile delivery capacity by region (destination)</a:t>
                      </a:r>
                      <a:endParaRPr lang="en-AE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99057"/>
                  </a:ext>
                </a:extLst>
              </a:tr>
              <a:tr h="379977">
                <a:tc>
                  <a:txBody>
                    <a:bodyPr/>
                    <a:lstStyle/>
                    <a:p>
                      <a:pPr algn="ctr" fontAlgn="b"/>
                      <a:r>
                        <a:rPr lang="en-AE" sz="1400" u="none" strike="noStrike">
                          <a:effectLst/>
                        </a:rPr>
                        <a:t>4</a:t>
                      </a:r>
                      <a:endParaRPr lang="en-A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TAT2 Fulfill to </a:t>
                      </a:r>
                      <a:r>
                        <a:rPr lang="en-US" sz="1400" u="none" strike="noStrike">
                          <a:effectLst/>
                        </a:rPr>
                        <a:t>Shipping CONLOC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taken for fulfillment from source territory to destination region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2062890"/>
                  </a:ext>
                </a:extLst>
              </a:tr>
              <a:tr h="379977">
                <a:tc>
                  <a:txBody>
                    <a:bodyPr/>
                    <a:lstStyle/>
                    <a:p>
                      <a:pPr algn="ctr" fontAlgn="b"/>
                      <a:r>
                        <a:rPr lang="en-AE" sz="1400" u="none" strike="noStrike">
                          <a:effectLst/>
                        </a:rPr>
                        <a:t>5</a:t>
                      </a:r>
                      <a:endParaRPr lang="en-A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TAT3 Carrier Pick up 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partner pickup timings by Region</a:t>
                      </a:r>
                      <a:endParaRPr lang="en-AE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9050355"/>
                  </a:ext>
                </a:extLst>
              </a:tr>
              <a:tr h="379977">
                <a:tc>
                  <a:txBody>
                    <a:bodyPr/>
                    <a:lstStyle/>
                    <a:p>
                      <a:pPr algn="ctr" fontAlgn="b"/>
                      <a:r>
                        <a:rPr lang="en-AE" sz="1400" u="none" strike="noStrike">
                          <a:effectLst/>
                        </a:rPr>
                        <a:t>6</a:t>
                      </a:r>
                      <a:endParaRPr lang="en-A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TAT4.1 Last Mile delivery 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taken for last mile deliveries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4672489"/>
                  </a:ext>
                </a:extLst>
              </a:tr>
              <a:tr h="379977">
                <a:tc>
                  <a:txBody>
                    <a:bodyPr/>
                    <a:lstStyle/>
                    <a:p>
                      <a:pPr algn="ctr" fontAlgn="b"/>
                      <a:r>
                        <a:rPr lang="en-AE" sz="1400" u="none" strike="noStrike">
                          <a:effectLst/>
                        </a:rPr>
                        <a:t>7</a:t>
                      </a:r>
                      <a:endParaRPr lang="en-A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TAT4.2 Last mile day cut off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 mile buffer to be added in calculated TAT for next day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861598"/>
                  </a:ext>
                </a:extLst>
              </a:tr>
              <a:tr h="379977">
                <a:tc>
                  <a:txBody>
                    <a:bodyPr/>
                    <a:lstStyle/>
                    <a:p>
                      <a:pPr algn="ctr" fontAlgn="b"/>
                      <a:r>
                        <a:rPr lang="en-AE" sz="1400" u="none" strike="noStrike">
                          <a:effectLst/>
                        </a:rPr>
                        <a:t>8</a:t>
                      </a:r>
                      <a:endParaRPr lang="en-A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TAT5 Fragile-Bulky Indicator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Fragile / Bulky items - additional 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 Hours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0930109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fontAlgn="b"/>
                      <a:r>
                        <a:rPr lang="en-AE" sz="1400" u="none" strike="noStrike">
                          <a:effectLst/>
                        </a:rPr>
                        <a:t>9</a:t>
                      </a:r>
                      <a:endParaRPr lang="en-A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TAT 6 Friday Factor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time for number of Fridays and public holiday between </a:t>
                      </a:r>
                    </a:p>
                    <a:p>
                      <a:pPr algn="l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Time and Estimated Delivery Time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9715059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pPr algn="ctr" fontAlgn="b"/>
                      <a:r>
                        <a:rPr lang="en-AE" sz="1400" u="none" strike="noStrike" dirty="0">
                          <a:effectLst/>
                        </a:rPr>
                        <a:t>10</a:t>
                      </a:r>
                      <a:endParaRPr lang="en-A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TAT7 Buffer 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buffer time for events &amp; unforeseen situations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64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52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46339C0BA2C345A3C0F600827D8CA9" ma:contentTypeVersion="7" ma:contentTypeDescription="Create a new document." ma:contentTypeScope="" ma:versionID="ad5c1fcae3d5128c88fb13e04b89a2c4">
  <xsd:schema xmlns:xsd="http://www.w3.org/2001/XMLSchema" xmlns:xs="http://www.w3.org/2001/XMLSchema" xmlns:p="http://schemas.microsoft.com/office/2006/metadata/properties" xmlns:ns3="301f5fb6-df2e-44e8-98fe-1363a303612a" xmlns:ns4="ebb5ae9b-4644-4b82-8d52-7cc5507fd1ec" targetNamespace="http://schemas.microsoft.com/office/2006/metadata/properties" ma:root="true" ma:fieldsID="c5e8df4bc09bc064a04351156c81ea4c" ns3:_="" ns4:_="">
    <xsd:import namespace="301f5fb6-df2e-44e8-98fe-1363a303612a"/>
    <xsd:import namespace="ebb5ae9b-4644-4b82-8d52-7cc5507fd1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ingHintHash" minOccurs="0"/>
                <xsd:element ref="ns4:SharedWithDetail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1f5fb6-df2e-44e8-98fe-1363a30361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b5ae9b-4644-4b82-8d52-7cc5507fd1e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19283F-AFE4-490F-9F24-1D455E6C35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44DCE5-B928-4A75-9C55-DF3D9026DE3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7AFC302-3632-4434-A691-500C9A2500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1f5fb6-df2e-44e8-98fe-1363a303612a"/>
    <ds:schemaRef ds:uri="ebb5ae9b-4644-4b82-8d52-7cc5507fd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5273</TotalTime>
  <Words>583</Words>
  <Application>Microsoft Macintosh PowerPoint</Application>
  <PresentationFormat>Widescreen</PresentationFormat>
  <Paragraphs>132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Segoe UI Historic</vt:lpstr>
      <vt:lpstr>Wingdings</vt:lpstr>
      <vt:lpstr>Office Theme</vt:lpstr>
      <vt:lpstr>City Level Delivery Promise</vt:lpstr>
      <vt:lpstr>CLDP – What is expected?</vt:lpstr>
      <vt:lpstr>Project is planned in 3-phased approach </vt:lpstr>
      <vt:lpstr>High level Architecture</vt:lpstr>
      <vt:lpstr>TAT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Geordee Naliyath</dc:creator>
  <cp:lastModifiedBy>Atmaram Tiwari</cp:lastModifiedBy>
  <cp:revision>16</cp:revision>
  <dcterms:created xsi:type="dcterms:W3CDTF">2018-07-30T15:53:12Z</dcterms:created>
  <dcterms:modified xsi:type="dcterms:W3CDTF">2022-03-03T06:34:13Z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0x0101007846339C0BA2C345A3C0F600827D8CA9</vt:lpwstr>
  </property>
</Properties>
</file>