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santh Vattoni" initials="PV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3"/>
    <a:srgbClr val="00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1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4A39-630C-405C-B9FB-C0DE40D16B63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7B4A9-1D65-4F1E-A59F-29B45B2B9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7B4A9-1D65-4F1E-A59F-29B45B2B9CC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7B4A9-1D65-4F1E-A59F-29B45B2B9C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3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536259"/>
            <a:ext cx="9144000" cy="3321742"/>
          </a:xfrm>
          <a:prstGeom prst="rect">
            <a:avLst/>
          </a:prstGeom>
          <a:solidFill>
            <a:srgbClr val="003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00"/>
            <a:ext cx="6400800" cy="1851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336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400" y="4495800"/>
            <a:ext cx="6400800" cy="10668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  <a:latin typeface="Helvetica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28600" y="6476999"/>
            <a:ext cx="1066800" cy="304801"/>
          </a:xfrm>
        </p:spPr>
        <p:txBody>
          <a:bodyPr/>
          <a:lstStyle>
            <a:lvl1pPr algn="ctr">
              <a:defRPr/>
            </a:lvl1pPr>
          </a:lstStyle>
          <a:p>
            <a:fld id="{53ADAF31-58AD-4B99-BF62-85FEB4DBC3FE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382000" y="6476999"/>
            <a:ext cx="533400" cy="304800"/>
          </a:xfrm>
        </p:spPr>
        <p:txBody>
          <a:bodyPr/>
          <a:lstStyle>
            <a:lvl1pPr algn="ctr">
              <a:defRPr/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057400" y="6476999"/>
            <a:ext cx="57912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2468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19074" y="2428875"/>
            <a:ext cx="2085975" cy="2209800"/>
            <a:chOff x="219074" y="2428875"/>
            <a:chExt cx="2085975" cy="2209800"/>
          </a:xfrm>
        </p:grpSpPr>
        <p:sp>
          <p:nvSpPr>
            <p:cNvPr id="11" name="Oval 10"/>
            <p:cNvSpPr/>
            <p:nvPr/>
          </p:nvSpPr>
          <p:spPr>
            <a:xfrm>
              <a:off x="228599" y="2495550"/>
              <a:ext cx="2057400" cy="2057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globe-us-fnf-logo.gif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074" y="2428875"/>
              <a:ext cx="2085975" cy="2209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1"/>
            <a:ext cx="8229600" cy="48767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EF2-FDC6-4726-B908-0EF27791E479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4876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1"/>
            <a:ext cx="601980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775" y="6473825"/>
            <a:ext cx="1066800" cy="304800"/>
          </a:xfrm>
        </p:spPr>
        <p:txBody>
          <a:bodyPr/>
          <a:lstStyle/>
          <a:p>
            <a:fld id="{91F69147-0BDC-4195-BC8B-934BEB329086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66775" y="6477000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C615CEF-B812-48E8-ACF2-37D50D1EE62E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775" y="6477794"/>
            <a:ext cx="1066800" cy="304800"/>
          </a:xfrm>
        </p:spPr>
        <p:txBody>
          <a:bodyPr/>
          <a:lstStyle/>
          <a:p>
            <a:fld id="{A6960514-7ACC-4552-AD9B-1FAD8C20FECA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1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1898-3582-4FC3-910E-727B592B6427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1108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1108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6775" y="6464300"/>
            <a:ext cx="1066800" cy="304800"/>
          </a:xfrm>
        </p:spPr>
        <p:txBody>
          <a:bodyPr/>
          <a:lstStyle/>
          <a:p>
            <a:fld id="{1169ACEF-59BA-448A-B949-887E88747464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6775" y="6477000"/>
            <a:ext cx="1066800" cy="304800"/>
          </a:xfrm>
        </p:spPr>
        <p:txBody>
          <a:bodyPr/>
          <a:lstStyle/>
          <a:p>
            <a:fld id="{FCDB1F94-078C-4AAE-99C5-18825D2D15B9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33E-CFC9-4A5B-A5BD-1E8F06DE7276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238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1"/>
            <a:ext cx="5111750" cy="4876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1"/>
            <a:ext cx="3008313" cy="350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1E00-2639-4242-894E-FE4E167E642F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EF88-34D4-413B-AD50-25E8339CAA1C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7163"/>
            <a:ext cx="381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CF0A1E8-56BE-4AF2-A496-3806C76EA4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895350"/>
            <a:ext cx="9144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4339"/>
            <a:ext cx="9144000" cy="144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775" y="6477000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2D296B5-4570-4D58-AE62-DCDAD0E6FA0A}" type="datetime1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77000"/>
            <a:ext cx="5638800" cy="3048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52400" y="5943600"/>
            <a:ext cx="710492" cy="752667"/>
            <a:chOff x="219074" y="2428875"/>
            <a:chExt cx="2085975" cy="2209800"/>
          </a:xfrm>
        </p:grpSpPr>
        <p:sp>
          <p:nvSpPr>
            <p:cNvPr id="16" name="Oval 15"/>
            <p:cNvSpPr/>
            <p:nvPr/>
          </p:nvSpPr>
          <p:spPr>
            <a:xfrm>
              <a:off x="228599" y="2495550"/>
              <a:ext cx="2057400" cy="2057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globe-us-fnf-logo.gif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19074" y="2428875"/>
              <a:ext cx="2085975" cy="22098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21131" y="217472"/>
            <a:ext cx="36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3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Rajeev Ranjan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Full Stack Developer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E1AE7F-4DE6-4196-9F6C-E2E956608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8" y="381000"/>
            <a:ext cx="357188" cy="2428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0B4878-62B3-45BE-A40B-6D23F17F42BF}"/>
              </a:ext>
            </a:extLst>
          </p:cNvPr>
          <p:cNvGrpSpPr/>
          <p:nvPr/>
        </p:nvGrpSpPr>
        <p:grpSpPr>
          <a:xfrm>
            <a:off x="154498" y="1143000"/>
            <a:ext cx="8913302" cy="4692134"/>
            <a:chOff x="346178" y="1062676"/>
            <a:chExt cx="4236086" cy="4573721"/>
          </a:xfrm>
        </p:grpSpPr>
        <p:sp>
          <p:nvSpPr>
            <p:cNvPr id="10" name="TextBox 9"/>
            <p:cNvSpPr txBox="1"/>
            <p:nvPr/>
          </p:nvSpPr>
          <p:spPr>
            <a:xfrm>
              <a:off x="562544" y="1062676"/>
              <a:ext cx="1613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670" y="1175693"/>
              <a:ext cx="178594" cy="12858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0542" y="1415266"/>
              <a:ext cx="4221722" cy="422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Certified Microsoft Developer with 12+ years of experience building cloud native applications, windows desktop</a:t>
              </a:r>
            </a:p>
            <a:p>
              <a:pPr lvl="0" indent="-171450" algn="just" defTabSz="118872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applications and internal tools that drastically improve efficiency. 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3+ years of working experience on ASP.Net Core , Angular 10 and </a:t>
              </a:r>
              <a:r>
                <a:rPr lang="en-IN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ASP.Net</a:t>
              </a: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WebAPI Core application. </a:t>
              </a:r>
            </a:p>
            <a:p>
              <a:pPr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3+ years of working experience on Azure (PaaS and IaaS).</a:t>
              </a:r>
            </a:p>
            <a:p>
              <a:pPr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2+ years of working experience on AWS (PaaS).</a:t>
              </a:r>
            </a:p>
            <a:p>
              <a:pPr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1+ years of working experience on ReactJS , NodeJS with MongoDB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4+ years of working experience on ASP.Net MVC, Angular 2 and ASP.Net WebAPI application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6+ years of working experience on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Windows Presentation Foundation (WPF) application.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5+ years of working experience on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Window Forms application.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1+ years of experience working on ASP.Net MVC, AngularJS and ASP.Net WebAPI application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9+ years of </a:t>
              </a: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working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 database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4+ years of </a:t>
              </a: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working </a:t>
              </a: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Oracle 12c.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Experienced in ORM like Entity Framework, ADO.Net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 understanding of different Gang of Four Design Patterns  and MVC, MVVM Architectural Design Patterns,</a:t>
              </a: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Experienced in Query and Stored procedure optimization</a:t>
              </a: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Experienced Integration on legacy ERP like SAP, Oracle.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Good working knowledge on Team Foundation Server, GIT and SVN for source control.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Experienced in Agile methodology.</a:t>
              </a:r>
            </a:p>
            <a:p>
              <a:pPr lvl="0" indent="-171450" algn="just" defTabSz="118872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Posses good experience on Handling multiple projects at a time.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defTabSz="200025">
                <a:lnSpc>
                  <a:spcPct val="95000"/>
                </a:lnSpc>
                <a:buClr>
                  <a:schemeClr val="bg2"/>
                </a:buClr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78" y="1114945"/>
              <a:ext cx="214313" cy="214313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533400" y="5017464"/>
            <a:ext cx="199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0033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EXPERIENCE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" y="5225552"/>
            <a:ext cx="514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00025">
              <a:buClr>
                <a:schemeClr val="bg2"/>
              </a:buClr>
            </a:pPr>
            <a:r>
              <a:rPr lang="en-IN" sz="1200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Healthcare, VLSI, Retail, Automation.</a:t>
            </a:r>
            <a:endParaRPr lang="en-US" sz="1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1" y="5017464"/>
            <a:ext cx="214313" cy="2143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B3CE89-4EC2-4624-A746-B75D4065A9CD}"/>
              </a:ext>
            </a:extLst>
          </p:cNvPr>
          <p:cNvSpPr txBox="1"/>
          <p:nvPr/>
        </p:nvSpPr>
        <p:spPr>
          <a:xfrm>
            <a:off x="609600" y="5458225"/>
            <a:ext cx="184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33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 b="1" dirty="0"/>
              <a:t>EDUCATION</a:t>
            </a:r>
          </a:p>
        </p:txBody>
      </p:sp>
      <p:pic>
        <p:nvPicPr>
          <p:cNvPr id="30" name="Picture 29" descr="mortarboard.png">
            <a:extLst>
              <a:ext uri="{FF2B5EF4-FFF2-40B4-BE49-F238E27FC236}">
                <a16:creationId xmlns:a16="http://schemas.microsoft.com/office/drawing/2014/main" id="{3F77235B-00E6-428D-8AF8-74F87E867D1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616" y="5457392"/>
            <a:ext cx="304496" cy="3044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5892F6-E34E-4DD8-82AD-B31BDD25DEB6}"/>
              </a:ext>
            </a:extLst>
          </p:cNvPr>
          <p:cNvSpPr txBox="1"/>
          <p:nvPr/>
        </p:nvSpPr>
        <p:spPr>
          <a:xfrm>
            <a:off x="609600" y="5682760"/>
            <a:ext cx="62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MCA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(Master of Computer Applications), from Mahatma Gandhi University, India.</a:t>
            </a:r>
          </a:p>
        </p:txBody>
      </p:sp>
      <p:pic>
        <p:nvPicPr>
          <p:cNvPr id="1026" name="Picture 2" descr="D:\Phot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27296"/>
            <a:ext cx="838200" cy="838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5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0A1E8-56BE-4AF2-A496-3806C76EA4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228600"/>
            <a:ext cx="8229600" cy="487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Experience and Expertise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474344"/>
            <a:ext cx="8245398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C#, VB.NET, Typescript, JavaScript, ASP.NET Core, ASP.NET MVC, Angular, ReactJS, ASP.NET WebAPI, AngularJS,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NodeJS, WPF, Window Forms, PaaS, IaaS, AWS, Azure, GOF Design Patterns, MVC,MVVM, Docker, Container, Kubernetes, Git, TFS, SVN, SQL Server, MongoDB, Oracle, Jasmine, Karma, MSTest, Nuget,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B4878-62B3-45BE-A40B-6D23F17F42BF}"/>
              </a:ext>
            </a:extLst>
          </p:cNvPr>
          <p:cNvGrpSpPr/>
          <p:nvPr/>
        </p:nvGrpSpPr>
        <p:grpSpPr>
          <a:xfrm>
            <a:off x="152400" y="1143000"/>
            <a:ext cx="6120107" cy="3553598"/>
            <a:chOff x="360542" y="1142848"/>
            <a:chExt cx="4221722" cy="3463914"/>
          </a:xfrm>
        </p:grpSpPr>
        <p:sp>
          <p:nvSpPr>
            <p:cNvPr id="9" name="TextBox 8"/>
            <p:cNvSpPr txBox="1"/>
            <p:nvPr/>
          </p:nvSpPr>
          <p:spPr>
            <a:xfrm>
              <a:off x="623360" y="1142848"/>
              <a:ext cx="124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b="1" dirty="0">
                  <a:solidFill>
                    <a:srgbClr val="003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lang="nb-NO" sz="1200" b="1" dirty="0">
                  <a:solidFill>
                    <a:srgbClr val="FF5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200" b="1" dirty="0">
                  <a:solidFill>
                    <a:srgbClr val="003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SKILLS  </a:t>
              </a:r>
              <a:endParaRPr lang="en-US" sz="1200" b="1" dirty="0">
                <a:solidFill>
                  <a:srgbClr val="00336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670" y="1175693"/>
              <a:ext cx="178594" cy="1285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60542" y="1465829"/>
              <a:ext cx="4221722" cy="80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defTabSz="200025">
                <a:lnSpc>
                  <a:spcPct val="95000"/>
                </a:lnSpc>
                <a:buClr>
                  <a:schemeClr val="bg2"/>
                </a:buClr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65" y="1181280"/>
              <a:ext cx="214313" cy="2143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BFFECB-A1F5-49A2-A6EA-8195997C9D15}"/>
                </a:ext>
              </a:extLst>
            </p:cNvPr>
            <p:cNvSpPr txBox="1"/>
            <p:nvPr/>
          </p:nvSpPr>
          <p:spPr>
            <a:xfrm>
              <a:off x="623360" y="3928927"/>
              <a:ext cx="24870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KNOWLEDGE</a:t>
              </a:r>
              <a:r>
                <a:rPr 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1200" b="1" dirty="0">
                  <a:solidFill>
                    <a:srgbClr val="003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04A508-8B63-48A7-A047-62D60C182322}"/>
                </a:ext>
              </a:extLst>
            </p:cNvPr>
            <p:cNvSpPr txBox="1"/>
            <p:nvPr/>
          </p:nvSpPr>
          <p:spPr>
            <a:xfrm>
              <a:off x="641456" y="4336754"/>
              <a:ext cx="1979323" cy="27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00025">
                <a:buClr>
                  <a:schemeClr val="bg2"/>
                </a:buClr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NUnit, MS Build,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CI/CD pipeline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760ED-FC24-44F9-B242-C8F35C111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6" y="4043453"/>
            <a:ext cx="215477" cy="2154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0E635F-52FA-4427-A364-C0C0A45C906F}"/>
              </a:ext>
            </a:extLst>
          </p:cNvPr>
          <p:cNvSpPr txBox="1"/>
          <p:nvPr/>
        </p:nvSpPr>
        <p:spPr>
          <a:xfrm>
            <a:off x="533400" y="2647212"/>
            <a:ext cx="1577679" cy="28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3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B825F-10E3-4D30-893F-F1EBE0C11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688459"/>
            <a:ext cx="214313" cy="2714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86FEA1-A4CA-414F-A7E0-58DCB7B02EDB}"/>
              </a:ext>
            </a:extLst>
          </p:cNvPr>
          <p:cNvSpPr txBox="1"/>
          <p:nvPr/>
        </p:nvSpPr>
        <p:spPr>
          <a:xfrm>
            <a:off x="533401" y="294269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Certified Developer - Associate.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Oracle Database 11g Administrator Certified.</a:t>
            </a:r>
          </a:p>
        </p:txBody>
      </p:sp>
    </p:spTree>
    <p:extLst>
      <p:ext uri="{BB962C8B-B14F-4D97-AF65-F5344CB8AC3E}">
        <p14:creationId xmlns:p14="http://schemas.microsoft.com/office/powerpoint/2010/main" val="13105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8317</TotalTime>
  <Words>394</Words>
  <Application>Microsoft Office PowerPoint</Application>
  <PresentationFormat>On-screen Show 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 Light</vt:lpstr>
      <vt:lpstr>Segoe UI Semibold</vt:lpstr>
      <vt:lpstr>Office Theme</vt:lpstr>
      <vt:lpstr>PowerPoint Presentation</vt:lpstr>
      <vt:lpstr>PowerPoint Presentation</vt:lpstr>
    </vt:vector>
  </TitlesOfParts>
  <Company>Fidelity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Samit</dc:creator>
  <cp:lastModifiedBy> </cp:lastModifiedBy>
  <cp:revision>74</cp:revision>
  <dcterms:created xsi:type="dcterms:W3CDTF">2013-11-07T10:49:38Z</dcterms:created>
  <dcterms:modified xsi:type="dcterms:W3CDTF">2021-08-11T10:20:30Z</dcterms:modified>
</cp:coreProperties>
</file>