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8.xml.rels" ContentType="application/vnd.openxmlformats-package.relationships+xml"/>
  <Override PartName="/ppt/notesSlides/notesSlide8.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800" spc="-1" strike="noStrike">
                <a:solidFill>
                  <a:srgbClr val="000000"/>
                </a:solidFill>
                <a:latin typeface="Calibri"/>
              </a:rPr>
              <a:t>Click to move the slide</a:t>
            </a:r>
            <a:endParaRPr b="0" lang="en-IN" sz="1800" spc="-1" strike="noStrike">
              <a:solidFill>
                <a:srgbClr val="000000"/>
              </a:solidFill>
              <a:latin typeface="Calibri"/>
            </a:endParaRPr>
          </a:p>
        </p:txBody>
      </p:sp>
      <p:sp>
        <p:nvSpPr>
          <p:cNvPr id="26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7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7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7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7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9696193-17F0-4720-A02D-20788A1C7EE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sldImg"/>
          </p:nvPr>
        </p:nvSpPr>
        <p:spPr>
          <a:xfrm>
            <a:off x="685800" y="1143000"/>
            <a:ext cx="5486040" cy="3085920"/>
          </a:xfrm>
          <a:prstGeom prst="rect">
            <a:avLst/>
          </a:prstGeom>
        </p:spPr>
      </p:sp>
      <p:sp>
        <p:nvSpPr>
          <p:cNvPr id="655"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2000" spc="-1" strike="noStrike">
                <a:latin typeface="Arial"/>
              </a:rPr>
              <a:t>OpenLooKeng is a typical MPP-like architecture engine. The overall engine includes coordinator nodes and worker nodes. The coordinator node is responsible for parsing user SQL statements, generating an execution plan, scheduling an execution plan. The worker receives the physical plan and performs data analysis and processing. OpenLooKeng uses the Data Source Connector framework to access multiple data sources, such as MySQL, Hive, and ES. In addition, the DataCenter connector can connect to different OpenLooKeng clusters across networks for cross-domain data access. In general, OpenLooKeng uses multiple coordinators to avoid single points of failure. In addition, workers use the memory to process data. Column-based processing improves data analysis and processing performance.</a:t>
            </a:r>
            <a:endParaRPr b="0" lang="en-IN" sz="2000" spc="-1" strike="noStrike">
              <a:latin typeface="Arial"/>
            </a:endParaRPr>
          </a:p>
          <a:p>
            <a:pPr>
              <a:lnSpc>
                <a:spcPct val="100000"/>
              </a:lnSpc>
            </a:pPr>
            <a:endParaRPr b="0" lang="en-IN" sz="2000" spc="-1" strike="noStrike">
              <a:latin typeface="Arial"/>
            </a:endParaRPr>
          </a:p>
        </p:txBody>
      </p:sp>
      <p:sp>
        <p:nvSpPr>
          <p:cNvPr id="6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6440294-EC18-4463-BC17-FE8F10C2F21C}"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9" name="PlaceHolder 2"/>
          <p:cNvSpPr>
            <a:spLocks noGrp="1"/>
          </p:cNvSpPr>
          <p:nvPr>
            <p:ph type="body"/>
          </p:nvPr>
        </p:nvSpPr>
        <p:spPr>
          <a:xfrm>
            <a:off x="2567880" y="-3711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30" name="PlaceHolder 3"/>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32"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33"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34"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35" name="PlaceHolder 5"/>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37" name="PlaceHolder 2"/>
          <p:cNvSpPr>
            <a:spLocks noGrp="1"/>
          </p:cNvSpPr>
          <p:nvPr>
            <p:ph type="body"/>
          </p:nvPr>
        </p:nvSpPr>
        <p:spPr>
          <a:xfrm>
            <a:off x="25678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38" name="PlaceHolder 3"/>
          <p:cNvSpPr>
            <a:spLocks noGrp="1"/>
          </p:cNvSpPr>
          <p:nvPr>
            <p:ph type="body"/>
          </p:nvPr>
        </p:nvSpPr>
        <p:spPr>
          <a:xfrm>
            <a:off x="495396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39" name="PlaceHolder 4"/>
          <p:cNvSpPr>
            <a:spLocks noGrp="1"/>
          </p:cNvSpPr>
          <p:nvPr>
            <p:ph type="body"/>
          </p:nvPr>
        </p:nvSpPr>
        <p:spPr>
          <a:xfrm>
            <a:off x="73396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40" name="PlaceHolder 5"/>
          <p:cNvSpPr>
            <a:spLocks noGrp="1"/>
          </p:cNvSpPr>
          <p:nvPr>
            <p:ph type="body"/>
          </p:nvPr>
        </p:nvSpPr>
        <p:spPr>
          <a:xfrm>
            <a:off x="25678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41" name="PlaceHolder 6"/>
          <p:cNvSpPr>
            <a:spLocks noGrp="1"/>
          </p:cNvSpPr>
          <p:nvPr>
            <p:ph type="body"/>
          </p:nvPr>
        </p:nvSpPr>
        <p:spPr>
          <a:xfrm>
            <a:off x="495396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42" name="PlaceHolder 7"/>
          <p:cNvSpPr>
            <a:spLocks noGrp="1"/>
          </p:cNvSpPr>
          <p:nvPr>
            <p:ph type="body"/>
          </p:nvPr>
        </p:nvSpPr>
        <p:spPr>
          <a:xfrm>
            <a:off x="73396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61" name="PlaceHolder 2"/>
          <p:cNvSpPr>
            <a:spLocks noGrp="1"/>
          </p:cNvSpPr>
          <p:nvPr>
            <p:ph type="subTitle"/>
          </p:nvPr>
        </p:nvSpPr>
        <p:spPr>
          <a:xfrm>
            <a:off x="2567880" y="-371160"/>
            <a:ext cx="7056000" cy="4067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63" name="PlaceHolder 2"/>
          <p:cNvSpPr>
            <a:spLocks noGrp="1"/>
          </p:cNvSpPr>
          <p:nvPr>
            <p:ph type="body"/>
          </p:nvPr>
        </p:nvSpPr>
        <p:spPr>
          <a:xfrm>
            <a:off x="2567880" y="-371160"/>
            <a:ext cx="705600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65"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66"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70"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71"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72"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8" name="PlaceHolder 2"/>
          <p:cNvSpPr>
            <a:spLocks noGrp="1"/>
          </p:cNvSpPr>
          <p:nvPr>
            <p:ph type="subTitle"/>
          </p:nvPr>
        </p:nvSpPr>
        <p:spPr>
          <a:xfrm>
            <a:off x="2567880" y="-371160"/>
            <a:ext cx="7056000" cy="4067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74"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75"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76" name="PlaceHolder 4"/>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78"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79"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80" name="PlaceHolder 4"/>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82" name="PlaceHolder 2"/>
          <p:cNvSpPr>
            <a:spLocks noGrp="1"/>
          </p:cNvSpPr>
          <p:nvPr>
            <p:ph type="body"/>
          </p:nvPr>
        </p:nvSpPr>
        <p:spPr>
          <a:xfrm>
            <a:off x="2567880" y="-3711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83" name="PlaceHolder 3"/>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85"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86"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87"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88" name="PlaceHolder 5"/>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90" name="PlaceHolder 2"/>
          <p:cNvSpPr>
            <a:spLocks noGrp="1"/>
          </p:cNvSpPr>
          <p:nvPr>
            <p:ph type="body"/>
          </p:nvPr>
        </p:nvSpPr>
        <p:spPr>
          <a:xfrm>
            <a:off x="25678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91" name="PlaceHolder 3"/>
          <p:cNvSpPr>
            <a:spLocks noGrp="1"/>
          </p:cNvSpPr>
          <p:nvPr>
            <p:ph type="body"/>
          </p:nvPr>
        </p:nvSpPr>
        <p:spPr>
          <a:xfrm>
            <a:off x="495396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92" name="PlaceHolder 4"/>
          <p:cNvSpPr>
            <a:spLocks noGrp="1"/>
          </p:cNvSpPr>
          <p:nvPr>
            <p:ph type="body"/>
          </p:nvPr>
        </p:nvSpPr>
        <p:spPr>
          <a:xfrm>
            <a:off x="73396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93" name="PlaceHolder 5"/>
          <p:cNvSpPr>
            <a:spLocks noGrp="1"/>
          </p:cNvSpPr>
          <p:nvPr>
            <p:ph type="body"/>
          </p:nvPr>
        </p:nvSpPr>
        <p:spPr>
          <a:xfrm>
            <a:off x="25678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94" name="PlaceHolder 6"/>
          <p:cNvSpPr>
            <a:spLocks noGrp="1"/>
          </p:cNvSpPr>
          <p:nvPr>
            <p:ph type="body"/>
          </p:nvPr>
        </p:nvSpPr>
        <p:spPr>
          <a:xfrm>
            <a:off x="495396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95" name="PlaceHolder 7"/>
          <p:cNvSpPr>
            <a:spLocks noGrp="1"/>
          </p:cNvSpPr>
          <p:nvPr>
            <p:ph type="body"/>
          </p:nvPr>
        </p:nvSpPr>
        <p:spPr>
          <a:xfrm>
            <a:off x="73396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04" name="PlaceHolder 2"/>
          <p:cNvSpPr>
            <a:spLocks noGrp="1"/>
          </p:cNvSpPr>
          <p:nvPr>
            <p:ph type="subTitle"/>
          </p:nvPr>
        </p:nvSpPr>
        <p:spPr>
          <a:xfrm>
            <a:off x="2567880" y="-371160"/>
            <a:ext cx="7056000" cy="4067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06" name="PlaceHolder 2"/>
          <p:cNvSpPr>
            <a:spLocks noGrp="1"/>
          </p:cNvSpPr>
          <p:nvPr>
            <p:ph type="body"/>
          </p:nvPr>
        </p:nvSpPr>
        <p:spPr>
          <a:xfrm>
            <a:off x="2567880" y="-371160"/>
            <a:ext cx="705600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08"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09"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0" name="PlaceHolder 2"/>
          <p:cNvSpPr>
            <a:spLocks noGrp="1"/>
          </p:cNvSpPr>
          <p:nvPr>
            <p:ph type="body"/>
          </p:nvPr>
        </p:nvSpPr>
        <p:spPr>
          <a:xfrm>
            <a:off x="2567880" y="-371160"/>
            <a:ext cx="705600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13"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14"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15"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17"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18"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19" name="PlaceHolder 4"/>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21"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22"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23" name="PlaceHolder 4"/>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25" name="PlaceHolder 2"/>
          <p:cNvSpPr>
            <a:spLocks noGrp="1"/>
          </p:cNvSpPr>
          <p:nvPr>
            <p:ph type="body"/>
          </p:nvPr>
        </p:nvSpPr>
        <p:spPr>
          <a:xfrm>
            <a:off x="2567880" y="-3711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26" name="PlaceHolder 3"/>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28"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29"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0"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1" name="PlaceHolder 5"/>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33" name="PlaceHolder 2"/>
          <p:cNvSpPr>
            <a:spLocks noGrp="1"/>
          </p:cNvSpPr>
          <p:nvPr>
            <p:ph type="body"/>
          </p:nvPr>
        </p:nvSpPr>
        <p:spPr>
          <a:xfrm>
            <a:off x="25678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4" name="PlaceHolder 3"/>
          <p:cNvSpPr>
            <a:spLocks noGrp="1"/>
          </p:cNvSpPr>
          <p:nvPr>
            <p:ph type="body"/>
          </p:nvPr>
        </p:nvSpPr>
        <p:spPr>
          <a:xfrm>
            <a:off x="495396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5" name="PlaceHolder 4"/>
          <p:cNvSpPr>
            <a:spLocks noGrp="1"/>
          </p:cNvSpPr>
          <p:nvPr>
            <p:ph type="body"/>
          </p:nvPr>
        </p:nvSpPr>
        <p:spPr>
          <a:xfrm>
            <a:off x="73396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6" name="PlaceHolder 5"/>
          <p:cNvSpPr>
            <a:spLocks noGrp="1"/>
          </p:cNvSpPr>
          <p:nvPr>
            <p:ph type="body"/>
          </p:nvPr>
        </p:nvSpPr>
        <p:spPr>
          <a:xfrm>
            <a:off x="25678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7" name="PlaceHolder 6"/>
          <p:cNvSpPr>
            <a:spLocks noGrp="1"/>
          </p:cNvSpPr>
          <p:nvPr>
            <p:ph type="body"/>
          </p:nvPr>
        </p:nvSpPr>
        <p:spPr>
          <a:xfrm>
            <a:off x="495396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8" name="PlaceHolder 7"/>
          <p:cNvSpPr>
            <a:spLocks noGrp="1"/>
          </p:cNvSpPr>
          <p:nvPr>
            <p:ph type="body"/>
          </p:nvPr>
        </p:nvSpPr>
        <p:spPr>
          <a:xfrm>
            <a:off x="73396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47" name="PlaceHolder 2"/>
          <p:cNvSpPr>
            <a:spLocks noGrp="1"/>
          </p:cNvSpPr>
          <p:nvPr>
            <p:ph type="subTitle"/>
          </p:nvPr>
        </p:nvSpPr>
        <p:spPr>
          <a:xfrm>
            <a:off x="2567880" y="-371160"/>
            <a:ext cx="7056000" cy="4067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49" name="PlaceHolder 2"/>
          <p:cNvSpPr>
            <a:spLocks noGrp="1"/>
          </p:cNvSpPr>
          <p:nvPr>
            <p:ph type="body"/>
          </p:nvPr>
        </p:nvSpPr>
        <p:spPr>
          <a:xfrm>
            <a:off x="2567880" y="-371160"/>
            <a:ext cx="705600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2"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3"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51"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52"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56"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57"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58"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60"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61"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62" name="PlaceHolder 4"/>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64"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65"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66" name="PlaceHolder 4"/>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68" name="PlaceHolder 2"/>
          <p:cNvSpPr>
            <a:spLocks noGrp="1"/>
          </p:cNvSpPr>
          <p:nvPr>
            <p:ph type="body"/>
          </p:nvPr>
        </p:nvSpPr>
        <p:spPr>
          <a:xfrm>
            <a:off x="2567880" y="-3711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69" name="PlaceHolder 3"/>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71"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72"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73"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74" name="PlaceHolder 5"/>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76" name="PlaceHolder 2"/>
          <p:cNvSpPr>
            <a:spLocks noGrp="1"/>
          </p:cNvSpPr>
          <p:nvPr>
            <p:ph type="body"/>
          </p:nvPr>
        </p:nvSpPr>
        <p:spPr>
          <a:xfrm>
            <a:off x="25678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77" name="PlaceHolder 3"/>
          <p:cNvSpPr>
            <a:spLocks noGrp="1"/>
          </p:cNvSpPr>
          <p:nvPr>
            <p:ph type="body"/>
          </p:nvPr>
        </p:nvSpPr>
        <p:spPr>
          <a:xfrm>
            <a:off x="495396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78" name="PlaceHolder 4"/>
          <p:cNvSpPr>
            <a:spLocks noGrp="1"/>
          </p:cNvSpPr>
          <p:nvPr>
            <p:ph type="body"/>
          </p:nvPr>
        </p:nvSpPr>
        <p:spPr>
          <a:xfrm>
            <a:off x="73396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79" name="PlaceHolder 5"/>
          <p:cNvSpPr>
            <a:spLocks noGrp="1"/>
          </p:cNvSpPr>
          <p:nvPr>
            <p:ph type="body"/>
          </p:nvPr>
        </p:nvSpPr>
        <p:spPr>
          <a:xfrm>
            <a:off x="25678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80" name="PlaceHolder 6"/>
          <p:cNvSpPr>
            <a:spLocks noGrp="1"/>
          </p:cNvSpPr>
          <p:nvPr>
            <p:ph type="body"/>
          </p:nvPr>
        </p:nvSpPr>
        <p:spPr>
          <a:xfrm>
            <a:off x="495396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81" name="PlaceHolder 7"/>
          <p:cNvSpPr>
            <a:spLocks noGrp="1"/>
          </p:cNvSpPr>
          <p:nvPr>
            <p:ph type="body"/>
          </p:nvPr>
        </p:nvSpPr>
        <p:spPr>
          <a:xfrm>
            <a:off x="73396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90" name="PlaceHolder 2"/>
          <p:cNvSpPr>
            <a:spLocks noGrp="1"/>
          </p:cNvSpPr>
          <p:nvPr>
            <p:ph type="subTitle"/>
          </p:nvPr>
        </p:nvSpPr>
        <p:spPr>
          <a:xfrm>
            <a:off x="2567880" y="-371160"/>
            <a:ext cx="7056000" cy="4067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92" name="PlaceHolder 2"/>
          <p:cNvSpPr>
            <a:spLocks noGrp="1"/>
          </p:cNvSpPr>
          <p:nvPr>
            <p:ph type="body"/>
          </p:nvPr>
        </p:nvSpPr>
        <p:spPr>
          <a:xfrm>
            <a:off x="2567880" y="-371160"/>
            <a:ext cx="705600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94"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95"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99"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00"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201"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03"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204"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05" name="PlaceHolder 4"/>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07"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08"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09" name="PlaceHolder 4"/>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11" name="PlaceHolder 2"/>
          <p:cNvSpPr>
            <a:spLocks noGrp="1"/>
          </p:cNvSpPr>
          <p:nvPr>
            <p:ph type="body"/>
          </p:nvPr>
        </p:nvSpPr>
        <p:spPr>
          <a:xfrm>
            <a:off x="2567880" y="-3711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12" name="PlaceHolder 3"/>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14"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15"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16"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17" name="PlaceHolder 5"/>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19" name="PlaceHolder 2"/>
          <p:cNvSpPr>
            <a:spLocks noGrp="1"/>
          </p:cNvSpPr>
          <p:nvPr>
            <p:ph type="body"/>
          </p:nvPr>
        </p:nvSpPr>
        <p:spPr>
          <a:xfrm>
            <a:off x="25678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20" name="PlaceHolder 3"/>
          <p:cNvSpPr>
            <a:spLocks noGrp="1"/>
          </p:cNvSpPr>
          <p:nvPr>
            <p:ph type="body"/>
          </p:nvPr>
        </p:nvSpPr>
        <p:spPr>
          <a:xfrm>
            <a:off x="495396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21" name="PlaceHolder 4"/>
          <p:cNvSpPr>
            <a:spLocks noGrp="1"/>
          </p:cNvSpPr>
          <p:nvPr>
            <p:ph type="body"/>
          </p:nvPr>
        </p:nvSpPr>
        <p:spPr>
          <a:xfrm>
            <a:off x="73396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22" name="PlaceHolder 5"/>
          <p:cNvSpPr>
            <a:spLocks noGrp="1"/>
          </p:cNvSpPr>
          <p:nvPr>
            <p:ph type="body"/>
          </p:nvPr>
        </p:nvSpPr>
        <p:spPr>
          <a:xfrm>
            <a:off x="25678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23" name="PlaceHolder 6"/>
          <p:cNvSpPr>
            <a:spLocks noGrp="1"/>
          </p:cNvSpPr>
          <p:nvPr>
            <p:ph type="body"/>
          </p:nvPr>
        </p:nvSpPr>
        <p:spPr>
          <a:xfrm>
            <a:off x="495396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24" name="PlaceHolder 7"/>
          <p:cNvSpPr>
            <a:spLocks noGrp="1"/>
          </p:cNvSpPr>
          <p:nvPr>
            <p:ph type="body"/>
          </p:nvPr>
        </p:nvSpPr>
        <p:spPr>
          <a:xfrm>
            <a:off x="73396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33" name="PlaceHolder 2"/>
          <p:cNvSpPr>
            <a:spLocks noGrp="1"/>
          </p:cNvSpPr>
          <p:nvPr>
            <p:ph type="subTitle"/>
          </p:nvPr>
        </p:nvSpPr>
        <p:spPr>
          <a:xfrm>
            <a:off x="2567880" y="-371160"/>
            <a:ext cx="7056000" cy="4067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35" name="PlaceHolder 2"/>
          <p:cNvSpPr>
            <a:spLocks noGrp="1"/>
          </p:cNvSpPr>
          <p:nvPr>
            <p:ph type="body"/>
          </p:nvPr>
        </p:nvSpPr>
        <p:spPr>
          <a:xfrm>
            <a:off x="2567880" y="-371160"/>
            <a:ext cx="705600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37"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238"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42"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43"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244"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46"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247"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48" name="PlaceHolder 4"/>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50"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51"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52" name="PlaceHolder 4"/>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17"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18" name="PlaceHolder 3"/>
          <p:cNvSpPr>
            <a:spLocks noGrp="1"/>
          </p:cNvSpPr>
          <p:nvPr>
            <p:ph type="body"/>
          </p:nvPr>
        </p:nvSpPr>
        <p:spPr>
          <a:xfrm>
            <a:off x="618336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19"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54" name="PlaceHolder 2"/>
          <p:cNvSpPr>
            <a:spLocks noGrp="1"/>
          </p:cNvSpPr>
          <p:nvPr>
            <p:ph type="body"/>
          </p:nvPr>
        </p:nvSpPr>
        <p:spPr>
          <a:xfrm>
            <a:off x="2567880" y="-3711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55" name="PlaceHolder 3"/>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57"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58"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59" name="PlaceHolder 4"/>
          <p:cNvSpPr>
            <a:spLocks noGrp="1"/>
          </p:cNvSpPr>
          <p:nvPr>
            <p:ph type="body"/>
          </p:nvPr>
        </p:nvSpPr>
        <p:spPr>
          <a:xfrm>
            <a:off x="256788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0" name="PlaceHolder 5"/>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62" name="PlaceHolder 2"/>
          <p:cNvSpPr>
            <a:spLocks noGrp="1"/>
          </p:cNvSpPr>
          <p:nvPr>
            <p:ph type="body"/>
          </p:nvPr>
        </p:nvSpPr>
        <p:spPr>
          <a:xfrm>
            <a:off x="25678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3" name="PlaceHolder 3"/>
          <p:cNvSpPr>
            <a:spLocks noGrp="1"/>
          </p:cNvSpPr>
          <p:nvPr>
            <p:ph type="body"/>
          </p:nvPr>
        </p:nvSpPr>
        <p:spPr>
          <a:xfrm>
            <a:off x="495396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4" name="PlaceHolder 4"/>
          <p:cNvSpPr>
            <a:spLocks noGrp="1"/>
          </p:cNvSpPr>
          <p:nvPr>
            <p:ph type="body"/>
          </p:nvPr>
        </p:nvSpPr>
        <p:spPr>
          <a:xfrm>
            <a:off x="7339680" y="-3711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5" name="PlaceHolder 5"/>
          <p:cNvSpPr>
            <a:spLocks noGrp="1"/>
          </p:cNvSpPr>
          <p:nvPr>
            <p:ph type="body"/>
          </p:nvPr>
        </p:nvSpPr>
        <p:spPr>
          <a:xfrm>
            <a:off x="25678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6" name="PlaceHolder 6"/>
          <p:cNvSpPr>
            <a:spLocks noGrp="1"/>
          </p:cNvSpPr>
          <p:nvPr>
            <p:ph type="body"/>
          </p:nvPr>
        </p:nvSpPr>
        <p:spPr>
          <a:xfrm>
            <a:off x="495396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7" name="PlaceHolder 7"/>
          <p:cNvSpPr>
            <a:spLocks noGrp="1"/>
          </p:cNvSpPr>
          <p:nvPr>
            <p:ph type="body"/>
          </p:nvPr>
        </p:nvSpPr>
        <p:spPr>
          <a:xfrm>
            <a:off x="7339680" y="1753560"/>
            <a:ext cx="227196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1" name="PlaceHolder 2"/>
          <p:cNvSpPr>
            <a:spLocks noGrp="1"/>
          </p:cNvSpPr>
          <p:nvPr>
            <p:ph type="body"/>
          </p:nvPr>
        </p:nvSpPr>
        <p:spPr>
          <a:xfrm>
            <a:off x="2567880" y="-371160"/>
            <a:ext cx="3443040" cy="4067640"/>
          </a:xfrm>
          <a:prstGeom prst="rect">
            <a:avLst/>
          </a:prstGeom>
        </p:spPr>
        <p:txBody>
          <a:bodyPr lIns="0" rIns="0" tIns="0" bIns="0">
            <a:normAutofit/>
          </a:bodyPr>
          <a:p>
            <a:endParaRPr b="0" lang="en-IN" sz="2800" spc="-1" strike="noStrike">
              <a:solidFill>
                <a:srgbClr val="000000"/>
              </a:solidFill>
              <a:latin typeface="Calibri"/>
            </a:endParaRPr>
          </a:p>
        </p:txBody>
      </p:sp>
      <p:sp>
        <p:nvSpPr>
          <p:cNvPr id="22"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3" name="PlaceHolder 4"/>
          <p:cNvSpPr>
            <a:spLocks noGrp="1"/>
          </p:cNvSpPr>
          <p:nvPr>
            <p:ph type="body"/>
          </p:nvPr>
        </p:nvSpPr>
        <p:spPr>
          <a:xfrm>
            <a:off x="6183360" y="17535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800" spc="-1" strike="noStrike">
              <a:solidFill>
                <a:srgbClr val="000000"/>
              </a:solidFill>
              <a:latin typeface="Calibri"/>
            </a:endParaRPr>
          </a:p>
        </p:txBody>
      </p:sp>
      <p:sp>
        <p:nvSpPr>
          <p:cNvPr id="25" name="PlaceHolder 2"/>
          <p:cNvSpPr>
            <a:spLocks noGrp="1"/>
          </p:cNvSpPr>
          <p:nvPr>
            <p:ph type="body"/>
          </p:nvPr>
        </p:nvSpPr>
        <p:spPr>
          <a:xfrm>
            <a:off x="256788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6" name="PlaceHolder 3"/>
          <p:cNvSpPr>
            <a:spLocks noGrp="1"/>
          </p:cNvSpPr>
          <p:nvPr>
            <p:ph type="body"/>
          </p:nvPr>
        </p:nvSpPr>
        <p:spPr>
          <a:xfrm>
            <a:off x="6183360" y="-371160"/>
            <a:ext cx="3443040" cy="1940040"/>
          </a:xfrm>
          <a:prstGeom prst="rect">
            <a:avLst/>
          </a:prstGeom>
        </p:spPr>
        <p:txBody>
          <a:bodyPr lIns="0" rIns="0" tIns="0" bIns="0">
            <a:normAutofit/>
          </a:bodyPr>
          <a:p>
            <a:endParaRPr b="0" lang="en-IN" sz="2800" spc="-1" strike="noStrike">
              <a:solidFill>
                <a:srgbClr val="000000"/>
              </a:solidFill>
              <a:latin typeface="Calibri"/>
            </a:endParaRPr>
          </a:p>
        </p:txBody>
      </p:sp>
      <p:sp>
        <p:nvSpPr>
          <p:cNvPr id="27" name="PlaceHolder 4"/>
          <p:cNvSpPr>
            <a:spLocks noGrp="1"/>
          </p:cNvSpPr>
          <p:nvPr>
            <p:ph type="body"/>
          </p:nvPr>
        </p:nvSpPr>
        <p:spPr>
          <a:xfrm>
            <a:off x="2567880" y="1753560"/>
            <a:ext cx="7056000" cy="1940040"/>
          </a:xfrm>
          <a:prstGeom prst="rect">
            <a:avLst/>
          </a:prstGeom>
        </p:spPr>
        <p:txBody>
          <a:bodyPr lIns="0" rIns="0" tIns="0" bIns="0">
            <a:normAutofit/>
          </a:bodyPr>
          <a:p>
            <a:endParaRPr b="0" lang="en-IN"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0.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0043640" y="-97200"/>
            <a:ext cx="2298600" cy="880920"/>
            <a:chOff x="10043640" y="-97200"/>
            <a:chExt cx="2298600" cy="880920"/>
          </a:xfrm>
        </p:grpSpPr>
        <p:sp>
          <p:nvSpPr>
            <p:cNvPr id="1" name="CustomShape 2"/>
            <p:cNvSpPr/>
            <p:nvPr/>
          </p:nvSpPr>
          <p:spPr>
            <a:xfrm>
              <a:off x="10554120" y="384840"/>
              <a:ext cx="1654200" cy="398880"/>
            </a:xfrm>
            <a:prstGeom prst="rect">
              <a:avLst/>
            </a:prstGeom>
            <a:noFill/>
            <a:ln>
              <a:noFill/>
            </a:ln>
          </p:spPr>
          <p:style>
            <a:lnRef idx="0"/>
            <a:fillRef idx="0"/>
            <a:effectRef idx="0"/>
            <a:fontRef idx="minor"/>
          </p:style>
          <p:txBody>
            <a:bodyPr lIns="34200" rIns="34200" tIns="17280" bIns="17280" anchor="ctr" anchorCtr="1">
              <a:spAutoFit/>
            </a:bodyPr>
            <a:p>
              <a:pPr algn="r">
                <a:lnSpc>
                  <a:spcPct val="100000"/>
                </a:lnSpc>
              </a:pPr>
              <a:r>
                <a:rPr b="0" lang="en-US" sz="1200" spc="-1" strike="noStrike" u="sng">
                  <a:solidFill>
                    <a:srgbClr val="000000"/>
                  </a:solidFill>
                  <a:uFillTx/>
                  <a:latin typeface="Calibri"/>
                  <a:ea typeface="微软雅黑"/>
                </a:rPr>
                <a:t>https://openlookeng.io</a:t>
              </a:r>
              <a:endParaRPr b="0" lang="en-IN" sz="1200" spc="-1" strike="noStrike">
                <a:latin typeface="Arial"/>
              </a:endParaRPr>
            </a:p>
          </p:txBody>
        </p:sp>
        <p:pic>
          <p:nvPicPr>
            <p:cNvPr id="2" name="图片 1" descr=""/>
            <p:cNvPicPr/>
            <p:nvPr/>
          </p:nvPicPr>
          <p:blipFill>
            <a:blip r:embed="rId2"/>
            <a:stretch/>
          </p:blipFill>
          <p:spPr>
            <a:xfrm>
              <a:off x="10043640" y="-97200"/>
              <a:ext cx="2298600" cy="700920"/>
            </a:xfrm>
            <a:prstGeom prst="rect">
              <a:avLst/>
            </a:prstGeom>
            <a:ln>
              <a:noFill/>
            </a:ln>
          </p:spPr>
        </p:pic>
      </p:grpSp>
      <p:pic>
        <p:nvPicPr>
          <p:cNvPr id="3" name="图片 17" descr=""/>
          <p:cNvPicPr/>
          <p:nvPr/>
        </p:nvPicPr>
        <p:blipFill>
          <a:blip r:embed="rId3"/>
          <a:srcRect l="0" t="0" r="34131" b="0"/>
          <a:stretch/>
        </p:blipFill>
        <p:spPr>
          <a:xfrm flipH="1" rot="10800000">
            <a:off x="7283880" y="0"/>
            <a:ext cx="4907880" cy="2707920"/>
          </a:xfrm>
          <a:prstGeom prst="rect">
            <a:avLst/>
          </a:prstGeom>
          <a:ln>
            <a:noFill/>
          </a:ln>
        </p:spPr>
      </p:pic>
      <p:pic>
        <p:nvPicPr>
          <p:cNvPr id="4" name="图片 24" descr=""/>
          <p:cNvPicPr/>
          <p:nvPr/>
        </p:nvPicPr>
        <p:blipFill>
          <a:blip r:embed="rId4"/>
          <a:srcRect l="53229" t="0" r="-33" b="49304"/>
          <a:stretch/>
        </p:blipFill>
        <p:spPr>
          <a:xfrm>
            <a:off x="0" y="5760000"/>
            <a:ext cx="2788560" cy="1097640"/>
          </a:xfrm>
          <a:prstGeom prst="rect">
            <a:avLst/>
          </a:prstGeom>
          <a:ln>
            <a:noFill/>
          </a:ln>
        </p:spPr>
      </p:pic>
      <p:sp>
        <p:nvSpPr>
          <p:cNvPr id="5" name="PlaceHolder 3"/>
          <p:cNvSpPr>
            <a:spLocks noGrp="1"/>
          </p:cNvSpPr>
          <p:nvPr>
            <p:ph type="title"/>
          </p:nvPr>
        </p:nvSpPr>
        <p:spPr>
          <a:xfrm>
            <a:off x="695160" y="2607120"/>
            <a:ext cx="8160480" cy="821520"/>
          </a:xfrm>
          <a:prstGeom prst="rect">
            <a:avLst/>
          </a:prstGeom>
        </p:spPr>
        <p:txBody>
          <a:bodyPr lIns="90000" rIns="90000" tIns="45000" bIns="45000" anchor="ctr">
            <a:noAutofit/>
          </a:bodyPr>
          <a:p>
            <a:pPr>
              <a:lnSpc>
                <a:spcPct val="90000"/>
              </a:lnSpc>
            </a:pPr>
            <a:r>
              <a:rPr b="0" lang="en-US" sz="4400" spc="-1" strike="noStrike">
                <a:solidFill>
                  <a:srgbClr val="000000"/>
                </a:solidFill>
                <a:latin typeface="Calibri"/>
                <a:ea typeface="微软雅黑"/>
              </a:rPr>
              <a:t>Click Here To Edit Title</a:t>
            </a:r>
            <a:endParaRPr b="0" lang="en-IN" sz="4400" spc="-1" strike="noStrike">
              <a:solidFill>
                <a:srgbClr val="000000"/>
              </a:solidFill>
              <a:latin typeface="Calibri"/>
            </a:endParaRPr>
          </a:p>
        </p:txBody>
      </p:sp>
      <p:sp>
        <p:nvSpPr>
          <p:cNvPr id="6" name="PlaceHolder 4"/>
          <p:cNvSpPr>
            <a:spLocks noGrp="1"/>
          </p:cNvSpPr>
          <p:nvPr>
            <p:ph type="body"/>
          </p:nvPr>
        </p:nvSpPr>
        <p:spPr>
          <a:xfrm>
            <a:off x="695160" y="3636360"/>
            <a:ext cx="5157360" cy="539640"/>
          </a:xfrm>
          <a:prstGeom prst="rect">
            <a:avLst/>
          </a:prstGeom>
        </p:spPr>
        <p:txBody>
          <a:bodyPr lIns="90000" rIns="90000" tIns="45000" bIns="45000" anchor="ctr">
            <a:noAutofit/>
          </a:bodyPr>
          <a:p>
            <a:pPr>
              <a:lnSpc>
                <a:spcPct val="90000"/>
              </a:lnSpc>
              <a:spcBef>
                <a:spcPts val="1001"/>
              </a:spcBef>
            </a:pPr>
            <a:r>
              <a:rPr b="0" lang="en-US" sz="2400" spc="-1" strike="noStrike">
                <a:solidFill>
                  <a:srgbClr val="000000"/>
                </a:solidFill>
                <a:latin typeface="Calibri"/>
                <a:ea typeface="微软雅黑"/>
              </a:rPr>
              <a:t>Cli</a:t>
            </a:r>
            <a:r>
              <a:rPr b="0" lang="en-US" sz="2400" spc="-1" strike="noStrike">
                <a:solidFill>
                  <a:srgbClr val="000000"/>
                </a:solidFill>
                <a:latin typeface="Calibri"/>
                <a:ea typeface="微软雅黑"/>
              </a:rPr>
              <a:t>ck </a:t>
            </a:r>
            <a:r>
              <a:rPr b="0" lang="en-US" sz="2400" spc="-1" strike="noStrike">
                <a:solidFill>
                  <a:srgbClr val="000000"/>
                </a:solidFill>
                <a:latin typeface="Calibri"/>
                <a:ea typeface="微软雅黑"/>
              </a:rPr>
              <a:t>He</a:t>
            </a:r>
            <a:r>
              <a:rPr b="0" lang="en-US" sz="2400" spc="-1" strike="noStrike">
                <a:solidFill>
                  <a:srgbClr val="000000"/>
                </a:solidFill>
                <a:latin typeface="Calibri"/>
                <a:ea typeface="微软雅黑"/>
              </a:rPr>
              <a:t>re </a:t>
            </a:r>
            <a:r>
              <a:rPr b="0" lang="en-US" sz="2400" spc="-1" strike="noStrike">
                <a:solidFill>
                  <a:srgbClr val="000000"/>
                </a:solidFill>
                <a:latin typeface="Calibri"/>
                <a:ea typeface="微软雅黑"/>
              </a:rPr>
              <a:t>To </a:t>
            </a:r>
            <a:r>
              <a:rPr b="0" lang="en-US" sz="2400" spc="-1" strike="noStrike">
                <a:solidFill>
                  <a:srgbClr val="000000"/>
                </a:solidFill>
                <a:latin typeface="Calibri"/>
                <a:ea typeface="微软雅黑"/>
              </a:rPr>
              <a:t>Edi</a:t>
            </a:r>
            <a:r>
              <a:rPr b="0" lang="en-US" sz="2400" spc="-1" strike="noStrike">
                <a:solidFill>
                  <a:srgbClr val="000000"/>
                </a:solidFill>
                <a:latin typeface="Calibri"/>
                <a:ea typeface="微软雅黑"/>
              </a:rPr>
              <a:t>t </a:t>
            </a:r>
            <a:r>
              <a:rPr b="0" lang="en-US" sz="2400" spc="-1" strike="noStrike">
                <a:solidFill>
                  <a:srgbClr val="000000"/>
                </a:solidFill>
                <a:latin typeface="Calibri"/>
                <a:ea typeface="微软雅黑"/>
              </a:rPr>
              <a:t>Sp</a:t>
            </a:r>
            <a:r>
              <a:rPr b="0" lang="en-US" sz="2400" spc="-1" strike="noStrike">
                <a:solidFill>
                  <a:srgbClr val="000000"/>
                </a:solidFill>
                <a:latin typeface="Calibri"/>
                <a:ea typeface="微软雅黑"/>
              </a:rPr>
              <a:t>ea</a:t>
            </a:r>
            <a:r>
              <a:rPr b="0" lang="en-US" sz="2400" spc="-1" strike="noStrike">
                <a:solidFill>
                  <a:srgbClr val="000000"/>
                </a:solidFill>
                <a:latin typeface="Calibri"/>
                <a:ea typeface="微软雅黑"/>
              </a:rPr>
              <a:t>ker</a:t>
            </a:r>
            <a:endParaRPr b="0" lang="en-IN" sz="2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3" name="Group 1"/>
          <p:cNvGrpSpPr/>
          <p:nvPr/>
        </p:nvGrpSpPr>
        <p:grpSpPr>
          <a:xfrm>
            <a:off x="10043640" y="-97200"/>
            <a:ext cx="2298600" cy="880920"/>
            <a:chOff x="10043640" y="-97200"/>
            <a:chExt cx="2298600" cy="880920"/>
          </a:xfrm>
        </p:grpSpPr>
        <p:sp>
          <p:nvSpPr>
            <p:cNvPr id="44" name="CustomShape 2"/>
            <p:cNvSpPr/>
            <p:nvPr/>
          </p:nvSpPr>
          <p:spPr>
            <a:xfrm>
              <a:off x="10554120" y="384840"/>
              <a:ext cx="1654200" cy="398880"/>
            </a:xfrm>
            <a:prstGeom prst="rect">
              <a:avLst/>
            </a:prstGeom>
            <a:noFill/>
            <a:ln>
              <a:noFill/>
            </a:ln>
          </p:spPr>
          <p:style>
            <a:lnRef idx="0"/>
            <a:fillRef idx="0"/>
            <a:effectRef idx="0"/>
            <a:fontRef idx="minor"/>
          </p:style>
          <p:txBody>
            <a:bodyPr lIns="34200" rIns="34200" tIns="17280" bIns="17280" anchor="ctr" anchorCtr="1">
              <a:spAutoFit/>
            </a:bodyPr>
            <a:p>
              <a:pPr algn="r">
                <a:lnSpc>
                  <a:spcPct val="100000"/>
                </a:lnSpc>
              </a:pPr>
              <a:r>
                <a:rPr b="0" lang="en-US" sz="1200" spc="-1" strike="noStrike" u="sng">
                  <a:solidFill>
                    <a:srgbClr val="000000"/>
                  </a:solidFill>
                  <a:uFillTx/>
                  <a:latin typeface="Calibri"/>
                  <a:ea typeface="微软雅黑"/>
                </a:rPr>
                <a:t>https://openlookeng.io</a:t>
              </a:r>
              <a:endParaRPr b="0" lang="en-IN" sz="1200" spc="-1" strike="noStrike">
                <a:latin typeface="Arial"/>
              </a:endParaRPr>
            </a:p>
          </p:txBody>
        </p:sp>
        <p:pic>
          <p:nvPicPr>
            <p:cNvPr id="45" name="图片 1" descr=""/>
            <p:cNvPicPr/>
            <p:nvPr/>
          </p:nvPicPr>
          <p:blipFill>
            <a:blip r:embed="rId2"/>
            <a:stretch/>
          </p:blipFill>
          <p:spPr>
            <a:xfrm>
              <a:off x="10043640" y="-97200"/>
              <a:ext cx="2298600" cy="700920"/>
            </a:xfrm>
            <a:prstGeom prst="rect">
              <a:avLst/>
            </a:prstGeom>
            <a:ln>
              <a:noFill/>
            </a:ln>
          </p:spPr>
        </p:pic>
      </p:grpSp>
      <p:pic>
        <p:nvPicPr>
          <p:cNvPr id="46" name="图片 4" descr=""/>
          <p:cNvPicPr/>
          <p:nvPr/>
        </p:nvPicPr>
        <p:blipFill>
          <a:blip r:embed="rId3"/>
          <a:stretch/>
        </p:blipFill>
        <p:spPr>
          <a:xfrm rot="16200000">
            <a:off x="8858520" y="2540880"/>
            <a:ext cx="4889520" cy="1776960"/>
          </a:xfrm>
          <a:prstGeom prst="rect">
            <a:avLst/>
          </a:prstGeom>
          <a:ln>
            <a:noFill/>
          </a:ln>
        </p:spPr>
      </p:pic>
      <p:sp>
        <p:nvSpPr>
          <p:cNvPr id="47" name="CustomShape 3"/>
          <p:cNvSpPr/>
          <p:nvPr/>
        </p:nvSpPr>
        <p:spPr>
          <a:xfrm flipH="1">
            <a:off x="695160" y="728280"/>
            <a:ext cx="48960" cy="543240"/>
          </a:xfrm>
          <a:prstGeom prst="rect">
            <a:avLst/>
          </a:prstGeom>
          <a:solidFill>
            <a:srgbClr val="5a9b83"/>
          </a:solidFill>
          <a:ln>
            <a:noFill/>
          </a:ln>
        </p:spPr>
        <p:style>
          <a:lnRef idx="2">
            <a:schemeClr val="accent1">
              <a:shade val="50000"/>
            </a:schemeClr>
          </a:lnRef>
          <a:fillRef idx="1">
            <a:schemeClr val="accent1"/>
          </a:fillRef>
          <a:effectRef idx="0">
            <a:schemeClr val="accent1"/>
          </a:effectRef>
          <a:fontRef idx="minor"/>
        </p:style>
      </p:sp>
      <p:sp>
        <p:nvSpPr>
          <p:cNvPr id="48" name="PlaceHolder 4"/>
          <p:cNvSpPr>
            <a:spLocks noGrp="1"/>
          </p:cNvSpPr>
          <p:nvPr>
            <p:ph type="body"/>
          </p:nvPr>
        </p:nvSpPr>
        <p:spPr>
          <a:xfrm>
            <a:off x="938160" y="-2796120"/>
            <a:ext cx="5157360" cy="4067640"/>
          </a:xfrm>
          <a:prstGeom prst="rect">
            <a:avLst/>
          </a:prstGeom>
        </p:spPr>
        <p:txBody>
          <a:bodyPr lIns="90000" rIns="90000" tIns="45000" bIns="45000" anchor="b">
            <a:noAutofit/>
          </a:bodyPr>
          <a:p>
            <a:pPr>
              <a:lnSpc>
                <a:spcPct val="90000"/>
              </a:lnSpc>
              <a:spcBef>
                <a:spcPts val="1001"/>
              </a:spcBef>
            </a:pPr>
            <a:r>
              <a:rPr b="0" lang="en-US" sz="3200" spc="-1" strike="noStrike">
                <a:solidFill>
                  <a:srgbClr val="5a9b83"/>
                </a:solidFill>
                <a:latin typeface="Calibri"/>
                <a:ea typeface="微软雅黑"/>
              </a:rPr>
              <a:t>C</a:t>
            </a:r>
            <a:r>
              <a:rPr b="0" lang="en-US" sz="3200" spc="-1" strike="noStrike">
                <a:solidFill>
                  <a:srgbClr val="5a9b83"/>
                </a:solidFill>
                <a:latin typeface="Calibri"/>
                <a:ea typeface="微软雅黑"/>
              </a:rPr>
              <a:t>o</a:t>
            </a:r>
            <a:r>
              <a:rPr b="0" lang="en-US" sz="3200" spc="-1" strike="noStrike">
                <a:solidFill>
                  <a:srgbClr val="5a9b83"/>
                </a:solidFill>
                <a:latin typeface="Calibri"/>
                <a:ea typeface="微软雅黑"/>
              </a:rPr>
              <a:t>nt</a:t>
            </a:r>
            <a:r>
              <a:rPr b="0" lang="en-US" sz="3200" spc="-1" strike="noStrike">
                <a:solidFill>
                  <a:srgbClr val="5a9b83"/>
                </a:solidFill>
                <a:latin typeface="Calibri"/>
                <a:ea typeface="微软雅黑"/>
              </a:rPr>
              <a:t>e</a:t>
            </a:r>
            <a:r>
              <a:rPr b="0" lang="en-US" sz="3200" spc="-1" strike="noStrike">
                <a:solidFill>
                  <a:srgbClr val="5a9b83"/>
                </a:solidFill>
                <a:latin typeface="Calibri"/>
                <a:ea typeface="微软雅黑"/>
              </a:rPr>
              <a:t>nt</a:t>
            </a:r>
            <a:endParaRPr b="0" lang="en-IN" sz="3200" spc="-1" strike="noStrike">
              <a:solidFill>
                <a:srgbClr val="000000"/>
              </a:solidFill>
              <a:latin typeface="Calibri"/>
            </a:endParaRPr>
          </a:p>
        </p:txBody>
      </p:sp>
      <p:sp>
        <p:nvSpPr>
          <p:cNvPr id="49" name="PlaceHolder 5"/>
          <p:cNvSpPr>
            <a:spLocks noGrp="1"/>
          </p:cNvSpPr>
          <p:nvPr>
            <p:ph type="body"/>
          </p:nvPr>
        </p:nvSpPr>
        <p:spPr>
          <a:xfrm>
            <a:off x="1288800" y="1644840"/>
            <a:ext cx="6250320" cy="539640"/>
          </a:xfrm>
          <a:prstGeom prst="rect">
            <a:avLst/>
          </a:prstGeom>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Click Here To Edit Chapter </a:t>
            </a:r>
            <a:r>
              <a:rPr b="0" lang="en-US" sz="2800" spc="-1" strike="noStrike">
                <a:solidFill>
                  <a:srgbClr val="000000"/>
                </a:solidFill>
                <a:latin typeface="Calibri"/>
                <a:ea typeface="微软雅黑"/>
              </a:rPr>
              <a:t>Heading</a:t>
            </a:r>
            <a:endParaRPr b="0" lang="en-IN" sz="2800" spc="-1" strike="noStrike">
              <a:solidFill>
                <a:srgbClr val="000000"/>
              </a:solidFill>
              <a:latin typeface="Calibri"/>
            </a:endParaRPr>
          </a:p>
        </p:txBody>
      </p:sp>
      <p:sp>
        <p:nvSpPr>
          <p:cNvPr id="50" name="PlaceHolder 6"/>
          <p:cNvSpPr>
            <a:spLocks noGrp="1"/>
          </p:cNvSpPr>
          <p:nvPr>
            <p:ph type="body"/>
          </p:nvPr>
        </p:nvSpPr>
        <p:spPr>
          <a:xfrm>
            <a:off x="604440" y="1644840"/>
            <a:ext cx="665280" cy="4067640"/>
          </a:xfrm>
          <a:prstGeom prst="rect">
            <a:avLst/>
          </a:prstGeom>
        </p:spPr>
        <p:txBody>
          <a:bodyPr lIns="90000" rIns="90000" tIns="45000" bIns="45000">
            <a:noAutofit/>
          </a:bodyPr>
          <a:p>
            <a:pPr>
              <a:lnSpc>
                <a:spcPct val="90000"/>
              </a:lnSpc>
              <a:spcBef>
                <a:spcPts val="1001"/>
              </a:spcBef>
            </a:pPr>
            <a:r>
              <a:rPr b="0" lang="en-US" sz="2800" spc="-1" strike="noStrike">
                <a:solidFill>
                  <a:srgbClr val="5a9b83"/>
                </a:solidFill>
                <a:latin typeface="Calibri"/>
                <a:ea typeface="微软雅黑"/>
              </a:rPr>
              <a:t>01</a:t>
            </a:r>
            <a:endParaRPr b="0" lang="en-IN" sz="2800" spc="-1" strike="noStrike">
              <a:solidFill>
                <a:srgbClr val="000000"/>
              </a:solidFill>
              <a:latin typeface="Calibri"/>
            </a:endParaRPr>
          </a:p>
        </p:txBody>
      </p:sp>
      <p:sp>
        <p:nvSpPr>
          <p:cNvPr id="51" name="PlaceHolder 7"/>
          <p:cNvSpPr>
            <a:spLocks noGrp="1"/>
          </p:cNvSpPr>
          <p:nvPr>
            <p:ph type="body"/>
          </p:nvPr>
        </p:nvSpPr>
        <p:spPr>
          <a:xfrm>
            <a:off x="1288800" y="2498040"/>
            <a:ext cx="6250320" cy="539640"/>
          </a:xfrm>
          <a:prstGeom prst="rect">
            <a:avLst/>
          </a:prstGeom>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Click Here To Edit Chapter </a:t>
            </a:r>
            <a:r>
              <a:rPr b="0" lang="en-US" sz="2800" spc="-1" strike="noStrike">
                <a:solidFill>
                  <a:srgbClr val="000000"/>
                </a:solidFill>
                <a:latin typeface="Calibri"/>
                <a:ea typeface="微软雅黑"/>
              </a:rPr>
              <a:t>Heading</a:t>
            </a:r>
            <a:endParaRPr b="0" lang="en-IN" sz="2800" spc="-1" strike="noStrike">
              <a:solidFill>
                <a:srgbClr val="000000"/>
              </a:solidFill>
              <a:latin typeface="Calibri"/>
            </a:endParaRPr>
          </a:p>
        </p:txBody>
      </p:sp>
      <p:sp>
        <p:nvSpPr>
          <p:cNvPr id="52" name="PlaceHolder 8"/>
          <p:cNvSpPr>
            <a:spLocks noGrp="1"/>
          </p:cNvSpPr>
          <p:nvPr>
            <p:ph type="body"/>
          </p:nvPr>
        </p:nvSpPr>
        <p:spPr>
          <a:xfrm>
            <a:off x="604440" y="2498040"/>
            <a:ext cx="665280" cy="4067640"/>
          </a:xfrm>
          <a:prstGeom prst="rect">
            <a:avLst/>
          </a:prstGeom>
        </p:spPr>
        <p:txBody>
          <a:bodyPr lIns="90000" rIns="90000" tIns="45000" bIns="45000">
            <a:noAutofit/>
          </a:bodyPr>
          <a:p>
            <a:pPr>
              <a:lnSpc>
                <a:spcPct val="90000"/>
              </a:lnSpc>
              <a:spcBef>
                <a:spcPts val="1001"/>
              </a:spcBef>
            </a:pPr>
            <a:r>
              <a:rPr b="0" lang="en-US" sz="2800" spc="-1" strike="noStrike">
                <a:solidFill>
                  <a:srgbClr val="5a9b83"/>
                </a:solidFill>
                <a:latin typeface="Calibri"/>
                <a:ea typeface="微软雅黑"/>
              </a:rPr>
              <a:t>02</a:t>
            </a:r>
            <a:endParaRPr b="0" lang="en-IN" sz="2800" spc="-1" strike="noStrike">
              <a:solidFill>
                <a:srgbClr val="000000"/>
              </a:solidFill>
              <a:latin typeface="Calibri"/>
            </a:endParaRPr>
          </a:p>
        </p:txBody>
      </p:sp>
      <p:sp>
        <p:nvSpPr>
          <p:cNvPr id="53" name="PlaceHolder 9"/>
          <p:cNvSpPr>
            <a:spLocks noGrp="1"/>
          </p:cNvSpPr>
          <p:nvPr>
            <p:ph type="body"/>
          </p:nvPr>
        </p:nvSpPr>
        <p:spPr>
          <a:xfrm>
            <a:off x="1288800" y="3350880"/>
            <a:ext cx="6250320" cy="539640"/>
          </a:xfrm>
          <a:prstGeom prst="rect">
            <a:avLst/>
          </a:prstGeom>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Click Here To Edit Chapter </a:t>
            </a:r>
            <a:r>
              <a:rPr b="0" lang="en-US" sz="2800" spc="-1" strike="noStrike">
                <a:solidFill>
                  <a:srgbClr val="000000"/>
                </a:solidFill>
                <a:latin typeface="Calibri"/>
                <a:ea typeface="微软雅黑"/>
              </a:rPr>
              <a:t>Heading</a:t>
            </a:r>
            <a:endParaRPr b="0" lang="en-IN" sz="2800" spc="-1" strike="noStrike">
              <a:solidFill>
                <a:srgbClr val="000000"/>
              </a:solidFill>
              <a:latin typeface="Calibri"/>
            </a:endParaRPr>
          </a:p>
        </p:txBody>
      </p:sp>
      <p:sp>
        <p:nvSpPr>
          <p:cNvPr id="54" name="PlaceHolder 10"/>
          <p:cNvSpPr>
            <a:spLocks noGrp="1"/>
          </p:cNvSpPr>
          <p:nvPr>
            <p:ph type="body"/>
          </p:nvPr>
        </p:nvSpPr>
        <p:spPr>
          <a:xfrm>
            <a:off x="604440" y="3350880"/>
            <a:ext cx="665280" cy="4067640"/>
          </a:xfrm>
          <a:prstGeom prst="rect">
            <a:avLst/>
          </a:prstGeom>
        </p:spPr>
        <p:txBody>
          <a:bodyPr lIns="90000" rIns="90000" tIns="45000" bIns="45000">
            <a:noAutofit/>
          </a:bodyPr>
          <a:p>
            <a:pPr>
              <a:lnSpc>
                <a:spcPct val="90000"/>
              </a:lnSpc>
              <a:spcBef>
                <a:spcPts val="1001"/>
              </a:spcBef>
            </a:pPr>
            <a:r>
              <a:rPr b="0" lang="en-US" sz="2800" spc="-1" strike="noStrike">
                <a:solidFill>
                  <a:srgbClr val="5a9b83"/>
                </a:solidFill>
                <a:latin typeface="Calibri"/>
                <a:ea typeface="微软雅黑"/>
              </a:rPr>
              <a:t>03</a:t>
            </a:r>
            <a:endParaRPr b="0" lang="en-IN" sz="2800" spc="-1" strike="noStrike">
              <a:solidFill>
                <a:srgbClr val="000000"/>
              </a:solidFill>
              <a:latin typeface="Calibri"/>
            </a:endParaRPr>
          </a:p>
        </p:txBody>
      </p:sp>
      <p:sp>
        <p:nvSpPr>
          <p:cNvPr id="55" name="PlaceHolder 11"/>
          <p:cNvSpPr>
            <a:spLocks noGrp="1"/>
          </p:cNvSpPr>
          <p:nvPr>
            <p:ph type="body"/>
          </p:nvPr>
        </p:nvSpPr>
        <p:spPr>
          <a:xfrm>
            <a:off x="1288800" y="4203720"/>
            <a:ext cx="6250320" cy="539640"/>
          </a:xfrm>
          <a:prstGeom prst="rect">
            <a:avLst/>
          </a:prstGeom>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Click Here To Edit Chapter </a:t>
            </a:r>
            <a:r>
              <a:rPr b="0" lang="en-US" sz="2800" spc="-1" strike="noStrike">
                <a:solidFill>
                  <a:srgbClr val="000000"/>
                </a:solidFill>
                <a:latin typeface="Calibri"/>
                <a:ea typeface="微软雅黑"/>
              </a:rPr>
              <a:t>Heading</a:t>
            </a:r>
            <a:endParaRPr b="0" lang="en-IN" sz="2800" spc="-1" strike="noStrike">
              <a:solidFill>
                <a:srgbClr val="000000"/>
              </a:solidFill>
              <a:latin typeface="Calibri"/>
            </a:endParaRPr>
          </a:p>
        </p:txBody>
      </p:sp>
      <p:sp>
        <p:nvSpPr>
          <p:cNvPr id="56" name="PlaceHolder 12"/>
          <p:cNvSpPr>
            <a:spLocks noGrp="1"/>
          </p:cNvSpPr>
          <p:nvPr>
            <p:ph type="body"/>
          </p:nvPr>
        </p:nvSpPr>
        <p:spPr>
          <a:xfrm>
            <a:off x="604440" y="4203720"/>
            <a:ext cx="665280" cy="4067640"/>
          </a:xfrm>
          <a:prstGeom prst="rect">
            <a:avLst/>
          </a:prstGeom>
        </p:spPr>
        <p:txBody>
          <a:bodyPr lIns="90000" rIns="90000" tIns="45000" bIns="45000">
            <a:noAutofit/>
          </a:bodyPr>
          <a:p>
            <a:pPr>
              <a:lnSpc>
                <a:spcPct val="90000"/>
              </a:lnSpc>
              <a:spcBef>
                <a:spcPts val="1001"/>
              </a:spcBef>
            </a:pPr>
            <a:r>
              <a:rPr b="0" lang="en-US" sz="2800" spc="-1" strike="noStrike">
                <a:solidFill>
                  <a:srgbClr val="5a9b83"/>
                </a:solidFill>
                <a:latin typeface="Calibri"/>
                <a:ea typeface="微软雅黑"/>
              </a:rPr>
              <a:t>04</a:t>
            </a:r>
            <a:endParaRPr b="0" lang="en-IN" sz="2800" spc="-1" strike="noStrike">
              <a:solidFill>
                <a:srgbClr val="000000"/>
              </a:solidFill>
              <a:latin typeface="Calibri"/>
            </a:endParaRPr>
          </a:p>
        </p:txBody>
      </p:sp>
      <p:sp>
        <p:nvSpPr>
          <p:cNvPr id="57" name="PlaceHolder 13"/>
          <p:cNvSpPr>
            <a:spLocks noGrp="1"/>
          </p:cNvSpPr>
          <p:nvPr>
            <p:ph type="body"/>
          </p:nvPr>
        </p:nvSpPr>
        <p:spPr>
          <a:xfrm>
            <a:off x="1288800" y="5056920"/>
            <a:ext cx="6250320" cy="539640"/>
          </a:xfrm>
          <a:prstGeom prst="rect">
            <a:avLst/>
          </a:prstGeom>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Click Here To Edit Chapter Heading</a:t>
            </a:r>
            <a:endParaRPr b="0" lang="en-IN" sz="2800" spc="-1" strike="noStrike">
              <a:solidFill>
                <a:srgbClr val="000000"/>
              </a:solidFill>
              <a:latin typeface="Calibri"/>
            </a:endParaRPr>
          </a:p>
        </p:txBody>
      </p:sp>
      <p:sp>
        <p:nvSpPr>
          <p:cNvPr id="58" name="PlaceHolder 14"/>
          <p:cNvSpPr>
            <a:spLocks noGrp="1"/>
          </p:cNvSpPr>
          <p:nvPr>
            <p:ph type="body"/>
          </p:nvPr>
        </p:nvSpPr>
        <p:spPr>
          <a:xfrm>
            <a:off x="604440" y="5056920"/>
            <a:ext cx="665280" cy="4067640"/>
          </a:xfrm>
          <a:prstGeom prst="rect">
            <a:avLst/>
          </a:prstGeom>
        </p:spPr>
        <p:txBody>
          <a:bodyPr lIns="90000" rIns="90000" tIns="45000" bIns="45000">
            <a:noAutofit/>
          </a:bodyPr>
          <a:p>
            <a:pPr>
              <a:lnSpc>
                <a:spcPct val="90000"/>
              </a:lnSpc>
              <a:spcBef>
                <a:spcPts val="1001"/>
              </a:spcBef>
            </a:pPr>
            <a:r>
              <a:rPr b="0" lang="en-US" sz="2800" spc="-1" strike="noStrike">
                <a:solidFill>
                  <a:srgbClr val="5a9b83"/>
                </a:solidFill>
                <a:latin typeface="Calibri"/>
                <a:ea typeface="微软雅黑"/>
              </a:rPr>
              <a:t>05</a:t>
            </a:r>
            <a:endParaRPr b="0" lang="en-IN" sz="2800" spc="-1" strike="noStrike">
              <a:solidFill>
                <a:srgbClr val="000000"/>
              </a:solidFill>
              <a:latin typeface="Calibri"/>
            </a:endParaRPr>
          </a:p>
        </p:txBody>
      </p:sp>
      <p:sp>
        <p:nvSpPr>
          <p:cNvPr id="59" name="PlaceHolder 15"/>
          <p:cNvSpPr>
            <a:spLocks noGrp="1"/>
          </p:cNvSpPr>
          <p:nvPr>
            <p:ph type="title"/>
          </p:nvPr>
        </p:nvSpPr>
        <p:spPr>
          <a:xfrm>
            <a:off x="609480" y="273600"/>
            <a:ext cx="10972440" cy="1144800"/>
          </a:xfrm>
          <a:prstGeom prst="rect">
            <a:avLst/>
          </a:prstGeom>
        </p:spPr>
        <p:txBody>
          <a:bodyPr lIns="0" rIns="0" tIns="0" bIns="0" anchor="ctr">
            <a:noAutofit/>
          </a:bodyPr>
          <a:p>
            <a:r>
              <a:rPr b="0" lang="en-IN" sz="1800" spc="-1" strike="noStrike">
                <a:solidFill>
                  <a:srgbClr val="000000"/>
                </a:solidFill>
                <a:latin typeface="Calibri"/>
              </a:rPr>
              <a:t>Click to edit the title text format</a:t>
            </a:r>
            <a:endParaRPr b="0" lang="en-IN"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6" name="Group 1"/>
          <p:cNvGrpSpPr/>
          <p:nvPr/>
        </p:nvGrpSpPr>
        <p:grpSpPr>
          <a:xfrm>
            <a:off x="10043640" y="-97200"/>
            <a:ext cx="2298600" cy="880920"/>
            <a:chOff x="10043640" y="-97200"/>
            <a:chExt cx="2298600" cy="880920"/>
          </a:xfrm>
        </p:grpSpPr>
        <p:sp>
          <p:nvSpPr>
            <p:cNvPr id="97" name="CustomShape 2"/>
            <p:cNvSpPr/>
            <p:nvPr/>
          </p:nvSpPr>
          <p:spPr>
            <a:xfrm>
              <a:off x="10554120" y="384840"/>
              <a:ext cx="1654200" cy="398880"/>
            </a:xfrm>
            <a:prstGeom prst="rect">
              <a:avLst/>
            </a:prstGeom>
            <a:noFill/>
            <a:ln>
              <a:noFill/>
            </a:ln>
          </p:spPr>
          <p:style>
            <a:lnRef idx="0"/>
            <a:fillRef idx="0"/>
            <a:effectRef idx="0"/>
            <a:fontRef idx="minor"/>
          </p:style>
          <p:txBody>
            <a:bodyPr lIns="34200" rIns="34200" tIns="17280" bIns="17280" anchor="ctr" anchorCtr="1">
              <a:spAutoFit/>
            </a:bodyPr>
            <a:p>
              <a:pPr algn="r">
                <a:lnSpc>
                  <a:spcPct val="100000"/>
                </a:lnSpc>
              </a:pPr>
              <a:r>
                <a:rPr b="0" lang="en-US" sz="1200" spc="-1" strike="noStrike" u="sng">
                  <a:solidFill>
                    <a:srgbClr val="000000"/>
                  </a:solidFill>
                  <a:uFillTx/>
                  <a:latin typeface="Calibri"/>
                  <a:ea typeface="微软雅黑"/>
                </a:rPr>
                <a:t>https://openlookeng.io</a:t>
              </a:r>
              <a:endParaRPr b="0" lang="en-IN" sz="1200" spc="-1" strike="noStrike">
                <a:latin typeface="Arial"/>
              </a:endParaRPr>
            </a:p>
          </p:txBody>
        </p:sp>
        <p:pic>
          <p:nvPicPr>
            <p:cNvPr id="98" name="图片 1" descr=""/>
            <p:cNvPicPr/>
            <p:nvPr/>
          </p:nvPicPr>
          <p:blipFill>
            <a:blip r:embed="rId2"/>
            <a:stretch/>
          </p:blipFill>
          <p:spPr>
            <a:xfrm>
              <a:off x="10043640" y="-97200"/>
              <a:ext cx="2298600" cy="700920"/>
            </a:xfrm>
            <a:prstGeom prst="rect">
              <a:avLst/>
            </a:prstGeom>
            <a:ln>
              <a:noFill/>
            </a:ln>
          </p:spPr>
        </p:pic>
      </p:grpSp>
      <p:sp>
        <p:nvSpPr>
          <p:cNvPr id="99" name="PlaceHolder 3"/>
          <p:cNvSpPr>
            <a:spLocks noGrp="1"/>
          </p:cNvSpPr>
          <p:nvPr>
            <p:ph type="body"/>
          </p:nvPr>
        </p:nvSpPr>
        <p:spPr>
          <a:xfrm>
            <a:off x="695160" y="1641600"/>
            <a:ext cx="10801080" cy="4487400"/>
          </a:xfrm>
          <a:prstGeom prst="rect">
            <a:avLst/>
          </a:prstGeom>
        </p:spPr>
        <p:txBody>
          <a:bodyPr lIns="90000" rIns="90000" tIns="45000" bIns="45000">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ea typeface="微软雅黑"/>
              </a:rPr>
              <a:t>C</a:t>
            </a:r>
            <a:r>
              <a:rPr b="0" lang="en-US" sz="2400" spc="-1" strike="noStrike">
                <a:solidFill>
                  <a:srgbClr val="000000"/>
                </a:solidFill>
                <a:latin typeface="Calibri"/>
                <a:ea typeface="微软雅黑"/>
              </a:rPr>
              <a:t>li</a:t>
            </a:r>
            <a:r>
              <a:rPr b="0" lang="en-US" sz="2400" spc="-1" strike="noStrike">
                <a:solidFill>
                  <a:srgbClr val="000000"/>
                </a:solidFill>
                <a:latin typeface="Calibri"/>
                <a:ea typeface="微软雅黑"/>
              </a:rPr>
              <a:t>c</a:t>
            </a:r>
            <a:r>
              <a:rPr b="0" lang="en-US" sz="2400" spc="-1" strike="noStrike">
                <a:solidFill>
                  <a:srgbClr val="000000"/>
                </a:solidFill>
                <a:latin typeface="Calibri"/>
                <a:ea typeface="微软雅黑"/>
              </a:rPr>
              <a:t>k </a:t>
            </a:r>
            <a:r>
              <a:rPr b="0" lang="en-US" sz="2400" spc="-1" strike="noStrike">
                <a:solidFill>
                  <a:srgbClr val="000000"/>
                </a:solidFill>
                <a:latin typeface="Calibri"/>
                <a:ea typeface="微软雅黑"/>
              </a:rPr>
              <a:t>H</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r</a:t>
            </a:r>
            <a:r>
              <a:rPr b="0" lang="en-US" sz="2400" spc="-1" strike="noStrike">
                <a:solidFill>
                  <a:srgbClr val="000000"/>
                </a:solidFill>
                <a:latin typeface="Calibri"/>
                <a:ea typeface="微软雅黑"/>
              </a:rPr>
              <a:t>e </a:t>
            </a:r>
            <a:r>
              <a:rPr b="0" lang="en-US" sz="2400" spc="-1" strike="noStrike">
                <a:solidFill>
                  <a:srgbClr val="000000"/>
                </a:solidFill>
                <a:latin typeface="Calibri"/>
                <a:ea typeface="微软雅黑"/>
              </a:rPr>
              <a:t>T</a:t>
            </a:r>
            <a:r>
              <a:rPr b="0" lang="en-US" sz="2400" spc="-1" strike="noStrike">
                <a:solidFill>
                  <a:srgbClr val="000000"/>
                </a:solidFill>
                <a:latin typeface="Calibri"/>
                <a:ea typeface="微软雅黑"/>
              </a:rPr>
              <a:t>o </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d</a:t>
            </a:r>
            <a:r>
              <a:rPr b="0" lang="en-US" sz="2400" spc="-1" strike="noStrike">
                <a:solidFill>
                  <a:srgbClr val="000000"/>
                </a:solidFill>
                <a:latin typeface="Calibri"/>
                <a:ea typeface="微软雅黑"/>
              </a:rPr>
              <a:t>it </a:t>
            </a:r>
            <a:r>
              <a:rPr b="0" lang="en-US" sz="2400" spc="-1" strike="noStrike">
                <a:solidFill>
                  <a:srgbClr val="000000"/>
                </a:solidFill>
                <a:latin typeface="Calibri"/>
                <a:ea typeface="微软雅黑"/>
              </a:rPr>
              <a:t>T</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x</a:t>
            </a:r>
            <a:r>
              <a:rPr b="0" lang="en-US" sz="2400" spc="-1" strike="noStrike">
                <a:solidFill>
                  <a:srgbClr val="000000"/>
                </a:solidFill>
                <a:latin typeface="Calibri"/>
                <a:ea typeface="微软雅黑"/>
              </a:rPr>
              <a:t>t</a:t>
            </a:r>
            <a:endParaRPr b="0" lang="en-IN" sz="2400" spc="-1" strike="noStrike">
              <a:solidFill>
                <a:srgbClr val="000000"/>
              </a:solidFill>
              <a:latin typeface="Calibri"/>
            </a:endParaRPr>
          </a:p>
        </p:txBody>
      </p:sp>
      <p:sp>
        <p:nvSpPr>
          <p:cNvPr id="100" name="CustomShape 4"/>
          <p:cNvSpPr/>
          <p:nvPr/>
        </p:nvSpPr>
        <p:spPr>
          <a:xfrm flipH="1">
            <a:off x="695160" y="728640"/>
            <a:ext cx="48960" cy="543240"/>
          </a:xfrm>
          <a:prstGeom prst="rect">
            <a:avLst/>
          </a:prstGeom>
          <a:solidFill>
            <a:srgbClr val="5a9b83"/>
          </a:solidFill>
          <a:ln>
            <a:noFill/>
          </a:ln>
        </p:spPr>
        <p:style>
          <a:lnRef idx="2">
            <a:schemeClr val="accent1">
              <a:shade val="50000"/>
            </a:schemeClr>
          </a:lnRef>
          <a:fillRef idx="1">
            <a:schemeClr val="accent1"/>
          </a:fillRef>
          <a:effectRef idx="0">
            <a:schemeClr val="accent1"/>
          </a:effectRef>
          <a:fontRef idx="minor"/>
        </p:style>
      </p:sp>
      <p:sp>
        <p:nvSpPr>
          <p:cNvPr id="101" name="PlaceHolder 5"/>
          <p:cNvSpPr>
            <a:spLocks noGrp="1"/>
          </p:cNvSpPr>
          <p:nvPr>
            <p:ph type="body"/>
          </p:nvPr>
        </p:nvSpPr>
        <p:spPr>
          <a:xfrm>
            <a:off x="938160" y="-2795760"/>
            <a:ext cx="5157360" cy="4067640"/>
          </a:xfrm>
          <a:prstGeom prst="rect">
            <a:avLst/>
          </a:prstGeom>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Click Here To Edit Title</a:t>
            </a:r>
            <a:endParaRPr b="0" lang="en-IN" sz="2800" spc="-1" strike="noStrike">
              <a:solidFill>
                <a:srgbClr val="000000"/>
              </a:solidFill>
              <a:latin typeface="Calibri"/>
            </a:endParaRPr>
          </a:p>
        </p:txBody>
      </p:sp>
      <p:sp>
        <p:nvSpPr>
          <p:cNvPr id="102"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IN" sz="1800" spc="-1" strike="noStrike">
                <a:solidFill>
                  <a:srgbClr val="000000"/>
                </a:solidFill>
                <a:latin typeface="Calibri"/>
              </a:rPr>
              <a:t>Click to edit the title text format</a:t>
            </a:r>
            <a:endParaRPr b="0" lang="en-IN"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9" name="Group 1"/>
          <p:cNvGrpSpPr/>
          <p:nvPr/>
        </p:nvGrpSpPr>
        <p:grpSpPr>
          <a:xfrm>
            <a:off x="10043640" y="-97200"/>
            <a:ext cx="2298600" cy="880920"/>
            <a:chOff x="10043640" y="-97200"/>
            <a:chExt cx="2298600" cy="880920"/>
          </a:xfrm>
        </p:grpSpPr>
        <p:sp>
          <p:nvSpPr>
            <p:cNvPr id="140" name="CustomShape 2"/>
            <p:cNvSpPr/>
            <p:nvPr/>
          </p:nvSpPr>
          <p:spPr>
            <a:xfrm>
              <a:off x="10554120" y="384840"/>
              <a:ext cx="1654200" cy="398880"/>
            </a:xfrm>
            <a:prstGeom prst="rect">
              <a:avLst/>
            </a:prstGeom>
            <a:noFill/>
            <a:ln>
              <a:noFill/>
            </a:ln>
          </p:spPr>
          <p:style>
            <a:lnRef idx="0"/>
            <a:fillRef idx="0"/>
            <a:effectRef idx="0"/>
            <a:fontRef idx="minor"/>
          </p:style>
          <p:txBody>
            <a:bodyPr lIns="34200" rIns="34200" tIns="17280" bIns="17280" anchor="ctr" anchorCtr="1">
              <a:spAutoFit/>
            </a:bodyPr>
            <a:p>
              <a:pPr algn="r">
                <a:lnSpc>
                  <a:spcPct val="100000"/>
                </a:lnSpc>
              </a:pPr>
              <a:r>
                <a:rPr b="0" lang="en-US" sz="1200" spc="-1" strike="noStrike" u="sng">
                  <a:solidFill>
                    <a:srgbClr val="000000"/>
                  </a:solidFill>
                  <a:uFillTx/>
                  <a:latin typeface="Calibri"/>
                  <a:ea typeface="微软雅黑"/>
                </a:rPr>
                <a:t>https://openlookeng.io</a:t>
              </a:r>
              <a:endParaRPr b="0" lang="en-IN" sz="1200" spc="-1" strike="noStrike">
                <a:latin typeface="Arial"/>
              </a:endParaRPr>
            </a:p>
          </p:txBody>
        </p:sp>
        <p:pic>
          <p:nvPicPr>
            <p:cNvPr id="141" name="图片 1" descr=""/>
            <p:cNvPicPr/>
            <p:nvPr/>
          </p:nvPicPr>
          <p:blipFill>
            <a:blip r:embed="rId2"/>
            <a:stretch/>
          </p:blipFill>
          <p:spPr>
            <a:xfrm>
              <a:off x="10043640" y="-97200"/>
              <a:ext cx="2298600" cy="700920"/>
            </a:xfrm>
            <a:prstGeom prst="rect">
              <a:avLst/>
            </a:prstGeom>
            <a:ln>
              <a:noFill/>
            </a:ln>
          </p:spPr>
        </p:pic>
      </p:grpSp>
      <p:pic>
        <p:nvPicPr>
          <p:cNvPr id="142" name="图片 12" descr=""/>
          <p:cNvPicPr/>
          <p:nvPr/>
        </p:nvPicPr>
        <p:blipFill>
          <a:blip r:embed="rId3"/>
          <a:stretch/>
        </p:blipFill>
        <p:spPr>
          <a:xfrm rot="16200000">
            <a:off x="8858520" y="2540880"/>
            <a:ext cx="4889520" cy="1776960"/>
          </a:xfrm>
          <a:prstGeom prst="rect">
            <a:avLst/>
          </a:prstGeom>
          <a:ln>
            <a:noFill/>
          </a:ln>
        </p:spPr>
      </p:pic>
      <p:pic>
        <p:nvPicPr>
          <p:cNvPr id="143" name="图片 15" descr=""/>
          <p:cNvPicPr/>
          <p:nvPr/>
        </p:nvPicPr>
        <p:blipFill>
          <a:blip r:embed="rId4"/>
          <a:stretch/>
        </p:blipFill>
        <p:spPr>
          <a:xfrm flipH="1" rot="5400000">
            <a:off x="-1555920" y="2540880"/>
            <a:ext cx="4889520" cy="1776960"/>
          </a:xfrm>
          <a:prstGeom prst="rect">
            <a:avLst/>
          </a:prstGeom>
          <a:ln>
            <a:noFill/>
          </a:ln>
        </p:spPr>
      </p:pic>
      <p:sp>
        <p:nvSpPr>
          <p:cNvPr id="144" name="PlaceHolder 3"/>
          <p:cNvSpPr>
            <a:spLocks noGrp="1"/>
          </p:cNvSpPr>
          <p:nvPr>
            <p:ph type="body"/>
          </p:nvPr>
        </p:nvSpPr>
        <p:spPr>
          <a:xfrm>
            <a:off x="2567880" y="-371160"/>
            <a:ext cx="7056000" cy="4067640"/>
          </a:xfrm>
          <a:prstGeom prst="rect">
            <a:avLst/>
          </a:prstGeom>
        </p:spPr>
        <p:txBody>
          <a:bodyPr lIns="90000" rIns="90000" tIns="45000" bIns="45000" anchor="b">
            <a:noAutofit/>
          </a:bodyPr>
          <a:p>
            <a:pPr algn="ctr">
              <a:lnSpc>
                <a:spcPct val="90000"/>
              </a:lnSpc>
              <a:spcBef>
                <a:spcPts val="1001"/>
              </a:spcBef>
            </a:pPr>
            <a:r>
              <a:rPr b="0" lang="en-US" sz="3200" spc="-1" strike="noStrike">
                <a:solidFill>
                  <a:srgbClr val="000000"/>
                </a:solidFill>
                <a:latin typeface="Calibri"/>
                <a:ea typeface="Arial Unicode MS"/>
              </a:rPr>
              <a:t>Thank you!</a:t>
            </a:r>
            <a:endParaRPr b="0" lang="en-IN" sz="3200" spc="-1" strike="noStrike">
              <a:solidFill>
                <a:srgbClr val="000000"/>
              </a:solidFill>
              <a:latin typeface="Calibri"/>
            </a:endParaRPr>
          </a:p>
        </p:txBody>
      </p:sp>
      <p:sp>
        <p:nvSpPr>
          <p:cNvPr id="14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IN" sz="1800" spc="-1" strike="noStrike">
                <a:solidFill>
                  <a:srgbClr val="000000"/>
                </a:solidFill>
                <a:latin typeface="Calibri"/>
              </a:rPr>
              <a:t>Click to edit the title text format</a:t>
            </a:r>
            <a:endParaRPr b="0" lang="en-IN"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2" name="Group 1"/>
          <p:cNvGrpSpPr/>
          <p:nvPr/>
        </p:nvGrpSpPr>
        <p:grpSpPr>
          <a:xfrm>
            <a:off x="10043640" y="-97200"/>
            <a:ext cx="2298600" cy="880920"/>
            <a:chOff x="10043640" y="-97200"/>
            <a:chExt cx="2298600" cy="880920"/>
          </a:xfrm>
        </p:grpSpPr>
        <p:sp>
          <p:nvSpPr>
            <p:cNvPr id="183" name="CustomShape 2"/>
            <p:cNvSpPr/>
            <p:nvPr/>
          </p:nvSpPr>
          <p:spPr>
            <a:xfrm>
              <a:off x="10554120" y="384840"/>
              <a:ext cx="1654200" cy="398880"/>
            </a:xfrm>
            <a:prstGeom prst="rect">
              <a:avLst/>
            </a:prstGeom>
            <a:noFill/>
            <a:ln>
              <a:noFill/>
            </a:ln>
          </p:spPr>
          <p:style>
            <a:lnRef idx="0"/>
            <a:fillRef idx="0"/>
            <a:effectRef idx="0"/>
            <a:fontRef idx="minor"/>
          </p:style>
          <p:txBody>
            <a:bodyPr lIns="34200" rIns="34200" tIns="17280" bIns="17280" anchor="ctr" anchorCtr="1">
              <a:spAutoFit/>
            </a:bodyPr>
            <a:p>
              <a:pPr algn="r">
                <a:lnSpc>
                  <a:spcPct val="100000"/>
                </a:lnSpc>
              </a:pPr>
              <a:r>
                <a:rPr b="0" lang="en-US" sz="1200" spc="-1" strike="noStrike" u="sng">
                  <a:solidFill>
                    <a:srgbClr val="000000"/>
                  </a:solidFill>
                  <a:uFillTx/>
                  <a:latin typeface="Calibri"/>
                  <a:ea typeface="微软雅黑"/>
                </a:rPr>
                <a:t>https://</a:t>
              </a:r>
              <a:r>
                <a:rPr b="0" lang="en-US" sz="1200" spc="-1" strike="noStrike" u="sng">
                  <a:solidFill>
                    <a:srgbClr val="000000"/>
                  </a:solidFill>
                  <a:uFillTx/>
                  <a:latin typeface="Calibri"/>
                  <a:ea typeface="微软雅黑"/>
                </a:rPr>
                <a:t>openlooke</a:t>
              </a:r>
              <a:r>
                <a:rPr b="0" lang="en-US" sz="1200" spc="-1" strike="noStrike" u="sng">
                  <a:solidFill>
                    <a:srgbClr val="000000"/>
                  </a:solidFill>
                  <a:uFillTx/>
                  <a:latin typeface="Calibri"/>
                  <a:ea typeface="微软雅黑"/>
                </a:rPr>
                <a:t>ng.io</a:t>
              </a:r>
              <a:endParaRPr b="0" lang="en-IN" sz="1200" spc="-1" strike="noStrike">
                <a:latin typeface="Arial"/>
              </a:endParaRPr>
            </a:p>
          </p:txBody>
        </p:sp>
        <p:pic>
          <p:nvPicPr>
            <p:cNvPr id="184" name="图片 1" descr=""/>
            <p:cNvPicPr/>
            <p:nvPr/>
          </p:nvPicPr>
          <p:blipFill>
            <a:blip r:embed="rId2"/>
            <a:stretch/>
          </p:blipFill>
          <p:spPr>
            <a:xfrm>
              <a:off x="10043640" y="-97200"/>
              <a:ext cx="2298600" cy="700920"/>
            </a:xfrm>
            <a:prstGeom prst="rect">
              <a:avLst/>
            </a:prstGeom>
            <a:ln>
              <a:noFill/>
            </a:ln>
          </p:spPr>
        </p:pic>
      </p:grpSp>
      <p:sp>
        <p:nvSpPr>
          <p:cNvPr id="185" name="PlaceHolder 3"/>
          <p:cNvSpPr>
            <a:spLocks noGrp="1"/>
          </p:cNvSpPr>
          <p:nvPr>
            <p:ph type="body"/>
          </p:nvPr>
        </p:nvSpPr>
        <p:spPr>
          <a:xfrm>
            <a:off x="695160" y="1641600"/>
            <a:ext cx="10801080" cy="4487400"/>
          </a:xfrm>
          <a:prstGeom prst="rect">
            <a:avLst/>
          </a:prstGeom>
        </p:spPr>
        <p:txBody>
          <a:bodyPr lIns="90000" rIns="90000" tIns="45000" bIns="45000">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ea typeface="微软雅黑"/>
              </a:rPr>
              <a:t>C</a:t>
            </a:r>
            <a:r>
              <a:rPr b="0" lang="en-US" sz="2400" spc="-1" strike="noStrike">
                <a:solidFill>
                  <a:srgbClr val="000000"/>
                </a:solidFill>
                <a:latin typeface="Calibri"/>
                <a:ea typeface="微软雅黑"/>
              </a:rPr>
              <a:t>li</a:t>
            </a:r>
            <a:r>
              <a:rPr b="0" lang="en-US" sz="2400" spc="-1" strike="noStrike">
                <a:solidFill>
                  <a:srgbClr val="000000"/>
                </a:solidFill>
                <a:latin typeface="Calibri"/>
                <a:ea typeface="微软雅黑"/>
              </a:rPr>
              <a:t>c</a:t>
            </a:r>
            <a:r>
              <a:rPr b="0" lang="en-US" sz="2400" spc="-1" strike="noStrike">
                <a:solidFill>
                  <a:srgbClr val="000000"/>
                </a:solidFill>
                <a:latin typeface="Calibri"/>
                <a:ea typeface="微软雅黑"/>
              </a:rPr>
              <a:t>k </a:t>
            </a:r>
            <a:r>
              <a:rPr b="0" lang="en-US" sz="2400" spc="-1" strike="noStrike">
                <a:solidFill>
                  <a:srgbClr val="000000"/>
                </a:solidFill>
                <a:latin typeface="Calibri"/>
                <a:ea typeface="微软雅黑"/>
              </a:rPr>
              <a:t>H</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r</a:t>
            </a:r>
            <a:r>
              <a:rPr b="0" lang="en-US" sz="2400" spc="-1" strike="noStrike">
                <a:solidFill>
                  <a:srgbClr val="000000"/>
                </a:solidFill>
                <a:latin typeface="Calibri"/>
                <a:ea typeface="微软雅黑"/>
              </a:rPr>
              <a:t>e </a:t>
            </a:r>
            <a:r>
              <a:rPr b="0" lang="en-US" sz="2400" spc="-1" strike="noStrike">
                <a:solidFill>
                  <a:srgbClr val="000000"/>
                </a:solidFill>
                <a:latin typeface="Calibri"/>
                <a:ea typeface="微软雅黑"/>
              </a:rPr>
              <a:t>T</a:t>
            </a:r>
            <a:r>
              <a:rPr b="0" lang="en-US" sz="2400" spc="-1" strike="noStrike">
                <a:solidFill>
                  <a:srgbClr val="000000"/>
                </a:solidFill>
                <a:latin typeface="Calibri"/>
                <a:ea typeface="微软雅黑"/>
              </a:rPr>
              <a:t>o </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d</a:t>
            </a:r>
            <a:r>
              <a:rPr b="0" lang="en-US" sz="2400" spc="-1" strike="noStrike">
                <a:solidFill>
                  <a:srgbClr val="000000"/>
                </a:solidFill>
                <a:latin typeface="Calibri"/>
                <a:ea typeface="微软雅黑"/>
              </a:rPr>
              <a:t>it </a:t>
            </a:r>
            <a:r>
              <a:rPr b="0" lang="en-US" sz="2400" spc="-1" strike="noStrike">
                <a:solidFill>
                  <a:srgbClr val="000000"/>
                </a:solidFill>
                <a:latin typeface="Calibri"/>
                <a:ea typeface="微软雅黑"/>
              </a:rPr>
              <a:t>T</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x</a:t>
            </a:r>
            <a:r>
              <a:rPr b="0" lang="en-US" sz="2400" spc="-1" strike="noStrike">
                <a:solidFill>
                  <a:srgbClr val="000000"/>
                </a:solidFill>
                <a:latin typeface="Calibri"/>
                <a:ea typeface="微软雅黑"/>
              </a:rPr>
              <a:t>t</a:t>
            </a:r>
            <a:endParaRPr b="0" lang="en-IN" sz="2400" spc="-1" strike="noStrike">
              <a:solidFill>
                <a:srgbClr val="000000"/>
              </a:solidFill>
              <a:latin typeface="Calibri"/>
            </a:endParaRPr>
          </a:p>
        </p:txBody>
      </p:sp>
      <p:sp>
        <p:nvSpPr>
          <p:cNvPr id="186" name="CustomShape 4"/>
          <p:cNvSpPr/>
          <p:nvPr/>
        </p:nvSpPr>
        <p:spPr>
          <a:xfrm flipH="1">
            <a:off x="695160" y="728640"/>
            <a:ext cx="48960" cy="543240"/>
          </a:xfrm>
          <a:prstGeom prst="rect">
            <a:avLst/>
          </a:prstGeom>
          <a:solidFill>
            <a:srgbClr val="5a9b83"/>
          </a:solidFill>
          <a:ln>
            <a:noFill/>
          </a:ln>
        </p:spPr>
        <p:style>
          <a:lnRef idx="2">
            <a:schemeClr val="accent1">
              <a:shade val="50000"/>
            </a:schemeClr>
          </a:lnRef>
          <a:fillRef idx="1">
            <a:schemeClr val="accent1"/>
          </a:fillRef>
          <a:effectRef idx="0">
            <a:schemeClr val="accent1"/>
          </a:effectRef>
          <a:fontRef idx="minor"/>
        </p:style>
      </p:sp>
      <p:sp>
        <p:nvSpPr>
          <p:cNvPr id="187" name="PlaceHolder 5"/>
          <p:cNvSpPr>
            <a:spLocks noGrp="1"/>
          </p:cNvSpPr>
          <p:nvPr>
            <p:ph type="body"/>
          </p:nvPr>
        </p:nvSpPr>
        <p:spPr>
          <a:xfrm>
            <a:off x="938160" y="-2795760"/>
            <a:ext cx="5157360" cy="4067640"/>
          </a:xfrm>
          <a:prstGeom prst="rect">
            <a:avLst/>
          </a:prstGeom>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Click Here To Edit Title</a:t>
            </a:r>
            <a:endParaRPr b="0" lang="en-IN" sz="2800" spc="-1" strike="noStrike">
              <a:solidFill>
                <a:srgbClr val="000000"/>
              </a:solidFill>
              <a:latin typeface="Calibri"/>
            </a:endParaRPr>
          </a:p>
        </p:txBody>
      </p:sp>
      <p:sp>
        <p:nvSpPr>
          <p:cNvPr id="188"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IN" sz="1800" spc="-1" strike="noStrike">
                <a:solidFill>
                  <a:srgbClr val="000000"/>
                </a:solidFill>
                <a:latin typeface="Calibri"/>
              </a:rPr>
              <a:t>Click to edit the title text format</a:t>
            </a:r>
            <a:endParaRPr b="0" lang="en-IN"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25" name="Group 1"/>
          <p:cNvGrpSpPr/>
          <p:nvPr/>
        </p:nvGrpSpPr>
        <p:grpSpPr>
          <a:xfrm>
            <a:off x="10043640" y="-97200"/>
            <a:ext cx="2298600" cy="880920"/>
            <a:chOff x="10043640" y="-97200"/>
            <a:chExt cx="2298600" cy="880920"/>
          </a:xfrm>
        </p:grpSpPr>
        <p:sp>
          <p:nvSpPr>
            <p:cNvPr id="226" name="CustomShape 2"/>
            <p:cNvSpPr/>
            <p:nvPr/>
          </p:nvSpPr>
          <p:spPr>
            <a:xfrm>
              <a:off x="10554120" y="384840"/>
              <a:ext cx="1654200" cy="398880"/>
            </a:xfrm>
            <a:prstGeom prst="rect">
              <a:avLst/>
            </a:prstGeom>
            <a:noFill/>
            <a:ln>
              <a:noFill/>
            </a:ln>
          </p:spPr>
          <p:style>
            <a:lnRef idx="0"/>
            <a:fillRef idx="0"/>
            <a:effectRef idx="0"/>
            <a:fontRef idx="minor"/>
          </p:style>
          <p:txBody>
            <a:bodyPr lIns="34200" rIns="34200" tIns="17280" bIns="17280" anchor="ctr" anchorCtr="1">
              <a:spAutoFit/>
            </a:bodyPr>
            <a:p>
              <a:pPr algn="r">
                <a:lnSpc>
                  <a:spcPct val="100000"/>
                </a:lnSpc>
              </a:pPr>
              <a:r>
                <a:rPr b="0" lang="en-US" sz="1200" spc="-1" strike="noStrike" u="sng">
                  <a:solidFill>
                    <a:srgbClr val="000000"/>
                  </a:solidFill>
                  <a:uFillTx/>
                  <a:latin typeface="Calibri"/>
                  <a:ea typeface="微软雅黑"/>
                </a:rPr>
                <a:t>ht</a:t>
              </a:r>
              <a:r>
                <a:rPr b="0" lang="en-US" sz="1200" spc="-1" strike="noStrike" u="sng">
                  <a:solidFill>
                    <a:srgbClr val="000000"/>
                  </a:solidFill>
                  <a:uFillTx/>
                  <a:latin typeface="Calibri"/>
                  <a:ea typeface="微软雅黑"/>
                </a:rPr>
                <a:t>tp</a:t>
              </a:r>
              <a:r>
                <a:rPr b="0" lang="en-US" sz="1200" spc="-1" strike="noStrike" u="sng">
                  <a:solidFill>
                    <a:srgbClr val="000000"/>
                  </a:solidFill>
                  <a:uFillTx/>
                  <a:latin typeface="Calibri"/>
                  <a:ea typeface="微软雅黑"/>
                </a:rPr>
                <a:t>s:</a:t>
              </a:r>
              <a:r>
                <a:rPr b="0" lang="en-US" sz="1200" spc="-1" strike="noStrike" u="sng">
                  <a:solidFill>
                    <a:srgbClr val="000000"/>
                  </a:solidFill>
                  <a:uFillTx/>
                  <a:latin typeface="Calibri"/>
                  <a:ea typeface="微软雅黑"/>
                </a:rPr>
                <a:t>//</a:t>
              </a:r>
              <a:r>
                <a:rPr b="0" lang="en-US" sz="1200" spc="-1" strike="noStrike" u="sng">
                  <a:solidFill>
                    <a:srgbClr val="000000"/>
                  </a:solidFill>
                  <a:uFillTx/>
                  <a:latin typeface="Calibri"/>
                  <a:ea typeface="微软雅黑"/>
                </a:rPr>
                <a:t>o</a:t>
              </a:r>
              <a:r>
                <a:rPr b="0" lang="en-US" sz="1200" spc="-1" strike="noStrike" u="sng">
                  <a:solidFill>
                    <a:srgbClr val="000000"/>
                  </a:solidFill>
                  <a:uFillTx/>
                  <a:latin typeface="Calibri"/>
                  <a:ea typeface="微软雅黑"/>
                </a:rPr>
                <a:t>p</a:t>
              </a:r>
              <a:r>
                <a:rPr b="0" lang="en-US" sz="1200" spc="-1" strike="noStrike" u="sng">
                  <a:solidFill>
                    <a:srgbClr val="000000"/>
                  </a:solidFill>
                  <a:uFillTx/>
                  <a:latin typeface="Calibri"/>
                  <a:ea typeface="微软雅黑"/>
                </a:rPr>
                <a:t>e</a:t>
              </a:r>
              <a:r>
                <a:rPr b="0" lang="en-US" sz="1200" spc="-1" strike="noStrike" u="sng">
                  <a:solidFill>
                    <a:srgbClr val="000000"/>
                  </a:solidFill>
                  <a:uFillTx/>
                  <a:latin typeface="Calibri"/>
                  <a:ea typeface="微软雅黑"/>
                </a:rPr>
                <a:t>nl</a:t>
              </a:r>
              <a:r>
                <a:rPr b="0" lang="en-US" sz="1200" spc="-1" strike="noStrike" u="sng">
                  <a:solidFill>
                    <a:srgbClr val="000000"/>
                  </a:solidFill>
                  <a:uFillTx/>
                  <a:latin typeface="Calibri"/>
                  <a:ea typeface="微软雅黑"/>
                </a:rPr>
                <a:t>o</a:t>
              </a:r>
              <a:r>
                <a:rPr b="0" lang="en-US" sz="1200" spc="-1" strike="noStrike" u="sng">
                  <a:solidFill>
                    <a:srgbClr val="000000"/>
                  </a:solidFill>
                  <a:uFillTx/>
                  <a:latin typeface="Calibri"/>
                  <a:ea typeface="微软雅黑"/>
                </a:rPr>
                <a:t>o</a:t>
              </a:r>
              <a:r>
                <a:rPr b="0" lang="en-US" sz="1200" spc="-1" strike="noStrike" u="sng">
                  <a:solidFill>
                    <a:srgbClr val="000000"/>
                  </a:solidFill>
                  <a:uFillTx/>
                  <a:latin typeface="Calibri"/>
                  <a:ea typeface="微软雅黑"/>
                </a:rPr>
                <a:t>k</a:t>
              </a:r>
              <a:r>
                <a:rPr b="0" lang="en-US" sz="1200" spc="-1" strike="noStrike" u="sng">
                  <a:solidFill>
                    <a:srgbClr val="000000"/>
                  </a:solidFill>
                  <a:uFillTx/>
                  <a:latin typeface="Calibri"/>
                  <a:ea typeface="微软雅黑"/>
                </a:rPr>
                <a:t>e</a:t>
              </a:r>
              <a:r>
                <a:rPr b="0" lang="en-US" sz="1200" spc="-1" strike="noStrike" u="sng">
                  <a:solidFill>
                    <a:srgbClr val="000000"/>
                  </a:solidFill>
                  <a:uFillTx/>
                  <a:latin typeface="Calibri"/>
                  <a:ea typeface="微软雅黑"/>
                </a:rPr>
                <a:t>n</a:t>
              </a:r>
              <a:r>
                <a:rPr b="0" lang="en-US" sz="1200" spc="-1" strike="noStrike" u="sng">
                  <a:solidFill>
                    <a:srgbClr val="000000"/>
                  </a:solidFill>
                  <a:uFillTx/>
                  <a:latin typeface="Calibri"/>
                  <a:ea typeface="微软雅黑"/>
                </a:rPr>
                <a:t>g.</a:t>
              </a:r>
              <a:r>
                <a:rPr b="0" lang="en-US" sz="1200" spc="-1" strike="noStrike" u="sng">
                  <a:solidFill>
                    <a:srgbClr val="000000"/>
                  </a:solidFill>
                  <a:uFillTx/>
                  <a:latin typeface="Calibri"/>
                  <a:ea typeface="微软雅黑"/>
                </a:rPr>
                <a:t>io</a:t>
              </a:r>
              <a:endParaRPr b="0" lang="en-IN" sz="1200" spc="-1" strike="noStrike">
                <a:latin typeface="Arial"/>
              </a:endParaRPr>
            </a:p>
          </p:txBody>
        </p:sp>
        <p:pic>
          <p:nvPicPr>
            <p:cNvPr id="227" name="图片 1" descr=""/>
            <p:cNvPicPr/>
            <p:nvPr/>
          </p:nvPicPr>
          <p:blipFill>
            <a:blip r:embed="rId2"/>
            <a:stretch/>
          </p:blipFill>
          <p:spPr>
            <a:xfrm>
              <a:off x="10043640" y="-97200"/>
              <a:ext cx="2298600" cy="700920"/>
            </a:xfrm>
            <a:prstGeom prst="rect">
              <a:avLst/>
            </a:prstGeom>
            <a:ln>
              <a:noFill/>
            </a:ln>
          </p:spPr>
        </p:pic>
      </p:grpSp>
      <p:sp>
        <p:nvSpPr>
          <p:cNvPr id="228" name="PlaceHolder 3"/>
          <p:cNvSpPr>
            <a:spLocks noGrp="1"/>
          </p:cNvSpPr>
          <p:nvPr>
            <p:ph type="body"/>
          </p:nvPr>
        </p:nvSpPr>
        <p:spPr>
          <a:xfrm>
            <a:off x="695160" y="1641600"/>
            <a:ext cx="10801080" cy="4487400"/>
          </a:xfrm>
          <a:prstGeom prst="rect">
            <a:avLst/>
          </a:prstGeom>
        </p:spPr>
        <p:txBody>
          <a:bodyPr lIns="90000" rIns="90000" tIns="45000" bIns="45000">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ea typeface="微软雅黑"/>
              </a:rPr>
              <a:t>C</a:t>
            </a:r>
            <a:r>
              <a:rPr b="0" lang="en-US" sz="2400" spc="-1" strike="noStrike">
                <a:solidFill>
                  <a:srgbClr val="000000"/>
                </a:solidFill>
                <a:latin typeface="Calibri"/>
                <a:ea typeface="微软雅黑"/>
              </a:rPr>
              <a:t>li</a:t>
            </a:r>
            <a:r>
              <a:rPr b="0" lang="en-US" sz="2400" spc="-1" strike="noStrike">
                <a:solidFill>
                  <a:srgbClr val="000000"/>
                </a:solidFill>
                <a:latin typeface="Calibri"/>
                <a:ea typeface="微软雅黑"/>
              </a:rPr>
              <a:t>c</a:t>
            </a:r>
            <a:r>
              <a:rPr b="0" lang="en-US" sz="2400" spc="-1" strike="noStrike">
                <a:solidFill>
                  <a:srgbClr val="000000"/>
                </a:solidFill>
                <a:latin typeface="Calibri"/>
                <a:ea typeface="微软雅黑"/>
              </a:rPr>
              <a:t>k </a:t>
            </a:r>
            <a:r>
              <a:rPr b="0" lang="en-US" sz="2400" spc="-1" strike="noStrike">
                <a:solidFill>
                  <a:srgbClr val="000000"/>
                </a:solidFill>
                <a:latin typeface="Calibri"/>
                <a:ea typeface="微软雅黑"/>
              </a:rPr>
              <a:t>H</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r</a:t>
            </a:r>
            <a:r>
              <a:rPr b="0" lang="en-US" sz="2400" spc="-1" strike="noStrike">
                <a:solidFill>
                  <a:srgbClr val="000000"/>
                </a:solidFill>
                <a:latin typeface="Calibri"/>
                <a:ea typeface="微软雅黑"/>
              </a:rPr>
              <a:t>e </a:t>
            </a:r>
            <a:r>
              <a:rPr b="0" lang="en-US" sz="2400" spc="-1" strike="noStrike">
                <a:solidFill>
                  <a:srgbClr val="000000"/>
                </a:solidFill>
                <a:latin typeface="Calibri"/>
                <a:ea typeface="微软雅黑"/>
              </a:rPr>
              <a:t>T</a:t>
            </a:r>
            <a:r>
              <a:rPr b="0" lang="en-US" sz="2400" spc="-1" strike="noStrike">
                <a:solidFill>
                  <a:srgbClr val="000000"/>
                </a:solidFill>
                <a:latin typeface="Calibri"/>
                <a:ea typeface="微软雅黑"/>
              </a:rPr>
              <a:t>o </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d</a:t>
            </a:r>
            <a:r>
              <a:rPr b="0" lang="en-US" sz="2400" spc="-1" strike="noStrike">
                <a:solidFill>
                  <a:srgbClr val="000000"/>
                </a:solidFill>
                <a:latin typeface="Calibri"/>
                <a:ea typeface="微软雅黑"/>
              </a:rPr>
              <a:t>it </a:t>
            </a:r>
            <a:r>
              <a:rPr b="0" lang="en-US" sz="2400" spc="-1" strike="noStrike">
                <a:solidFill>
                  <a:srgbClr val="000000"/>
                </a:solidFill>
                <a:latin typeface="Calibri"/>
                <a:ea typeface="微软雅黑"/>
              </a:rPr>
              <a:t>T</a:t>
            </a:r>
            <a:r>
              <a:rPr b="0" lang="en-US" sz="2400" spc="-1" strike="noStrike">
                <a:solidFill>
                  <a:srgbClr val="000000"/>
                </a:solidFill>
                <a:latin typeface="Calibri"/>
                <a:ea typeface="微软雅黑"/>
              </a:rPr>
              <a:t>e</a:t>
            </a:r>
            <a:r>
              <a:rPr b="0" lang="en-US" sz="2400" spc="-1" strike="noStrike">
                <a:solidFill>
                  <a:srgbClr val="000000"/>
                </a:solidFill>
                <a:latin typeface="Calibri"/>
                <a:ea typeface="微软雅黑"/>
              </a:rPr>
              <a:t>x</a:t>
            </a:r>
            <a:r>
              <a:rPr b="0" lang="en-US" sz="2400" spc="-1" strike="noStrike">
                <a:solidFill>
                  <a:srgbClr val="000000"/>
                </a:solidFill>
                <a:latin typeface="Calibri"/>
                <a:ea typeface="微软雅黑"/>
              </a:rPr>
              <a:t>t</a:t>
            </a:r>
            <a:endParaRPr b="0" lang="en-IN" sz="2400" spc="-1" strike="noStrike">
              <a:solidFill>
                <a:srgbClr val="000000"/>
              </a:solidFill>
              <a:latin typeface="Calibri"/>
            </a:endParaRPr>
          </a:p>
        </p:txBody>
      </p:sp>
      <p:sp>
        <p:nvSpPr>
          <p:cNvPr id="229" name="CustomShape 4"/>
          <p:cNvSpPr/>
          <p:nvPr/>
        </p:nvSpPr>
        <p:spPr>
          <a:xfrm flipH="1">
            <a:off x="695160" y="728640"/>
            <a:ext cx="48960" cy="543240"/>
          </a:xfrm>
          <a:prstGeom prst="rect">
            <a:avLst/>
          </a:prstGeom>
          <a:solidFill>
            <a:srgbClr val="5a9b83"/>
          </a:solidFill>
          <a:ln>
            <a:noFill/>
          </a:ln>
        </p:spPr>
        <p:style>
          <a:lnRef idx="2">
            <a:schemeClr val="accent1">
              <a:shade val="50000"/>
            </a:schemeClr>
          </a:lnRef>
          <a:fillRef idx="1">
            <a:schemeClr val="accent1"/>
          </a:fillRef>
          <a:effectRef idx="0">
            <a:schemeClr val="accent1"/>
          </a:effectRef>
          <a:fontRef idx="minor"/>
        </p:style>
      </p:sp>
      <p:sp>
        <p:nvSpPr>
          <p:cNvPr id="230" name="PlaceHolder 5"/>
          <p:cNvSpPr>
            <a:spLocks noGrp="1"/>
          </p:cNvSpPr>
          <p:nvPr>
            <p:ph type="body"/>
          </p:nvPr>
        </p:nvSpPr>
        <p:spPr>
          <a:xfrm>
            <a:off x="938160" y="-2795760"/>
            <a:ext cx="5157360" cy="4067640"/>
          </a:xfrm>
          <a:prstGeom prst="rect">
            <a:avLst/>
          </a:prstGeom>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Click Here To Edit Title</a:t>
            </a:r>
            <a:endParaRPr b="0" lang="en-IN" sz="2800" spc="-1" strike="noStrike">
              <a:solidFill>
                <a:srgbClr val="000000"/>
              </a:solidFill>
              <a:latin typeface="Calibri"/>
            </a:endParaRPr>
          </a:p>
        </p:txBody>
      </p:sp>
      <p:sp>
        <p:nvSpPr>
          <p:cNvPr id="231"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IN" sz="1800" spc="-1" strike="noStrike">
                <a:solidFill>
                  <a:srgbClr val="000000"/>
                </a:solidFill>
                <a:latin typeface="Calibri"/>
              </a:rPr>
              <a:t>Click </a:t>
            </a:r>
            <a:r>
              <a:rPr b="0" lang="en-IN" sz="1800" spc="-1" strike="noStrike">
                <a:solidFill>
                  <a:srgbClr val="000000"/>
                </a:solidFill>
                <a:latin typeface="Calibri"/>
              </a:rPr>
              <a:t>to edit </a:t>
            </a:r>
            <a:r>
              <a:rPr b="0" lang="en-IN" sz="1800" spc="-1" strike="noStrike">
                <a:solidFill>
                  <a:srgbClr val="000000"/>
                </a:solidFill>
                <a:latin typeface="Calibri"/>
              </a:rPr>
              <a:t>the </a:t>
            </a:r>
            <a:r>
              <a:rPr b="0" lang="en-IN" sz="1800" spc="-1" strike="noStrike">
                <a:solidFill>
                  <a:srgbClr val="000000"/>
                </a:solidFill>
                <a:latin typeface="Calibri"/>
              </a:rPr>
              <a:t>title </a:t>
            </a:r>
            <a:r>
              <a:rPr b="0" lang="en-IN" sz="1800" spc="-1" strike="noStrike">
                <a:solidFill>
                  <a:srgbClr val="000000"/>
                </a:solidFill>
                <a:latin typeface="Calibri"/>
              </a:rPr>
              <a:t>text </a:t>
            </a:r>
            <a:r>
              <a:rPr b="0" lang="en-IN" sz="1800" spc="-1" strike="noStrike">
                <a:solidFill>
                  <a:srgbClr val="000000"/>
                </a:solidFill>
                <a:latin typeface="Calibri"/>
              </a:rPr>
              <a:t>format</a:t>
            </a:r>
            <a:endParaRPr b="0" lang="en-IN"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49.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695160" y="2607120"/>
            <a:ext cx="9296640" cy="821520"/>
          </a:xfrm>
          <a:prstGeom prst="rect">
            <a:avLst/>
          </a:prstGeom>
          <a:noFill/>
          <a:ln>
            <a:noFill/>
          </a:ln>
        </p:spPr>
        <p:txBody>
          <a:bodyPr lIns="90000" rIns="90000" tIns="45000" bIns="45000" anchor="ctr">
            <a:noAutofit/>
          </a:bodyPr>
          <a:p>
            <a:pPr>
              <a:lnSpc>
                <a:spcPct val="90000"/>
              </a:lnSpc>
            </a:pPr>
            <a:r>
              <a:rPr b="0" lang="en-US" sz="4000" spc="-1" strike="noStrike">
                <a:solidFill>
                  <a:srgbClr val="000000"/>
                </a:solidFill>
                <a:latin typeface="Calibri"/>
                <a:ea typeface="微软雅黑"/>
              </a:rPr>
              <a:t>openLooKen</a:t>
            </a:r>
            <a:r>
              <a:rPr b="0" lang="en-US" sz="4000" spc="-1" strike="noStrike">
                <a:solidFill>
                  <a:srgbClr val="000000"/>
                </a:solidFill>
                <a:latin typeface="Calibri"/>
                <a:ea typeface="微软雅黑"/>
              </a:rPr>
              <a:t>g </a:t>
            </a:r>
            <a:r>
              <a:rPr b="0" lang="en-US" sz="4000" spc="-1" strike="noStrike">
                <a:solidFill>
                  <a:srgbClr val="000000"/>
                </a:solidFill>
                <a:latin typeface="Calibri"/>
                <a:ea typeface="微软雅黑"/>
              </a:rPr>
              <a:t>Application </a:t>
            </a:r>
            <a:r>
              <a:rPr b="0" lang="en-US" sz="4000" spc="-1" strike="noStrike">
                <a:solidFill>
                  <a:srgbClr val="000000"/>
                </a:solidFill>
                <a:latin typeface="Calibri"/>
                <a:ea typeface="微软雅黑"/>
              </a:rPr>
              <a:t>&amp; </a:t>
            </a:r>
            <a:r>
              <a:rPr b="0" lang="en-US" sz="4000" spc="-1" strike="noStrike">
                <a:solidFill>
                  <a:srgbClr val="000000"/>
                </a:solidFill>
                <a:latin typeface="Calibri"/>
                <a:ea typeface="微软雅黑"/>
              </a:rPr>
              <a:t>Architecture</a:t>
            </a:r>
            <a:endParaRPr b="0" lang="en-IN"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938160" y="731880"/>
            <a:ext cx="5157360" cy="539640"/>
          </a:xfrm>
          <a:prstGeom prst="rect">
            <a:avLst/>
          </a:prstGeom>
          <a:noFill/>
          <a:ln>
            <a:noFill/>
          </a:ln>
        </p:spPr>
        <p:txBody>
          <a:bodyPr lIns="90000" rIns="90000" tIns="45000" bIns="45000" anchor="b">
            <a:noAutofit/>
          </a:bodyPr>
          <a:p>
            <a:pPr>
              <a:lnSpc>
                <a:spcPct val="90000"/>
              </a:lnSpc>
              <a:spcBef>
                <a:spcPts val="1001"/>
              </a:spcBef>
            </a:pPr>
            <a:r>
              <a:rPr b="0" lang="en-US" sz="3200" spc="-1" strike="noStrike">
                <a:solidFill>
                  <a:srgbClr val="5a9b83"/>
                </a:solidFill>
                <a:latin typeface="Calibri"/>
                <a:ea typeface="微软雅黑"/>
              </a:rPr>
              <a:t>W</a:t>
            </a:r>
            <a:r>
              <a:rPr b="0" lang="en-US" sz="3200" spc="-1" strike="noStrike">
                <a:solidFill>
                  <a:srgbClr val="5a9b83"/>
                </a:solidFill>
                <a:latin typeface="Calibri"/>
                <a:ea typeface="微软雅黑"/>
              </a:rPr>
              <a:t>h</a:t>
            </a:r>
            <a:r>
              <a:rPr b="0" lang="en-US" sz="3200" spc="-1" strike="noStrike">
                <a:solidFill>
                  <a:srgbClr val="5a9b83"/>
                </a:solidFill>
                <a:latin typeface="Calibri"/>
                <a:ea typeface="微软雅黑"/>
              </a:rPr>
              <a:t>o </a:t>
            </a:r>
            <a:r>
              <a:rPr b="0" lang="en-US" sz="3200" spc="-1" strike="noStrike">
                <a:solidFill>
                  <a:srgbClr val="5a9b83"/>
                </a:solidFill>
                <a:latin typeface="Calibri"/>
                <a:ea typeface="微软雅黑"/>
              </a:rPr>
              <a:t>w</a:t>
            </a:r>
            <a:r>
              <a:rPr b="0" lang="en-US" sz="3200" spc="-1" strike="noStrike">
                <a:solidFill>
                  <a:srgbClr val="5a9b83"/>
                </a:solidFill>
                <a:latin typeface="Calibri"/>
                <a:ea typeface="微软雅黑"/>
              </a:rPr>
              <a:t>e </a:t>
            </a:r>
            <a:r>
              <a:rPr b="0" lang="en-US" sz="3200" spc="-1" strike="noStrike">
                <a:solidFill>
                  <a:srgbClr val="5a9b83"/>
                </a:solidFill>
                <a:latin typeface="Calibri"/>
                <a:ea typeface="微软雅黑"/>
              </a:rPr>
              <a:t>ar</a:t>
            </a:r>
            <a:r>
              <a:rPr b="0" lang="en-US" sz="3200" spc="-1" strike="noStrike">
                <a:solidFill>
                  <a:srgbClr val="5a9b83"/>
                </a:solidFill>
                <a:latin typeface="Calibri"/>
                <a:ea typeface="微软雅黑"/>
              </a:rPr>
              <a:t>e</a:t>
            </a:r>
            <a:r>
              <a:rPr b="0" lang="en-US" sz="3200" spc="-1" strike="noStrike">
                <a:solidFill>
                  <a:srgbClr val="5a9b83"/>
                </a:solidFill>
                <a:latin typeface="Calibri"/>
                <a:ea typeface="微软雅黑"/>
              </a:rPr>
              <a:t>…</a:t>
            </a:r>
            <a:endParaRPr b="0" lang="en-IN" sz="3200" spc="-1" strike="noStrike">
              <a:solidFill>
                <a:srgbClr val="000000"/>
              </a:solidFill>
              <a:latin typeface="Calibri"/>
            </a:endParaRPr>
          </a:p>
        </p:txBody>
      </p:sp>
      <p:pic>
        <p:nvPicPr>
          <p:cNvPr id="276" name="Picture 13_0" descr=""/>
          <p:cNvPicPr/>
          <p:nvPr/>
        </p:nvPicPr>
        <p:blipFill>
          <a:blip r:embed="rId1"/>
          <a:stretch/>
        </p:blipFill>
        <p:spPr>
          <a:xfrm>
            <a:off x="1179720" y="1625400"/>
            <a:ext cx="1478160" cy="1987920"/>
          </a:xfrm>
          <a:prstGeom prst="rect">
            <a:avLst/>
          </a:prstGeom>
          <a:ln>
            <a:noFill/>
          </a:ln>
        </p:spPr>
      </p:pic>
      <p:sp>
        <p:nvSpPr>
          <p:cNvPr id="277" name="CustomShape 2"/>
          <p:cNvSpPr/>
          <p:nvPr/>
        </p:nvSpPr>
        <p:spPr>
          <a:xfrm>
            <a:off x="3048120" y="1582200"/>
            <a:ext cx="7311600" cy="243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ea typeface="SimSun"/>
              </a:rPr>
              <a:t>I'm working at the Huawei Technologies India, on BigData technologies. In the past I was head of team of SE(System Engineers) to innovate and develop features on existing opensource BigData technologies such as Hadoop, Hbase, Spark, ZK, CarbonData.</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Calibri"/>
                <a:ea typeface="SimSun"/>
              </a:rPr>
              <a:t>I'm one of the key members in CarbonData team which developed, incubated and took it as Top Level Project in Apache. I'm also a committer of Apache CarbonData. Currently I'm working on openLooKeng with a vision to make it to be the best, fastest, and most reliable big data analytics engine providing unified access to all data sources and at the same time bringing native database experience to BigData. I'm one of the PMCs of openLooKeng.</a:t>
            </a:r>
            <a:endParaRPr b="0" lang="en-IN" sz="1400" spc="-1" strike="noStrike">
              <a:latin typeface="Arial"/>
            </a:endParaRPr>
          </a:p>
        </p:txBody>
      </p:sp>
      <p:pic>
        <p:nvPicPr>
          <p:cNvPr id="278" name="" descr=""/>
          <p:cNvPicPr/>
          <p:nvPr/>
        </p:nvPicPr>
        <p:blipFill>
          <a:blip r:embed="rId2"/>
          <a:stretch/>
        </p:blipFill>
        <p:spPr>
          <a:xfrm>
            <a:off x="8640000" y="4218840"/>
            <a:ext cx="1800000" cy="2333160"/>
          </a:xfrm>
          <a:prstGeom prst="rect">
            <a:avLst/>
          </a:prstGeom>
          <a:ln>
            <a:noFill/>
          </a:ln>
        </p:spPr>
      </p:pic>
      <p:sp>
        <p:nvSpPr>
          <p:cNvPr id="279" name="TextShape 3"/>
          <p:cNvSpPr txBox="1"/>
          <p:nvPr/>
        </p:nvSpPr>
        <p:spPr>
          <a:xfrm>
            <a:off x="720000" y="4464000"/>
            <a:ext cx="7776000" cy="2559240"/>
          </a:xfrm>
          <a:prstGeom prst="rect">
            <a:avLst/>
          </a:prstGeom>
          <a:noFill/>
          <a:ln>
            <a:noFill/>
          </a:ln>
        </p:spPr>
        <p:txBody>
          <a:bodyPr lIns="90000" rIns="90000" tIns="45000" bIns="45000">
            <a:noAutofit/>
          </a:bodyPr>
          <a:p>
            <a:r>
              <a:rPr b="0" lang="en-IN" sz="1400" spc="-1" strike="noStrike">
                <a:latin typeface="Arial"/>
              </a:rPr>
              <a:t>I am having 16 years of overall experience in core database internal design and development. My experience ranges from disc based relational database (such as PostgreSQL), distributed-in-memory NoSQL databases (such as RAMCloud) to data virtualization engine (openLooKeng). With more than dozen patents to my name, I am an active member of open source communities, regularly presenting at industry events. </a:t>
            </a:r>
            <a:endParaRPr b="0" lang="en-IN" sz="1400" spc="-1" strike="noStrike">
              <a:latin typeface="Arial"/>
            </a:endParaRPr>
          </a:p>
          <a:p>
            <a:endParaRPr b="0" lang="en-IN" sz="1400" spc="-1" strike="noStrike">
              <a:latin typeface="Arial"/>
            </a:endParaRPr>
          </a:p>
          <a:p>
            <a:r>
              <a:rPr b="0" lang="en-IN" sz="1400" spc="-1" strike="noStrike">
                <a:latin typeface="Arial"/>
              </a:rPr>
              <a:t>Currently working on openLookeng with a vision to make it to be the best, fastest and most reliable big data analytics engine providing unified access to all data sources and at the same bringing native data experience to BigData</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938160" y="731880"/>
            <a:ext cx="5157360" cy="539640"/>
          </a:xfrm>
          <a:prstGeom prst="rect">
            <a:avLst/>
          </a:prstGeom>
          <a:noFill/>
          <a:ln>
            <a:noFill/>
          </a:ln>
        </p:spPr>
        <p:txBody>
          <a:bodyPr lIns="90000" rIns="90000" tIns="45000" bIns="45000" anchor="b">
            <a:noAutofit/>
          </a:bodyPr>
          <a:p>
            <a:pPr>
              <a:lnSpc>
                <a:spcPct val="90000"/>
              </a:lnSpc>
              <a:spcBef>
                <a:spcPts val="1001"/>
              </a:spcBef>
            </a:pPr>
            <a:r>
              <a:rPr b="0" lang="en-US" sz="3200" spc="-1" strike="noStrike">
                <a:solidFill>
                  <a:srgbClr val="5a9b83"/>
                </a:solidFill>
                <a:latin typeface="Calibri"/>
                <a:ea typeface="微软雅黑"/>
              </a:rPr>
              <a:t>Content</a:t>
            </a:r>
            <a:endParaRPr b="0" lang="en-IN" sz="3200" spc="-1" strike="noStrike">
              <a:solidFill>
                <a:srgbClr val="000000"/>
              </a:solidFill>
              <a:latin typeface="Calibri"/>
            </a:endParaRPr>
          </a:p>
        </p:txBody>
      </p:sp>
      <p:sp>
        <p:nvSpPr>
          <p:cNvPr id="281" name="TextShape 2"/>
          <p:cNvSpPr txBox="1"/>
          <p:nvPr/>
        </p:nvSpPr>
        <p:spPr>
          <a:xfrm>
            <a:off x="1288800" y="1644840"/>
            <a:ext cx="6250320" cy="539640"/>
          </a:xfrm>
          <a:prstGeom prst="rect">
            <a:avLst/>
          </a:prstGeom>
          <a:noFill/>
          <a:ln>
            <a:noFill/>
          </a:ln>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    </a:t>
            </a:r>
            <a:r>
              <a:rPr b="0" lang="en-US" sz="2800" spc="-1" strike="noStrike">
                <a:solidFill>
                  <a:srgbClr val="000000"/>
                </a:solidFill>
                <a:latin typeface="Calibri"/>
                <a:ea typeface="微软雅黑"/>
              </a:rPr>
              <a:t>Background</a:t>
            </a:r>
            <a:endParaRPr b="0" lang="en-IN" sz="2800" spc="-1" strike="noStrike">
              <a:solidFill>
                <a:srgbClr val="000000"/>
              </a:solidFill>
              <a:latin typeface="Calibri"/>
            </a:endParaRPr>
          </a:p>
        </p:txBody>
      </p:sp>
      <p:sp>
        <p:nvSpPr>
          <p:cNvPr id="282" name="TextShape 3"/>
          <p:cNvSpPr txBox="1"/>
          <p:nvPr/>
        </p:nvSpPr>
        <p:spPr>
          <a:xfrm>
            <a:off x="604440" y="1644840"/>
            <a:ext cx="665280" cy="479880"/>
          </a:xfrm>
          <a:prstGeom prst="rect">
            <a:avLst/>
          </a:prstGeom>
          <a:noFill/>
          <a:ln>
            <a:noFill/>
          </a:ln>
        </p:spPr>
        <p:txBody>
          <a:bodyPr lIns="90000" rIns="90000" tIns="45000" bIns="45000">
            <a:noAutofit/>
          </a:bodyPr>
          <a:p>
            <a:endParaRPr b="0" lang="en-IN" sz="2800" spc="-1" strike="noStrike">
              <a:solidFill>
                <a:srgbClr val="000000"/>
              </a:solidFill>
              <a:latin typeface="Calibri"/>
            </a:endParaRPr>
          </a:p>
        </p:txBody>
      </p:sp>
      <p:sp>
        <p:nvSpPr>
          <p:cNvPr id="283" name="TextShape 4"/>
          <p:cNvSpPr txBox="1"/>
          <p:nvPr/>
        </p:nvSpPr>
        <p:spPr>
          <a:xfrm>
            <a:off x="1288800" y="2498040"/>
            <a:ext cx="6250320" cy="539640"/>
          </a:xfrm>
          <a:prstGeom prst="rect">
            <a:avLst/>
          </a:prstGeom>
          <a:noFill/>
          <a:ln>
            <a:noFill/>
          </a:ln>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    </a:t>
            </a:r>
            <a:r>
              <a:rPr b="0" lang="en-US" sz="2800" spc="-1" strike="noStrike">
                <a:solidFill>
                  <a:srgbClr val="000000"/>
                </a:solidFill>
                <a:latin typeface="Calibri"/>
                <a:ea typeface="微软雅黑"/>
              </a:rPr>
              <a:t>Convergent analysis</a:t>
            </a:r>
            <a:endParaRPr b="0" lang="en-IN" sz="2800" spc="-1" strike="noStrike">
              <a:solidFill>
                <a:srgbClr val="000000"/>
              </a:solidFill>
              <a:latin typeface="Calibri"/>
            </a:endParaRPr>
          </a:p>
        </p:txBody>
      </p:sp>
      <p:sp>
        <p:nvSpPr>
          <p:cNvPr id="284" name="TextShape 5"/>
          <p:cNvSpPr txBox="1"/>
          <p:nvPr/>
        </p:nvSpPr>
        <p:spPr>
          <a:xfrm>
            <a:off x="604440" y="2498040"/>
            <a:ext cx="665280" cy="479880"/>
          </a:xfrm>
          <a:prstGeom prst="rect">
            <a:avLst/>
          </a:prstGeom>
          <a:noFill/>
          <a:ln>
            <a:noFill/>
          </a:ln>
        </p:spPr>
        <p:txBody>
          <a:bodyPr lIns="90000" rIns="90000" tIns="45000" bIns="45000">
            <a:noAutofit/>
          </a:bodyPr>
          <a:p>
            <a:endParaRPr b="0" lang="en-IN" sz="2800" spc="-1" strike="noStrike">
              <a:solidFill>
                <a:srgbClr val="000000"/>
              </a:solidFill>
              <a:latin typeface="Calibri"/>
            </a:endParaRPr>
          </a:p>
        </p:txBody>
      </p:sp>
      <p:sp>
        <p:nvSpPr>
          <p:cNvPr id="285" name="TextShape 6"/>
          <p:cNvSpPr txBox="1"/>
          <p:nvPr/>
        </p:nvSpPr>
        <p:spPr>
          <a:xfrm>
            <a:off x="1288800" y="3350880"/>
            <a:ext cx="6250320" cy="539640"/>
          </a:xfrm>
          <a:prstGeom prst="rect">
            <a:avLst/>
          </a:prstGeom>
          <a:noFill/>
          <a:ln>
            <a:noFill/>
          </a:ln>
        </p:spPr>
        <p:txBody>
          <a:bodyPr lIns="90000" rIns="90000" tIns="45000" bIns="45000">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ea typeface="微软雅黑"/>
              </a:rPr>
              <a:t>OpenLooKeng Architecture</a:t>
            </a:r>
            <a:endParaRPr b="0" lang="en-IN" sz="2800" spc="-1" strike="noStrike">
              <a:solidFill>
                <a:srgbClr val="000000"/>
              </a:solidFill>
              <a:latin typeface="Calibri"/>
            </a:endParaRPr>
          </a:p>
        </p:txBody>
      </p:sp>
      <p:sp>
        <p:nvSpPr>
          <p:cNvPr id="286" name="TextShape 7"/>
          <p:cNvSpPr txBox="1"/>
          <p:nvPr/>
        </p:nvSpPr>
        <p:spPr>
          <a:xfrm>
            <a:off x="604440" y="3350880"/>
            <a:ext cx="665280" cy="479880"/>
          </a:xfrm>
          <a:prstGeom prst="rect">
            <a:avLst/>
          </a:prstGeom>
          <a:noFill/>
          <a:ln>
            <a:noFill/>
          </a:ln>
        </p:spPr>
        <p:txBody>
          <a:bodyPr lIns="90000" rIns="90000" tIns="45000" bIns="45000">
            <a:noAutofit/>
          </a:bodyPr>
          <a:p>
            <a:endParaRPr b="0" lang="en-IN" sz="2800" spc="-1" strike="noStrike">
              <a:solidFill>
                <a:srgbClr val="000000"/>
              </a:solidFill>
              <a:latin typeface="Calibri"/>
            </a:endParaRPr>
          </a:p>
        </p:txBody>
      </p:sp>
      <p:sp>
        <p:nvSpPr>
          <p:cNvPr id="287" name="TextShape 8"/>
          <p:cNvSpPr txBox="1"/>
          <p:nvPr/>
        </p:nvSpPr>
        <p:spPr>
          <a:xfrm>
            <a:off x="1288800" y="4203720"/>
            <a:ext cx="6250320" cy="539640"/>
          </a:xfrm>
          <a:prstGeom prst="rect">
            <a:avLst/>
          </a:prstGeom>
          <a:noFill/>
          <a:ln>
            <a:noFill/>
          </a:ln>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Key business cases to solve</a:t>
            </a:r>
            <a:endParaRPr b="0" lang="en-IN" sz="2800" spc="-1" strike="noStrike">
              <a:solidFill>
                <a:srgbClr val="000000"/>
              </a:solidFill>
              <a:latin typeface="Calibri"/>
            </a:endParaRPr>
          </a:p>
        </p:txBody>
      </p:sp>
      <p:sp>
        <p:nvSpPr>
          <p:cNvPr id="288" name="TextShape 9"/>
          <p:cNvSpPr txBox="1"/>
          <p:nvPr/>
        </p:nvSpPr>
        <p:spPr>
          <a:xfrm>
            <a:off x="604440" y="4203720"/>
            <a:ext cx="665280" cy="479880"/>
          </a:xfrm>
          <a:prstGeom prst="rect">
            <a:avLst/>
          </a:prstGeom>
          <a:noFill/>
          <a:ln>
            <a:noFill/>
          </a:ln>
        </p:spPr>
        <p:txBody>
          <a:bodyPr lIns="90000" rIns="90000" tIns="45000" bIns="45000">
            <a:noAutofit/>
          </a:bodyPr>
          <a:p>
            <a:endParaRPr b="0" lang="en-IN" sz="2800" spc="-1" strike="noStrike">
              <a:solidFill>
                <a:srgbClr val="000000"/>
              </a:solidFill>
              <a:latin typeface="Calibri"/>
            </a:endParaRPr>
          </a:p>
        </p:txBody>
      </p:sp>
      <p:sp>
        <p:nvSpPr>
          <p:cNvPr id="289" name="TextShape 10"/>
          <p:cNvSpPr txBox="1"/>
          <p:nvPr/>
        </p:nvSpPr>
        <p:spPr>
          <a:xfrm>
            <a:off x="1288800" y="5056920"/>
            <a:ext cx="7288920" cy="539640"/>
          </a:xfrm>
          <a:prstGeom prst="rect">
            <a:avLst/>
          </a:prstGeom>
          <a:noFill/>
          <a:ln>
            <a:noFill/>
          </a:ln>
        </p:spPr>
        <p:txBody>
          <a:bodyPr lIns="90000" rIns="90000" tIns="45000" bIns="45000">
            <a:noAutofit/>
          </a:bodyPr>
          <a:p>
            <a:pPr>
              <a:lnSpc>
                <a:spcPct val="90000"/>
              </a:lnSpc>
              <a:spcBef>
                <a:spcPts val="1001"/>
              </a:spcBef>
            </a:pPr>
            <a:r>
              <a:rPr b="0" lang="en-US" sz="2800" spc="-1" strike="noStrike">
                <a:solidFill>
                  <a:srgbClr val="000000"/>
                </a:solidFill>
                <a:latin typeface="Calibri"/>
                <a:ea typeface="微软雅黑"/>
              </a:rPr>
              <a:t>openLooKeng architecture, design</a:t>
            </a:r>
            <a:endParaRPr b="0" lang="en-IN" sz="2800" spc="-1" strike="noStrike">
              <a:solidFill>
                <a:srgbClr val="000000"/>
              </a:solidFill>
              <a:latin typeface="Calibri"/>
            </a:endParaRPr>
          </a:p>
        </p:txBody>
      </p:sp>
      <p:sp>
        <p:nvSpPr>
          <p:cNvPr id="290" name="TextShape 11"/>
          <p:cNvSpPr txBox="1"/>
          <p:nvPr/>
        </p:nvSpPr>
        <p:spPr>
          <a:xfrm>
            <a:off x="604440" y="5056920"/>
            <a:ext cx="665280" cy="479880"/>
          </a:xfrm>
          <a:prstGeom prst="rect">
            <a:avLst/>
          </a:prstGeom>
          <a:noFill/>
          <a:ln>
            <a:noFill/>
          </a:ln>
        </p:spPr>
        <p:txBody>
          <a:bodyPr lIns="90000" rIns="90000" tIns="45000" bIns="45000">
            <a:noAutofit/>
          </a:bodyPr>
          <a:p>
            <a:endParaRPr b="0" lang="en-IN" sz="2800" spc="-1" strike="noStrike">
              <a:solidFill>
                <a:srgbClr val="000000"/>
              </a:solidFill>
              <a:latin typeface="Calibri"/>
            </a:endParaRPr>
          </a:p>
        </p:txBody>
      </p:sp>
      <p:sp>
        <p:nvSpPr>
          <p:cNvPr id="291" name="CustomShape 12"/>
          <p:cNvSpPr/>
          <p:nvPr/>
        </p:nvSpPr>
        <p:spPr>
          <a:xfrm>
            <a:off x="1270080" y="5874120"/>
            <a:ext cx="7288920" cy="5396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938160" y="792000"/>
            <a:ext cx="11032920" cy="479880"/>
          </a:xfrm>
          <a:prstGeom prst="rect">
            <a:avLst/>
          </a:prstGeom>
          <a:noFill/>
          <a:ln>
            <a:noFill/>
          </a:ln>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Background</a:t>
            </a:r>
            <a:endParaRPr b="0" lang="en-IN" sz="2800" spc="-1" strike="noStrike">
              <a:solidFill>
                <a:srgbClr val="000000"/>
              </a:solidFill>
              <a:latin typeface="Calibri"/>
            </a:endParaRPr>
          </a:p>
        </p:txBody>
      </p:sp>
      <p:sp>
        <p:nvSpPr>
          <p:cNvPr id="293" name="TextShape 2"/>
          <p:cNvSpPr txBox="1"/>
          <p:nvPr/>
        </p:nvSpPr>
        <p:spPr>
          <a:xfrm>
            <a:off x="720000" y="1584000"/>
            <a:ext cx="10512000" cy="858240"/>
          </a:xfrm>
          <a:prstGeom prst="rect">
            <a:avLst/>
          </a:prstGeom>
          <a:noFill/>
          <a:ln>
            <a:noFill/>
          </a:ln>
        </p:spPr>
        <p:txBody>
          <a:bodyPr lIns="90000" rIns="90000" tIns="45000" bIns="45000">
            <a:noAutofit/>
          </a:bodyPr>
          <a:p>
            <a:r>
              <a:rPr b="0" lang="en-IN" sz="1800" spc="-1" strike="noStrike">
                <a:latin typeface="Arial"/>
              </a:rPr>
              <a:t>Too many types of SQL dialects</a:t>
            </a:r>
            <a:endParaRPr b="0" lang="en-IN" sz="1800" spc="-1" strike="noStrike">
              <a:latin typeface="Arial"/>
            </a:endParaRPr>
          </a:p>
          <a:p>
            <a:r>
              <a:rPr b="0" lang="en-IN" sz="1800" spc="-1" strike="noStrike">
                <a:latin typeface="Arial"/>
              </a:rPr>
              <a:t>No standard tools for different systems</a:t>
            </a:r>
            <a:endParaRPr b="0" lang="en-IN" sz="1800" spc="-1" strike="noStrike">
              <a:latin typeface="Arial"/>
            </a:endParaRPr>
          </a:p>
          <a:p>
            <a:r>
              <a:rPr b="0" lang="en-IN" sz="1800" spc="-1" strike="noStrike">
                <a:latin typeface="Arial"/>
              </a:rPr>
              <a:t>Traditional extract, transform, and load (ETL) approach is expense, slow and cumbersome.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938160" y="792000"/>
            <a:ext cx="11032920" cy="479880"/>
          </a:xfrm>
          <a:prstGeom prst="rect">
            <a:avLst/>
          </a:prstGeom>
          <a:noFill/>
          <a:ln>
            <a:noFill/>
          </a:ln>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Convergent analysis: unified SQL entry and cross-source convergent query</a:t>
            </a:r>
            <a:endParaRPr b="0" lang="en-IN" sz="2800" spc="-1" strike="noStrike">
              <a:solidFill>
                <a:srgbClr val="000000"/>
              </a:solidFill>
              <a:latin typeface="Calibri"/>
            </a:endParaRPr>
          </a:p>
        </p:txBody>
      </p:sp>
      <p:grpSp>
        <p:nvGrpSpPr>
          <p:cNvPr id="295" name="Group 2"/>
          <p:cNvGrpSpPr/>
          <p:nvPr/>
        </p:nvGrpSpPr>
        <p:grpSpPr>
          <a:xfrm>
            <a:off x="8136720" y="3816720"/>
            <a:ext cx="3836160" cy="2217600"/>
            <a:chOff x="8136720" y="3816720"/>
            <a:chExt cx="3836160" cy="2217600"/>
          </a:xfrm>
        </p:grpSpPr>
        <p:sp>
          <p:nvSpPr>
            <p:cNvPr id="296" name="CustomShape 3"/>
            <p:cNvSpPr/>
            <p:nvPr/>
          </p:nvSpPr>
          <p:spPr>
            <a:xfrm>
              <a:off x="8136720" y="3816720"/>
              <a:ext cx="3834360" cy="282600"/>
            </a:xfrm>
            <a:prstGeom prst="rect">
              <a:avLst/>
            </a:prstGeom>
            <a:solidFill>
              <a:schemeClr val="accent6"/>
            </a:solidFill>
            <a:ln>
              <a:noFill/>
            </a:ln>
          </p:spPr>
          <p:style>
            <a:lnRef idx="0"/>
            <a:fillRef idx="0"/>
            <a:effectRef idx="0"/>
            <a:fontRef idx="minor"/>
          </p:style>
          <p:txBody>
            <a:bodyPr lIns="90000" rIns="90000" tIns="45000" bIns="45000">
              <a:spAutoFit/>
            </a:bodyPr>
            <a:p>
              <a:pPr algn="ctr">
                <a:lnSpc>
                  <a:spcPct val="100000"/>
                </a:lnSpc>
              </a:pPr>
              <a:r>
                <a:rPr b="0" lang="en-US" sz="1260" spc="-1" strike="noStrike">
                  <a:solidFill>
                    <a:srgbClr val="ffffff"/>
                  </a:solidFill>
                  <a:latin typeface="Calibri"/>
                  <a:ea typeface="微软雅黑"/>
                </a:rPr>
                <a:t>O</a:t>
              </a:r>
              <a:r>
                <a:rPr b="0" lang="en-US" sz="1260" spc="-1" strike="noStrike">
                  <a:solidFill>
                    <a:srgbClr val="ffffff"/>
                  </a:solidFill>
                  <a:latin typeface="Calibri"/>
                  <a:ea typeface="微软雅黑"/>
                </a:rPr>
                <a:t>p</a:t>
              </a:r>
              <a:r>
                <a:rPr b="0" lang="en-US" sz="1260" spc="-1" strike="noStrike">
                  <a:solidFill>
                    <a:srgbClr val="ffffff"/>
                  </a:solidFill>
                  <a:latin typeface="Calibri"/>
                  <a:ea typeface="微软雅黑"/>
                </a:rPr>
                <a:t>e</a:t>
              </a:r>
              <a:r>
                <a:rPr b="0" lang="en-US" sz="1260" spc="-1" strike="noStrike">
                  <a:solidFill>
                    <a:srgbClr val="ffffff"/>
                  </a:solidFill>
                  <a:latin typeface="Calibri"/>
                  <a:ea typeface="微软雅黑"/>
                </a:rPr>
                <a:t>n</a:t>
              </a:r>
              <a:r>
                <a:rPr b="0" lang="en-US" sz="1260" spc="-1" strike="noStrike">
                  <a:solidFill>
                    <a:srgbClr val="ffffff"/>
                  </a:solidFill>
                  <a:latin typeface="Calibri"/>
                  <a:ea typeface="微软雅黑"/>
                </a:rPr>
                <a:t>L</a:t>
              </a:r>
              <a:r>
                <a:rPr b="0" lang="en-US" sz="1260" spc="-1" strike="noStrike">
                  <a:solidFill>
                    <a:srgbClr val="ffffff"/>
                  </a:solidFill>
                  <a:latin typeface="Calibri"/>
                  <a:ea typeface="微软雅黑"/>
                </a:rPr>
                <a:t>o</a:t>
              </a:r>
              <a:r>
                <a:rPr b="0" lang="en-US" sz="1260" spc="-1" strike="noStrike">
                  <a:solidFill>
                    <a:srgbClr val="ffffff"/>
                  </a:solidFill>
                  <a:latin typeface="Calibri"/>
                  <a:ea typeface="微软雅黑"/>
                </a:rPr>
                <a:t>o</a:t>
              </a:r>
              <a:r>
                <a:rPr b="0" lang="en-US" sz="1260" spc="-1" strike="noStrike">
                  <a:solidFill>
                    <a:srgbClr val="ffffff"/>
                  </a:solidFill>
                  <a:latin typeface="Calibri"/>
                  <a:ea typeface="微软雅黑"/>
                </a:rPr>
                <a:t>K</a:t>
              </a:r>
              <a:r>
                <a:rPr b="0" lang="en-US" sz="1260" spc="-1" strike="noStrike">
                  <a:solidFill>
                    <a:srgbClr val="ffffff"/>
                  </a:solidFill>
                  <a:latin typeface="Calibri"/>
                  <a:ea typeface="微软雅黑"/>
                </a:rPr>
                <a:t>e</a:t>
              </a:r>
              <a:r>
                <a:rPr b="0" lang="en-US" sz="1260" spc="-1" strike="noStrike">
                  <a:solidFill>
                    <a:srgbClr val="ffffff"/>
                  </a:solidFill>
                  <a:latin typeface="Calibri"/>
                  <a:ea typeface="微软雅黑"/>
                </a:rPr>
                <a:t>n</a:t>
              </a:r>
              <a:r>
                <a:rPr b="0" lang="en-US" sz="1260" spc="-1" strike="noStrike">
                  <a:solidFill>
                    <a:srgbClr val="ffffff"/>
                  </a:solidFill>
                  <a:latin typeface="Calibri"/>
                  <a:ea typeface="微软雅黑"/>
                </a:rPr>
                <a:t>g </a:t>
              </a:r>
              <a:r>
                <a:rPr b="0" lang="en-US" sz="1260" spc="-1" strike="noStrike">
                  <a:solidFill>
                    <a:srgbClr val="ffffff"/>
                  </a:solidFill>
                  <a:latin typeface="Calibri"/>
                  <a:ea typeface="微软雅黑"/>
                </a:rPr>
                <a:t>A</a:t>
              </a:r>
              <a:r>
                <a:rPr b="0" lang="en-US" sz="1260" spc="-1" strike="noStrike">
                  <a:solidFill>
                    <a:srgbClr val="ffffff"/>
                  </a:solidFill>
                  <a:latin typeface="Calibri"/>
                  <a:ea typeface="微软雅黑"/>
                </a:rPr>
                <a:t>d</a:t>
              </a:r>
              <a:r>
                <a:rPr b="0" lang="en-US" sz="1260" spc="-1" strike="noStrike">
                  <a:solidFill>
                    <a:srgbClr val="ffffff"/>
                  </a:solidFill>
                  <a:latin typeface="Calibri"/>
                  <a:ea typeface="微软雅黑"/>
                </a:rPr>
                <a:t>v</a:t>
              </a:r>
              <a:r>
                <a:rPr b="0" lang="en-US" sz="1260" spc="-1" strike="noStrike">
                  <a:solidFill>
                    <a:srgbClr val="ffffff"/>
                  </a:solidFill>
                  <a:latin typeface="Calibri"/>
                  <a:ea typeface="微软雅黑"/>
                </a:rPr>
                <a:t>a</a:t>
              </a:r>
              <a:r>
                <a:rPr b="0" lang="en-US" sz="1260" spc="-1" strike="noStrike">
                  <a:solidFill>
                    <a:srgbClr val="ffffff"/>
                  </a:solidFill>
                  <a:latin typeface="Calibri"/>
                  <a:ea typeface="微软雅黑"/>
                </a:rPr>
                <a:t>n</a:t>
              </a:r>
              <a:r>
                <a:rPr b="0" lang="en-US" sz="1260" spc="-1" strike="noStrike">
                  <a:solidFill>
                    <a:srgbClr val="ffffff"/>
                  </a:solidFill>
                  <a:latin typeface="Calibri"/>
                  <a:ea typeface="微软雅黑"/>
                </a:rPr>
                <a:t>t</a:t>
              </a:r>
              <a:r>
                <a:rPr b="0" lang="en-US" sz="1260" spc="-1" strike="noStrike">
                  <a:solidFill>
                    <a:srgbClr val="ffffff"/>
                  </a:solidFill>
                  <a:latin typeface="Calibri"/>
                  <a:ea typeface="微软雅黑"/>
                </a:rPr>
                <a:t>a</a:t>
              </a:r>
              <a:r>
                <a:rPr b="0" lang="en-US" sz="1260" spc="-1" strike="noStrike">
                  <a:solidFill>
                    <a:srgbClr val="ffffff"/>
                  </a:solidFill>
                  <a:latin typeface="Calibri"/>
                  <a:ea typeface="微软雅黑"/>
                </a:rPr>
                <a:t>g</a:t>
              </a:r>
              <a:r>
                <a:rPr b="0" lang="en-US" sz="1260" spc="-1" strike="noStrike">
                  <a:solidFill>
                    <a:srgbClr val="ffffff"/>
                  </a:solidFill>
                  <a:latin typeface="Calibri"/>
                  <a:ea typeface="微软雅黑"/>
                </a:rPr>
                <a:t>e</a:t>
              </a:r>
              <a:r>
                <a:rPr b="0" lang="en-US" sz="1260" spc="-1" strike="noStrike">
                  <a:solidFill>
                    <a:srgbClr val="ffffff"/>
                  </a:solidFill>
                  <a:latin typeface="Calibri"/>
                  <a:ea typeface="微软雅黑"/>
                </a:rPr>
                <a:t>s</a:t>
              </a:r>
              <a:endParaRPr b="0" lang="en-IN" sz="1260" spc="-1" strike="noStrike">
                <a:latin typeface="Arial"/>
              </a:endParaRPr>
            </a:p>
          </p:txBody>
        </p:sp>
        <p:sp>
          <p:nvSpPr>
            <p:cNvPr id="297" name="CustomShape 4"/>
            <p:cNvSpPr/>
            <p:nvPr/>
          </p:nvSpPr>
          <p:spPr>
            <a:xfrm>
              <a:off x="8138520" y="4195800"/>
              <a:ext cx="3834360" cy="1838520"/>
            </a:xfrm>
            <a:prstGeom prst="rect">
              <a:avLst/>
            </a:prstGeom>
            <a:noFill/>
            <a:ln>
              <a:solidFill>
                <a:srgbClr val="000000"/>
              </a:solidFill>
            </a:ln>
          </p:spPr>
          <p:style>
            <a:lnRef idx="0"/>
            <a:fillRef idx="0"/>
            <a:effectRef idx="0"/>
            <a:fontRef idx="minor"/>
          </p:style>
          <p:txBody>
            <a:bodyPr lIns="90000" rIns="90000" tIns="45000" bIns="45000">
              <a:spAutoFit/>
            </a:bodyPr>
            <a:p>
              <a:pPr marL="171360" indent="-171000">
                <a:lnSpc>
                  <a:spcPct val="100000"/>
                </a:lnSpc>
                <a:buClr>
                  <a:srgbClr val="c7000a"/>
                </a:buClr>
                <a:buFont typeface="Wingdings" charset="2"/>
                <a:buChar char=""/>
              </a:pPr>
              <a:r>
                <a:rPr b="1" lang="en-IN" sz="1120" spc="-1" strike="noStrike">
                  <a:solidFill>
                    <a:srgbClr val="c7000a"/>
                  </a:solidFill>
                  <a:latin typeface="Calibri"/>
                  <a:ea typeface="微软雅黑"/>
                </a:rPr>
                <a:t>U</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f</a:t>
              </a:r>
              <a:r>
                <a:rPr b="1" lang="en-IN" sz="1120" spc="-1" strike="noStrike">
                  <a:solidFill>
                    <a:srgbClr val="c7000a"/>
                  </a:solidFill>
                  <a:latin typeface="Calibri"/>
                  <a:ea typeface="微软雅黑"/>
                </a:rPr>
                <a:t>y</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Q</a:t>
              </a:r>
              <a:r>
                <a:rPr b="1" lang="en-IN" sz="1120" spc="-1" strike="noStrike">
                  <a:solidFill>
                    <a:srgbClr val="c7000a"/>
                  </a:solidFill>
                  <a:latin typeface="Calibri"/>
                  <a:ea typeface="微软雅黑"/>
                </a:rPr>
                <a:t>L</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2</a:t>
              </a:r>
              <a:r>
                <a:rPr b="1" lang="en-IN" sz="1120" spc="-1" strike="noStrike">
                  <a:solidFill>
                    <a:srgbClr val="c7000a"/>
                  </a:solidFill>
                  <a:latin typeface="Calibri"/>
                  <a:ea typeface="微软雅黑"/>
                </a:rPr>
                <a:t>0</a:t>
              </a:r>
              <a:r>
                <a:rPr b="1" lang="en-IN" sz="1120" spc="-1" strike="noStrike">
                  <a:solidFill>
                    <a:srgbClr val="c7000a"/>
                  </a:solidFill>
                  <a:latin typeface="Calibri"/>
                  <a:ea typeface="微软雅黑"/>
                </a:rPr>
                <a:t>0</a:t>
              </a:r>
              <a:r>
                <a:rPr b="1" lang="en-IN" sz="1120" spc="-1" strike="noStrike">
                  <a:solidFill>
                    <a:srgbClr val="c7000a"/>
                  </a:solidFill>
                  <a:latin typeface="Calibri"/>
                  <a:ea typeface="微软雅黑"/>
                </a:rPr>
                <a:t>3</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h</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l</a:t>
              </a:r>
              <a:r>
                <a:rPr b="1" lang="en-IN" sz="1120" spc="-1" strike="noStrike">
                  <a:solidFill>
                    <a:srgbClr val="c7000a"/>
                  </a:solidFill>
                  <a:latin typeface="Calibri"/>
                  <a:ea typeface="微软雅黑"/>
                </a:rPr>
                <a:t>d</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d</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f</a:t>
              </a:r>
              <a:r>
                <a:rPr b="1" lang="en-IN" sz="1120" spc="-1" strike="noStrike">
                  <a:solidFill>
                    <a:srgbClr val="c7000a"/>
                  </a:solidFill>
                  <a:latin typeface="Calibri"/>
                  <a:ea typeface="微软雅黑"/>
                </a:rPr>
                <a:t>f</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r</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b</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w</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h</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r</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g</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u</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d</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u</a:t>
              </a:r>
              <a:r>
                <a:rPr b="1" lang="en-IN" sz="1120" spc="-1" strike="noStrike">
                  <a:solidFill>
                    <a:srgbClr val="c7000a"/>
                  </a:solidFill>
                  <a:latin typeface="Calibri"/>
                  <a:ea typeface="微软雅黑"/>
                </a:rPr>
                <a:t>r</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s</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m</a:t>
              </a:r>
              <a:r>
                <a:rPr b="1" lang="en-IN" sz="1120" spc="-1" strike="noStrike">
                  <a:solidFill>
                    <a:srgbClr val="c7000a"/>
                  </a:solidFill>
                  <a:latin typeface="Calibri"/>
                  <a:ea typeface="微软雅黑"/>
                </a:rPr>
                <a:t>p</a:t>
              </a:r>
              <a:r>
                <a:rPr b="1" lang="en-IN" sz="1120" spc="-1" strike="noStrike">
                  <a:solidFill>
                    <a:srgbClr val="c7000a"/>
                  </a:solidFill>
                  <a:latin typeface="Calibri"/>
                  <a:ea typeface="微软雅黑"/>
                </a:rPr>
                <a:t>l</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f</a:t>
              </a:r>
              <a:r>
                <a:rPr b="1" lang="en-IN" sz="1120" spc="-1" strike="noStrike">
                  <a:solidFill>
                    <a:srgbClr val="c7000a"/>
                  </a:solidFill>
                  <a:latin typeface="Calibri"/>
                  <a:ea typeface="微软雅黑"/>
                </a:rPr>
                <a:t>y</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p</a:t>
              </a:r>
              <a:r>
                <a:rPr b="1" lang="en-IN" sz="1120" spc="-1" strike="noStrike">
                  <a:solidFill>
                    <a:srgbClr val="c7000a"/>
                  </a:solidFill>
                  <a:latin typeface="Calibri"/>
                  <a:ea typeface="微软雅黑"/>
                </a:rPr>
                <a:t>p</a:t>
              </a:r>
              <a:r>
                <a:rPr b="1" lang="en-IN" sz="1120" spc="-1" strike="noStrike">
                  <a:solidFill>
                    <a:srgbClr val="c7000a"/>
                  </a:solidFill>
                  <a:latin typeface="Calibri"/>
                  <a:ea typeface="微软雅黑"/>
                </a:rPr>
                <a:t>l</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d</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v</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l</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p</a:t>
              </a:r>
              <a:r>
                <a:rPr b="1" lang="en-IN" sz="1120" spc="-1" strike="noStrike">
                  <a:solidFill>
                    <a:srgbClr val="c7000a"/>
                  </a:solidFill>
                  <a:latin typeface="Calibri"/>
                  <a:ea typeface="微软雅黑"/>
                </a:rPr>
                <a:t>m</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a</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d</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m</a:t>
              </a:r>
              <a:r>
                <a:rPr b="1" lang="en-IN" sz="1120" spc="-1" strike="noStrike">
                  <a:solidFill>
                    <a:srgbClr val="c7000a"/>
                  </a:solidFill>
                  <a:latin typeface="Calibri"/>
                  <a:ea typeface="微软雅黑"/>
                </a:rPr>
                <a:t>p</a:t>
              </a:r>
              <a:r>
                <a:rPr b="1" lang="en-IN" sz="1120" spc="-1" strike="noStrike">
                  <a:solidFill>
                    <a:srgbClr val="c7000a"/>
                  </a:solidFill>
                  <a:latin typeface="Calibri"/>
                  <a:ea typeface="微软雅黑"/>
                </a:rPr>
                <a:t>r</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v</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d</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v</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l</a:t>
              </a:r>
              <a:r>
                <a:rPr b="1" lang="en-IN" sz="1120" spc="-1" strike="noStrike">
                  <a:solidFill>
                    <a:srgbClr val="c7000a"/>
                  </a:solidFill>
                  <a:latin typeface="Calibri"/>
                  <a:ea typeface="微软雅黑"/>
                </a:rPr>
                <a:t>o</a:t>
              </a:r>
              <a:r>
                <a:rPr b="1" lang="en-IN" sz="1120" spc="-1" strike="noStrike">
                  <a:solidFill>
                    <a:srgbClr val="c7000a"/>
                  </a:solidFill>
                  <a:latin typeface="Calibri"/>
                  <a:ea typeface="微软雅黑"/>
                </a:rPr>
                <a:t>p</a:t>
              </a:r>
              <a:r>
                <a:rPr b="1" lang="en-IN" sz="1120" spc="-1" strike="noStrike">
                  <a:solidFill>
                    <a:srgbClr val="c7000a"/>
                  </a:solidFill>
                  <a:latin typeface="Calibri"/>
                  <a:ea typeface="微软雅黑"/>
                </a:rPr>
                <a:t>m</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t</a:t>
              </a:r>
              <a:r>
                <a:rPr b="1" lang="en-IN" sz="1120" spc="-1" strike="noStrike">
                  <a:solidFill>
                    <a:srgbClr val="c7000a"/>
                  </a:solidFill>
                  <a:latin typeface="Calibri"/>
                  <a:ea typeface="微软雅黑"/>
                </a:rPr>
                <a:t> </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f</a:t>
              </a:r>
              <a:r>
                <a:rPr b="1" lang="en-IN" sz="1120" spc="-1" strike="noStrike">
                  <a:solidFill>
                    <a:srgbClr val="c7000a"/>
                  </a:solidFill>
                  <a:latin typeface="Calibri"/>
                  <a:ea typeface="微软雅黑"/>
                </a:rPr>
                <a:t>f</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i</a:t>
              </a:r>
              <a:r>
                <a:rPr b="1" lang="en-IN" sz="1120" spc="-1" strike="noStrike">
                  <a:solidFill>
                    <a:srgbClr val="c7000a"/>
                  </a:solidFill>
                  <a:latin typeface="Calibri"/>
                  <a:ea typeface="微软雅黑"/>
                </a:rPr>
                <a:t>e</a:t>
              </a:r>
              <a:r>
                <a:rPr b="1" lang="en-IN" sz="1120" spc="-1" strike="noStrike">
                  <a:solidFill>
                    <a:srgbClr val="c7000a"/>
                  </a:solidFill>
                  <a:latin typeface="Calibri"/>
                  <a:ea typeface="微软雅黑"/>
                </a:rPr>
                <a:t>n</a:t>
              </a:r>
              <a:r>
                <a:rPr b="1" lang="en-IN" sz="1120" spc="-1" strike="noStrike">
                  <a:solidFill>
                    <a:srgbClr val="c7000a"/>
                  </a:solidFill>
                  <a:latin typeface="Calibri"/>
                  <a:ea typeface="微软雅黑"/>
                </a:rPr>
                <a:t>c</a:t>
              </a:r>
              <a:r>
                <a:rPr b="1" lang="en-IN" sz="1120" spc="-1" strike="noStrike">
                  <a:solidFill>
                    <a:srgbClr val="c7000a"/>
                  </a:solidFill>
                  <a:latin typeface="Calibri"/>
                  <a:ea typeface="微软雅黑"/>
                </a:rPr>
                <a:t>y</a:t>
              </a:r>
              <a:r>
                <a:rPr b="1" lang="en-IN" sz="1120" spc="-1" strike="noStrike">
                  <a:solidFill>
                    <a:srgbClr val="c7000a"/>
                  </a:solidFill>
                  <a:latin typeface="Calibri"/>
                  <a:ea typeface="微软雅黑"/>
                </a:rPr>
                <a:t>.</a:t>
              </a:r>
              <a:endParaRPr b="0" lang="en-IN" sz="1120" spc="-1" strike="noStrike">
                <a:latin typeface="Arial"/>
              </a:endParaRPr>
            </a:p>
            <a:p>
              <a:pPr>
                <a:lnSpc>
                  <a:spcPct val="100000"/>
                </a:lnSpc>
              </a:pPr>
              <a:endParaRPr b="0" lang="en-IN" sz="1120" spc="-1" strike="noStrike">
                <a:latin typeface="Arial"/>
              </a:endParaRPr>
            </a:p>
            <a:p>
              <a:pPr marL="171360" indent="-171000">
                <a:lnSpc>
                  <a:spcPct val="100000"/>
                </a:lnSpc>
                <a:buClr>
                  <a:srgbClr val="c7000a"/>
                </a:buClr>
                <a:buFont typeface="Wingdings" charset="2"/>
                <a:buChar char=""/>
              </a:pPr>
              <a:r>
                <a:rPr b="1" lang="en-US" sz="1120" spc="-1" strike="noStrike">
                  <a:solidFill>
                    <a:srgbClr val="c7000a"/>
                  </a:solidFill>
                  <a:latin typeface="Calibri"/>
                  <a:ea typeface="微软雅黑"/>
                </a:rPr>
                <a:t>H</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g</a:t>
              </a:r>
              <a:r>
                <a:rPr b="1" lang="en-US" sz="1120" spc="-1" strike="noStrike">
                  <a:solidFill>
                    <a:srgbClr val="c7000a"/>
                  </a:solidFill>
                  <a:latin typeface="Calibri"/>
                  <a:ea typeface="微软雅黑"/>
                </a:rPr>
                <a:t>h</a:t>
              </a:r>
              <a:r>
                <a:rPr b="1" lang="en-US" sz="1120" spc="-1" strike="noStrike">
                  <a:solidFill>
                    <a:srgbClr val="c7000a"/>
                  </a:solidFill>
                  <a:latin typeface="Calibri"/>
                  <a:ea typeface="微软雅黑"/>
                </a:rPr>
                <a:t>-</a:t>
              </a:r>
              <a:r>
                <a:rPr b="1" lang="en-US" sz="1120" spc="-1" strike="noStrike">
                  <a:solidFill>
                    <a:srgbClr val="c7000a"/>
                  </a:solidFill>
                  <a:latin typeface="Calibri"/>
                  <a:ea typeface="微软雅黑"/>
                </a:rPr>
                <a:t>p</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f</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m</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l</a:t>
              </a:r>
              <a:r>
                <a:rPr b="1" lang="en-US" sz="1120" spc="-1" strike="noStrike">
                  <a:solidFill>
                    <a:srgbClr val="c7000a"/>
                  </a:solidFill>
                  <a:latin typeface="Calibri"/>
                  <a:ea typeface="微软雅黑"/>
                </a:rPr>
                <a:t>y</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g</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p</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v</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d</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g</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l</a:t>
              </a:r>
              <a:r>
                <a:rPr b="1" lang="en-US" sz="1120" spc="-1" strike="noStrike">
                  <a:solidFill>
                    <a:srgbClr val="c7000a"/>
                  </a:solidFill>
                  <a:latin typeface="Calibri"/>
                  <a:ea typeface="微软雅黑"/>
                </a:rPr>
                <a:t>y</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w</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h</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1</a:t>
              </a:r>
              <a:r>
                <a:rPr b="1" lang="en-US" sz="1120" spc="-1" strike="noStrike">
                  <a:solidFill>
                    <a:srgbClr val="c7000a"/>
                  </a:solidFill>
                  <a:latin typeface="Calibri"/>
                  <a:ea typeface="微软雅黑"/>
                </a:rPr>
                <a:t>0</a:t>
              </a:r>
              <a:r>
                <a:rPr b="1" lang="en-US" sz="1120" spc="-1" strike="noStrike">
                  <a:solidFill>
                    <a:srgbClr val="c7000a"/>
                  </a:solidFill>
                  <a:latin typeface="Calibri"/>
                  <a:ea typeface="微软雅黑"/>
                </a:rPr>
                <a:t>0</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m</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d</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m</a:t>
              </a:r>
              <a:r>
                <a:rPr b="1" lang="en-US" sz="1120" spc="-1" strike="noStrike">
                  <a:solidFill>
                    <a:srgbClr val="c7000a"/>
                  </a:solidFill>
                  <a:latin typeface="Calibri"/>
                  <a:ea typeface="微软雅黑"/>
                </a:rPr>
                <a:t>p</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v</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g</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h</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p</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f</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m</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f</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u</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h</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g</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u</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d</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v</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r</a:t>
              </a:r>
              <a:r>
                <a:rPr b="1" lang="en-US" sz="1120" spc="-1" strike="noStrike">
                  <a:solidFill>
                    <a:srgbClr val="c7000a"/>
                  </a:solidFill>
                  <a:latin typeface="Calibri"/>
                  <a:ea typeface="微软雅黑"/>
                </a:rPr>
                <a:t>g</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c</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n</a:t>
              </a:r>
              <a:r>
                <a:rPr b="1" lang="en-US" sz="1120" spc="-1" strike="noStrike">
                  <a:solidFill>
                    <a:srgbClr val="c7000a"/>
                  </a:solidFill>
                  <a:latin typeface="Calibri"/>
                  <a:ea typeface="微软雅黑"/>
                </a:rPr>
                <a:t>a</a:t>
              </a:r>
              <a:r>
                <a:rPr b="1" lang="en-US" sz="1120" spc="-1" strike="noStrike">
                  <a:solidFill>
                    <a:srgbClr val="c7000a"/>
                  </a:solidFill>
                  <a:latin typeface="Calibri"/>
                  <a:ea typeface="微软雅黑"/>
                </a:rPr>
                <a:t>l</a:t>
              </a:r>
              <a:r>
                <a:rPr b="1" lang="en-US" sz="1120" spc="-1" strike="noStrike">
                  <a:solidFill>
                    <a:srgbClr val="c7000a"/>
                  </a:solidFill>
                  <a:latin typeface="Calibri"/>
                  <a:ea typeface="微软雅黑"/>
                </a:rPr>
                <a:t>y</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b</a:t>
              </a:r>
              <a:r>
                <a:rPr b="1" lang="en-US" sz="1120" spc="-1" strike="noStrike">
                  <a:solidFill>
                    <a:srgbClr val="c7000a"/>
                  </a:solidFill>
                  <a:latin typeface="Calibri"/>
                  <a:ea typeface="微软雅黑"/>
                </a:rPr>
                <a:t>y</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2</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o</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1</a:t>
              </a:r>
              <a:r>
                <a:rPr b="1" lang="en-US" sz="1120" spc="-1" strike="noStrike">
                  <a:solidFill>
                    <a:srgbClr val="c7000a"/>
                  </a:solidFill>
                  <a:latin typeface="Calibri"/>
                  <a:ea typeface="微软雅黑"/>
                </a:rPr>
                <a:t>0</a:t>
              </a:r>
              <a:r>
                <a:rPr b="1" lang="en-US" sz="1120" spc="-1" strike="noStrike">
                  <a:solidFill>
                    <a:srgbClr val="c7000a"/>
                  </a:solidFill>
                  <a:latin typeface="Calibri"/>
                  <a:ea typeface="微软雅黑"/>
                </a:rPr>
                <a:t> </a:t>
              </a:r>
              <a:r>
                <a:rPr b="1" lang="en-US" sz="1120" spc="-1" strike="noStrike">
                  <a:solidFill>
                    <a:srgbClr val="c7000a"/>
                  </a:solidFill>
                  <a:latin typeface="Calibri"/>
                  <a:ea typeface="微软雅黑"/>
                </a:rPr>
                <a:t>t</a:t>
              </a:r>
              <a:r>
                <a:rPr b="1" lang="en-US" sz="1120" spc="-1" strike="noStrike">
                  <a:solidFill>
                    <a:srgbClr val="c7000a"/>
                  </a:solidFill>
                  <a:latin typeface="Calibri"/>
                  <a:ea typeface="微软雅黑"/>
                </a:rPr>
                <a:t>i</a:t>
              </a:r>
              <a:r>
                <a:rPr b="1" lang="en-US" sz="1120" spc="-1" strike="noStrike">
                  <a:solidFill>
                    <a:srgbClr val="c7000a"/>
                  </a:solidFill>
                  <a:latin typeface="Calibri"/>
                  <a:ea typeface="微软雅黑"/>
                </a:rPr>
                <a:t>m</a:t>
              </a:r>
              <a:r>
                <a:rPr b="1" lang="en-US" sz="1120" spc="-1" strike="noStrike">
                  <a:solidFill>
                    <a:srgbClr val="c7000a"/>
                  </a:solidFill>
                  <a:latin typeface="Calibri"/>
                  <a:ea typeface="微软雅黑"/>
                </a:rPr>
                <a:t>e</a:t>
              </a:r>
              <a:r>
                <a:rPr b="1" lang="en-US" sz="1120" spc="-1" strike="noStrike">
                  <a:solidFill>
                    <a:srgbClr val="c7000a"/>
                  </a:solidFill>
                  <a:latin typeface="Calibri"/>
                  <a:ea typeface="微软雅黑"/>
                </a:rPr>
                <a:t>s</a:t>
              </a:r>
              <a:r>
                <a:rPr b="1" lang="en-US" sz="1120" spc="-1" strike="noStrike">
                  <a:solidFill>
                    <a:srgbClr val="c7000a"/>
                  </a:solidFill>
                  <a:latin typeface="Calibri"/>
                  <a:ea typeface="微软雅黑"/>
                </a:rPr>
                <a:t>.</a:t>
              </a:r>
              <a:endParaRPr b="0" lang="en-IN" sz="1120" spc="-1" strike="noStrike">
                <a:latin typeface="Arial"/>
              </a:endParaRPr>
            </a:p>
          </p:txBody>
        </p:sp>
      </p:grpSp>
      <p:grpSp>
        <p:nvGrpSpPr>
          <p:cNvPr id="298" name="Group 5"/>
          <p:cNvGrpSpPr/>
          <p:nvPr/>
        </p:nvGrpSpPr>
        <p:grpSpPr>
          <a:xfrm>
            <a:off x="8146080" y="2204640"/>
            <a:ext cx="3834360" cy="1662840"/>
            <a:chOff x="8146080" y="2204640"/>
            <a:chExt cx="3834360" cy="1662840"/>
          </a:xfrm>
        </p:grpSpPr>
        <p:sp>
          <p:nvSpPr>
            <p:cNvPr id="299" name="CustomShape 6"/>
            <p:cNvSpPr/>
            <p:nvPr/>
          </p:nvSpPr>
          <p:spPr>
            <a:xfrm>
              <a:off x="8146080" y="2204640"/>
              <a:ext cx="3834360" cy="282600"/>
            </a:xfrm>
            <a:prstGeom prst="rect">
              <a:avLst/>
            </a:prstGeom>
            <a:solidFill>
              <a:schemeClr val="accent6"/>
            </a:solidFill>
            <a:ln>
              <a:noFill/>
            </a:ln>
          </p:spPr>
          <p:style>
            <a:lnRef idx="0"/>
            <a:fillRef idx="0"/>
            <a:effectRef idx="0"/>
            <a:fontRef idx="minor"/>
          </p:style>
          <p:txBody>
            <a:bodyPr lIns="90000" rIns="90000" tIns="45000" bIns="45000">
              <a:spAutoFit/>
            </a:bodyPr>
            <a:p>
              <a:pPr algn="ctr">
                <a:lnSpc>
                  <a:spcPct val="100000"/>
                </a:lnSpc>
              </a:pPr>
              <a:r>
                <a:rPr b="0" lang="en-IN" sz="1260" spc="-1" strike="noStrike">
                  <a:solidFill>
                    <a:srgbClr val="ffffff"/>
                  </a:solidFill>
                  <a:latin typeface="Calibri"/>
                  <a:ea typeface="微软雅黑"/>
                </a:rPr>
                <a:t>B</a:t>
              </a:r>
              <a:r>
                <a:rPr b="0" lang="en-IN" sz="1260" spc="-1" strike="noStrike">
                  <a:solidFill>
                    <a:srgbClr val="ffffff"/>
                  </a:solidFill>
                  <a:latin typeface="Calibri"/>
                  <a:ea typeface="微软雅黑"/>
                </a:rPr>
                <a:t>u</a:t>
              </a:r>
              <a:r>
                <a:rPr b="0" lang="en-IN" sz="1260" spc="-1" strike="noStrike">
                  <a:solidFill>
                    <a:srgbClr val="ffffff"/>
                  </a:solidFill>
                  <a:latin typeface="Calibri"/>
                  <a:ea typeface="微软雅黑"/>
                </a:rPr>
                <a:t>s</a:t>
              </a:r>
              <a:r>
                <a:rPr b="0" lang="en-IN" sz="1260" spc="-1" strike="noStrike">
                  <a:solidFill>
                    <a:srgbClr val="ffffff"/>
                  </a:solidFill>
                  <a:latin typeface="Calibri"/>
                  <a:ea typeface="微软雅黑"/>
                </a:rPr>
                <a:t>i</a:t>
              </a:r>
              <a:r>
                <a:rPr b="0" lang="en-IN" sz="1260" spc="-1" strike="noStrike">
                  <a:solidFill>
                    <a:srgbClr val="ffffff"/>
                  </a:solidFill>
                  <a:latin typeface="Calibri"/>
                  <a:ea typeface="微软雅黑"/>
                </a:rPr>
                <a:t>n</a:t>
              </a:r>
              <a:r>
                <a:rPr b="0" lang="en-IN" sz="1260" spc="-1" strike="noStrike">
                  <a:solidFill>
                    <a:srgbClr val="ffffff"/>
                  </a:solidFill>
                  <a:latin typeface="Calibri"/>
                  <a:ea typeface="微软雅黑"/>
                </a:rPr>
                <a:t>e</a:t>
              </a:r>
              <a:r>
                <a:rPr b="0" lang="en-IN" sz="1260" spc="-1" strike="noStrike">
                  <a:solidFill>
                    <a:srgbClr val="ffffff"/>
                  </a:solidFill>
                  <a:latin typeface="Calibri"/>
                  <a:ea typeface="微软雅黑"/>
                </a:rPr>
                <a:t>s</a:t>
              </a:r>
              <a:r>
                <a:rPr b="0" lang="en-IN" sz="1260" spc="-1" strike="noStrike">
                  <a:solidFill>
                    <a:srgbClr val="ffffff"/>
                  </a:solidFill>
                  <a:latin typeface="Calibri"/>
                  <a:ea typeface="微软雅黑"/>
                </a:rPr>
                <a:t>s </a:t>
              </a:r>
              <a:r>
                <a:rPr b="0" lang="en-IN" sz="1260" spc="-1" strike="noStrike">
                  <a:solidFill>
                    <a:srgbClr val="ffffff"/>
                  </a:solidFill>
                  <a:latin typeface="Calibri"/>
                  <a:ea typeface="微软雅黑"/>
                </a:rPr>
                <a:t>P</a:t>
              </a:r>
              <a:r>
                <a:rPr b="0" lang="en-IN" sz="1260" spc="-1" strike="noStrike">
                  <a:solidFill>
                    <a:srgbClr val="ffffff"/>
                  </a:solidFill>
                  <a:latin typeface="Calibri"/>
                  <a:ea typeface="微软雅黑"/>
                </a:rPr>
                <a:t>a</a:t>
              </a:r>
              <a:r>
                <a:rPr b="0" lang="en-IN" sz="1260" spc="-1" strike="noStrike">
                  <a:solidFill>
                    <a:srgbClr val="ffffff"/>
                  </a:solidFill>
                  <a:latin typeface="Calibri"/>
                  <a:ea typeface="微软雅黑"/>
                </a:rPr>
                <a:t>i</a:t>
              </a:r>
              <a:r>
                <a:rPr b="0" lang="en-IN" sz="1260" spc="-1" strike="noStrike">
                  <a:solidFill>
                    <a:srgbClr val="ffffff"/>
                  </a:solidFill>
                  <a:latin typeface="Calibri"/>
                  <a:ea typeface="微软雅黑"/>
                </a:rPr>
                <a:t>n </a:t>
              </a:r>
              <a:r>
                <a:rPr b="0" lang="en-IN" sz="1260" spc="-1" strike="noStrike">
                  <a:solidFill>
                    <a:srgbClr val="ffffff"/>
                  </a:solidFill>
                  <a:latin typeface="Calibri"/>
                  <a:ea typeface="微软雅黑"/>
                </a:rPr>
                <a:t>P</a:t>
              </a:r>
              <a:r>
                <a:rPr b="0" lang="en-IN" sz="1260" spc="-1" strike="noStrike">
                  <a:solidFill>
                    <a:srgbClr val="ffffff"/>
                  </a:solidFill>
                  <a:latin typeface="Calibri"/>
                  <a:ea typeface="微软雅黑"/>
                </a:rPr>
                <a:t>o</a:t>
              </a:r>
              <a:r>
                <a:rPr b="0" lang="en-IN" sz="1260" spc="-1" strike="noStrike">
                  <a:solidFill>
                    <a:srgbClr val="ffffff"/>
                  </a:solidFill>
                  <a:latin typeface="Calibri"/>
                  <a:ea typeface="微软雅黑"/>
                </a:rPr>
                <a:t>i</a:t>
              </a:r>
              <a:r>
                <a:rPr b="0" lang="en-IN" sz="1260" spc="-1" strike="noStrike">
                  <a:solidFill>
                    <a:srgbClr val="ffffff"/>
                  </a:solidFill>
                  <a:latin typeface="Calibri"/>
                  <a:ea typeface="微软雅黑"/>
                </a:rPr>
                <a:t>n</a:t>
              </a:r>
              <a:r>
                <a:rPr b="0" lang="en-IN" sz="1260" spc="-1" strike="noStrike">
                  <a:solidFill>
                    <a:srgbClr val="ffffff"/>
                  </a:solidFill>
                  <a:latin typeface="Calibri"/>
                  <a:ea typeface="微软雅黑"/>
                </a:rPr>
                <a:t>t</a:t>
              </a:r>
              <a:r>
                <a:rPr b="0" lang="en-IN" sz="1260" spc="-1" strike="noStrike">
                  <a:solidFill>
                    <a:srgbClr val="ffffff"/>
                  </a:solidFill>
                  <a:latin typeface="Calibri"/>
                  <a:ea typeface="微软雅黑"/>
                </a:rPr>
                <a:t>s</a:t>
              </a:r>
              <a:endParaRPr b="0" lang="en-IN" sz="1260" spc="-1" strike="noStrike">
                <a:latin typeface="Arial"/>
              </a:endParaRPr>
            </a:p>
          </p:txBody>
        </p:sp>
        <p:sp>
          <p:nvSpPr>
            <p:cNvPr id="300" name="CustomShape 7"/>
            <p:cNvSpPr/>
            <p:nvPr/>
          </p:nvSpPr>
          <p:spPr>
            <a:xfrm>
              <a:off x="8147880" y="2583360"/>
              <a:ext cx="3825000" cy="1284120"/>
            </a:xfrm>
            <a:prstGeom prst="rect">
              <a:avLst/>
            </a:prstGeom>
            <a:noFill/>
            <a:ln>
              <a:solidFill>
                <a:srgbClr val="000000"/>
              </a:solidFill>
            </a:ln>
          </p:spPr>
          <p:style>
            <a:lnRef idx="0"/>
            <a:fillRef idx="0"/>
            <a:effectRef idx="0"/>
            <a:fontRef idx="minor"/>
          </p:style>
          <p:txBody>
            <a:bodyPr lIns="90000" rIns="90000" tIns="45000" bIns="45000">
              <a:spAutoFit/>
            </a:bodyPr>
            <a:p>
              <a:pPr marL="171360" indent="-171000">
                <a:lnSpc>
                  <a:spcPct val="100000"/>
                </a:lnSpc>
                <a:buClr>
                  <a:srgbClr val="000000"/>
                </a:buClr>
                <a:buFont typeface="Wingdings" charset="2"/>
                <a:buChar char=""/>
              </a:pP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m</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h</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g</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k</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m</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h</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g</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b</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v</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y</a:t>
              </a:r>
              <a:r>
                <a:rPr b="0" lang="en-IN" sz="1120" spc="-1" strike="noStrike">
                  <a:solidFill>
                    <a:srgbClr val="000000"/>
                  </a:solidFill>
                  <a:latin typeface="Calibri"/>
                  <a:ea typeface="微软雅黑"/>
                </a:rPr>
                <a:t>,</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w</a:t>
              </a:r>
              <a:r>
                <a:rPr b="0" lang="en-IN" sz="1120" spc="-1" strike="noStrike">
                  <a:solidFill>
                    <a:srgbClr val="000000"/>
                  </a:solidFill>
                  <a:latin typeface="Calibri"/>
                  <a:ea typeface="微软雅黑"/>
                </a:rPr>
                <a:t>h</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h</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v</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a:t>
              </a:r>
              <a:endParaRPr b="0" lang="en-IN" sz="1120" spc="-1" strike="noStrike">
                <a:latin typeface="Arial"/>
              </a:endParaRPr>
            </a:p>
            <a:p>
              <a:pPr marL="171360" indent="-171000">
                <a:lnSpc>
                  <a:spcPct val="100000"/>
                </a:lnSpc>
                <a:buClr>
                  <a:srgbClr val="000000"/>
                </a:buClr>
                <a:buFont typeface="Wingdings" charset="2"/>
                <a:buChar char=""/>
              </a:pP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r</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y</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k</a:t>
              </a:r>
              <a:r>
                <a:rPr b="0" lang="en-IN" sz="1120" spc="-1" strike="noStrike">
                  <a:solidFill>
                    <a:srgbClr val="000000"/>
                  </a:solidFill>
                  <a:latin typeface="Calibri"/>
                  <a:ea typeface="微软雅黑"/>
                </a:rPr>
                <a:t>s</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h</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v</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g</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p</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w</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y</a:t>
              </a:r>
              <a:r>
                <a:rPr b="0" lang="en-IN" sz="1120" spc="-1" strike="noStrike">
                  <a:solidFill>
                    <a:srgbClr val="000000"/>
                  </a:solidFill>
                  <a:latin typeface="Calibri"/>
                  <a:ea typeface="微软雅黑"/>
                </a:rPr>
                <a:t>,</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n</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f</a:t>
              </a:r>
              <a:r>
                <a:rPr b="0" lang="en-IN" sz="1120" spc="-1" strike="noStrike">
                  <a:solidFill>
                    <a:srgbClr val="000000"/>
                  </a:solidFill>
                  <a:latin typeface="Calibri"/>
                  <a:ea typeface="微软雅黑"/>
                </a:rPr>
                <a:t>i</a:t>
              </a:r>
              <a:r>
                <a:rPr b="0" lang="en-IN" sz="1120" spc="-1" strike="noStrike">
                  <a:solidFill>
                    <a:srgbClr val="000000"/>
                  </a:solidFill>
                  <a:latin typeface="Calibri"/>
                  <a:ea typeface="微软雅黑"/>
                </a:rPr>
                <a:t>c</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l</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b</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 </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u</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o</a:t>
              </a:r>
              <a:r>
                <a:rPr b="0" lang="en-IN" sz="1120" spc="-1" strike="noStrike">
                  <a:solidFill>
                    <a:srgbClr val="000000"/>
                  </a:solidFill>
                  <a:latin typeface="Calibri"/>
                  <a:ea typeface="微软雅黑"/>
                </a:rPr>
                <a:t>m</a:t>
              </a:r>
              <a:r>
                <a:rPr b="0" lang="en-IN" sz="1120" spc="-1" strike="noStrike">
                  <a:solidFill>
                    <a:srgbClr val="000000"/>
                  </a:solidFill>
                  <a:latin typeface="Calibri"/>
                  <a:ea typeface="微软雅黑"/>
                </a:rPr>
                <a:t>a</a:t>
              </a:r>
              <a:r>
                <a:rPr b="0" lang="en-IN" sz="1120" spc="-1" strike="noStrike">
                  <a:solidFill>
                    <a:srgbClr val="000000"/>
                  </a:solidFill>
                  <a:latin typeface="Calibri"/>
                  <a:ea typeface="微软雅黑"/>
                </a:rPr>
                <a:t>t</a:t>
              </a:r>
              <a:r>
                <a:rPr b="0" lang="en-IN" sz="1120" spc="-1" strike="noStrike">
                  <a:solidFill>
                    <a:srgbClr val="000000"/>
                  </a:solidFill>
                  <a:latin typeface="Calibri"/>
                  <a:ea typeface="微软雅黑"/>
                </a:rPr>
                <a:t>e</a:t>
              </a:r>
              <a:r>
                <a:rPr b="0" lang="en-IN" sz="1120" spc="-1" strike="noStrike">
                  <a:solidFill>
                    <a:srgbClr val="000000"/>
                  </a:solidFill>
                  <a:latin typeface="Calibri"/>
                  <a:ea typeface="微软雅黑"/>
                </a:rPr>
                <a:t>d</a:t>
              </a:r>
              <a:r>
                <a:rPr b="0" lang="en-IN" sz="1120" spc="-1" strike="noStrike">
                  <a:solidFill>
                    <a:srgbClr val="000000"/>
                  </a:solidFill>
                  <a:latin typeface="Calibri"/>
                  <a:ea typeface="微软雅黑"/>
                </a:rPr>
                <a:t>.</a:t>
              </a:r>
              <a:endParaRPr b="0" lang="en-IN" sz="1120" spc="-1" strike="noStrike">
                <a:latin typeface="Arial"/>
              </a:endParaRPr>
            </a:p>
          </p:txBody>
        </p:sp>
      </p:grpSp>
      <p:sp>
        <p:nvSpPr>
          <p:cNvPr id="301" name="CustomShape 8"/>
          <p:cNvSpPr/>
          <p:nvPr/>
        </p:nvSpPr>
        <p:spPr>
          <a:xfrm>
            <a:off x="738000" y="5956200"/>
            <a:ext cx="3373920" cy="27324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r>
              <a:rPr b="0" lang="en-IN" sz="1200" spc="-1" strike="noStrike">
                <a:solidFill>
                  <a:srgbClr val="c7000a"/>
                </a:solidFill>
                <a:latin typeface="Calibri"/>
                <a:ea typeface="微软雅黑"/>
              </a:rPr>
              <a:t>H</a:t>
            </a:r>
            <a:r>
              <a:rPr b="0" lang="en-IN" sz="1200" spc="-1" strike="noStrike">
                <a:solidFill>
                  <a:srgbClr val="c7000a"/>
                </a:solidFill>
                <a:latin typeface="Calibri"/>
                <a:ea typeface="微软雅黑"/>
              </a:rPr>
              <a:t>i</a:t>
            </a:r>
            <a:r>
              <a:rPr b="0" lang="en-IN" sz="1200" spc="-1" strike="noStrike">
                <a:solidFill>
                  <a:srgbClr val="c7000a"/>
                </a:solidFill>
                <a:latin typeface="Calibri"/>
                <a:ea typeface="微软雅黑"/>
              </a:rPr>
              <a:t>g</a:t>
            </a:r>
            <a:r>
              <a:rPr b="0" lang="en-IN" sz="1200" spc="-1" strike="noStrike">
                <a:solidFill>
                  <a:srgbClr val="c7000a"/>
                </a:solidFill>
                <a:latin typeface="Calibri"/>
                <a:ea typeface="微软雅黑"/>
              </a:rPr>
              <a:t>h</a:t>
            </a:r>
            <a:r>
              <a:rPr b="0" lang="en-IN" sz="1200" spc="-1" strike="noStrike">
                <a:solidFill>
                  <a:srgbClr val="c7000a"/>
                </a:solidFill>
                <a:latin typeface="Calibri"/>
                <a:ea typeface="微软雅黑"/>
              </a:rPr>
              <a:t> </a:t>
            </a:r>
            <a:r>
              <a:rPr b="0" lang="en-IN" sz="1200" spc="-1" strike="noStrike">
                <a:solidFill>
                  <a:srgbClr val="c7000a"/>
                </a:solidFill>
                <a:latin typeface="Calibri"/>
                <a:ea typeface="微软雅黑"/>
              </a:rPr>
              <a:t>t</a:t>
            </a:r>
            <a:r>
              <a:rPr b="0" lang="en-IN" sz="1200" spc="-1" strike="noStrike">
                <a:solidFill>
                  <a:srgbClr val="c7000a"/>
                </a:solidFill>
                <a:latin typeface="Calibri"/>
                <a:ea typeface="微软雅黑"/>
              </a:rPr>
              <a:t>h</a:t>
            </a:r>
            <a:r>
              <a:rPr b="0" lang="en-IN" sz="1200" spc="-1" strike="noStrike">
                <a:solidFill>
                  <a:srgbClr val="c7000a"/>
                </a:solidFill>
                <a:latin typeface="Calibri"/>
                <a:ea typeface="微软雅黑"/>
              </a:rPr>
              <a:t>r</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s</a:t>
            </a:r>
            <a:r>
              <a:rPr b="0" lang="en-IN" sz="1200" spc="-1" strike="noStrike">
                <a:solidFill>
                  <a:srgbClr val="c7000a"/>
                </a:solidFill>
                <a:latin typeface="Calibri"/>
                <a:ea typeface="微软雅黑"/>
              </a:rPr>
              <a:t>h</a:t>
            </a:r>
            <a:r>
              <a:rPr b="0" lang="en-IN" sz="1200" spc="-1" strike="noStrike">
                <a:solidFill>
                  <a:srgbClr val="c7000a"/>
                </a:solidFill>
                <a:latin typeface="Calibri"/>
                <a:ea typeface="微软雅黑"/>
              </a:rPr>
              <a:t>o</a:t>
            </a:r>
            <a:r>
              <a:rPr b="0" lang="en-IN" sz="1200" spc="-1" strike="noStrike">
                <a:solidFill>
                  <a:srgbClr val="c7000a"/>
                </a:solidFill>
                <a:latin typeface="Calibri"/>
                <a:ea typeface="微软雅黑"/>
              </a:rPr>
              <a:t>l</a:t>
            </a:r>
            <a:r>
              <a:rPr b="0" lang="en-IN" sz="1200" spc="-1" strike="noStrike">
                <a:solidFill>
                  <a:srgbClr val="c7000a"/>
                </a:solidFill>
                <a:latin typeface="Calibri"/>
                <a:ea typeface="微软雅黑"/>
              </a:rPr>
              <a:t>d</a:t>
            </a:r>
            <a:r>
              <a:rPr b="0" lang="en-IN" sz="1200" spc="-1" strike="noStrike">
                <a:solidFill>
                  <a:srgbClr val="c7000a"/>
                </a:solidFill>
                <a:latin typeface="Calibri"/>
                <a:ea typeface="微软雅黑"/>
              </a:rPr>
              <a:t> </a:t>
            </a:r>
            <a:r>
              <a:rPr b="0" lang="en-IN" sz="1200" spc="-1" strike="noStrike">
                <a:solidFill>
                  <a:srgbClr val="c7000a"/>
                </a:solidFill>
                <a:latin typeface="Calibri"/>
                <a:ea typeface="微软雅黑"/>
              </a:rPr>
              <a:t>a</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d</a:t>
            </a:r>
            <a:r>
              <a:rPr b="0" lang="en-IN" sz="1200" spc="-1" strike="noStrike">
                <a:solidFill>
                  <a:srgbClr val="c7000a"/>
                </a:solidFill>
                <a:latin typeface="Calibri"/>
                <a:ea typeface="微软雅黑"/>
              </a:rPr>
              <a:t> </a:t>
            </a:r>
            <a:r>
              <a:rPr b="0" lang="en-IN" sz="1200" spc="-1" strike="noStrike">
                <a:solidFill>
                  <a:srgbClr val="c7000a"/>
                </a:solidFill>
                <a:latin typeface="Calibri"/>
                <a:ea typeface="微软雅黑"/>
              </a:rPr>
              <a:t>c</a:t>
            </a:r>
            <a:r>
              <a:rPr b="0" lang="en-IN" sz="1200" spc="-1" strike="noStrike">
                <a:solidFill>
                  <a:srgbClr val="c7000a"/>
                </a:solidFill>
                <a:latin typeface="Calibri"/>
                <a:ea typeface="微软雅黑"/>
              </a:rPr>
              <a:t>o</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p</a:t>
            </a:r>
            <a:r>
              <a:rPr b="0" lang="en-IN" sz="1200" spc="-1" strike="noStrike">
                <a:solidFill>
                  <a:srgbClr val="c7000a"/>
                </a:solidFill>
                <a:latin typeface="Calibri"/>
                <a:ea typeface="微软雅黑"/>
              </a:rPr>
              <a:t>l</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x</a:t>
            </a:r>
            <a:r>
              <a:rPr b="0" lang="en-IN" sz="1200" spc="-1" strike="noStrike">
                <a:solidFill>
                  <a:srgbClr val="c7000a"/>
                </a:solidFill>
                <a:latin typeface="Calibri"/>
                <a:ea typeface="微软雅黑"/>
              </a:rPr>
              <a:t> </a:t>
            </a:r>
            <a:r>
              <a:rPr b="0" lang="en-IN" sz="1200" spc="-1" strike="noStrike">
                <a:solidFill>
                  <a:srgbClr val="c7000a"/>
                </a:solidFill>
                <a:latin typeface="Calibri"/>
                <a:ea typeface="微软雅黑"/>
              </a:rPr>
              <a:t>d</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v</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l</a:t>
            </a:r>
            <a:r>
              <a:rPr b="0" lang="en-IN" sz="1200" spc="-1" strike="noStrike">
                <a:solidFill>
                  <a:srgbClr val="c7000a"/>
                </a:solidFill>
                <a:latin typeface="Calibri"/>
                <a:ea typeface="微软雅黑"/>
              </a:rPr>
              <a:t>o</a:t>
            </a:r>
            <a:r>
              <a:rPr b="0" lang="en-IN" sz="1200" spc="-1" strike="noStrike">
                <a:solidFill>
                  <a:srgbClr val="c7000a"/>
                </a:solidFill>
                <a:latin typeface="Calibri"/>
                <a:ea typeface="微软雅黑"/>
              </a:rPr>
              <a:t>p</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t</a:t>
            </a:r>
            <a:endParaRPr b="0" lang="en-IN" sz="1200" spc="-1" strike="noStrike">
              <a:latin typeface="Arial"/>
            </a:endParaRPr>
          </a:p>
        </p:txBody>
      </p:sp>
      <p:sp>
        <p:nvSpPr>
          <p:cNvPr id="302" name="CustomShape 9"/>
          <p:cNvSpPr/>
          <p:nvPr/>
        </p:nvSpPr>
        <p:spPr>
          <a:xfrm>
            <a:off x="4667760" y="5829480"/>
            <a:ext cx="3366000" cy="6368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1200" spc="-1" strike="noStrike">
                <a:solidFill>
                  <a:srgbClr val="c7000a"/>
                </a:solidFill>
                <a:latin typeface="Calibri"/>
                <a:ea typeface="微软雅黑"/>
              </a:rPr>
              <a:t>U</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i</a:t>
            </a:r>
            <a:r>
              <a:rPr b="0" lang="en-IN" sz="1200" spc="-1" strike="noStrike">
                <a:solidFill>
                  <a:srgbClr val="c7000a"/>
                </a:solidFill>
                <a:latin typeface="Calibri"/>
                <a:ea typeface="微软雅黑"/>
              </a:rPr>
              <a:t>fi</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d </a:t>
            </a:r>
            <a:r>
              <a:rPr b="0" lang="en-IN" sz="1200" spc="-1" strike="noStrike">
                <a:solidFill>
                  <a:srgbClr val="c7000a"/>
                </a:solidFill>
                <a:latin typeface="Calibri"/>
                <a:ea typeface="微软雅黑"/>
              </a:rPr>
              <a:t>S</a:t>
            </a:r>
            <a:r>
              <a:rPr b="0" lang="en-IN" sz="1200" spc="-1" strike="noStrike">
                <a:solidFill>
                  <a:srgbClr val="c7000a"/>
                </a:solidFill>
                <a:latin typeface="Calibri"/>
                <a:ea typeface="微软雅黑"/>
              </a:rPr>
              <a:t>Q</a:t>
            </a:r>
            <a:r>
              <a:rPr b="0" lang="en-IN" sz="1200" spc="-1" strike="noStrike">
                <a:solidFill>
                  <a:srgbClr val="c7000a"/>
                </a:solidFill>
                <a:latin typeface="Calibri"/>
                <a:ea typeface="微软雅黑"/>
              </a:rPr>
              <a:t>L </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t</a:t>
            </a:r>
            <a:r>
              <a:rPr b="0" lang="en-IN" sz="1200" spc="-1" strike="noStrike">
                <a:solidFill>
                  <a:srgbClr val="c7000a"/>
                </a:solidFill>
                <a:latin typeface="Calibri"/>
                <a:ea typeface="微软雅黑"/>
              </a:rPr>
              <a:t>r</a:t>
            </a:r>
            <a:r>
              <a:rPr b="0" lang="en-IN" sz="1200" spc="-1" strike="noStrike">
                <a:solidFill>
                  <a:srgbClr val="c7000a"/>
                </a:solidFill>
                <a:latin typeface="Calibri"/>
                <a:ea typeface="微软雅黑"/>
              </a:rPr>
              <a:t>y</a:t>
            </a:r>
            <a:r>
              <a:rPr b="0" lang="en-IN" sz="1200" spc="-1" strike="noStrike">
                <a:solidFill>
                  <a:srgbClr val="c7000a"/>
                </a:solidFill>
                <a:latin typeface="Calibri"/>
                <a:ea typeface="微软雅黑"/>
              </a:rPr>
              <a:t>, </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u</a:t>
            </a:r>
            <a:r>
              <a:rPr b="0" lang="en-IN" sz="1200" spc="-1" strike="noStrike">
                <a:solidFill>
                  <a:srgbClr val="c7000a"/>
                </a:solidFill>
                <a:latin typeface="Calibri"/>
                <a:ea typeface="微软雅黑"/>
              </a:rPr>
              <a:t>lt</a:t>
            </a:r>
            <a:r>
              <a:rPr b="0" lang="en-IN" sz="1200" spc="-1" strike="noStrike">
                <a:solidFill>
                  <a:srgbClr val="c7000a"/>
                </a:solidFill>
                <a:latin typeface="Calibri"/>
                <a:ea typeface="微软雅黑"/>
              </a:rPr>
              <a:t>i-</a:t>
            </a:r>
            <a:r>
              <a:rPr b="0" lang="en-IN" sz="1200" spc="-1" strike="noStrike">
                <a:solidFill>
                  <a:srgbClr val="c7000a"/>
                </a:solidFill>
                <a:latin typeface="Calibri"/>
                <a:ea typeface="微软雅黑"/>
              </a:rPr>
              <a:t>s</a:t>
            </a:r>
            <a:r>
              <a:rPr b="0" lang="en-IN" sz="1200" spc="-1" strike="noStrike">
                <a:solidFill>
                  <a:srgbClr val="c7000a"/>
                </a:solidFill>
                <a:latin typeface="Calibri"/>
                <a:ea typeface="微软雅黑"/>
              </a:rPr>
              <a:t>o</a:t>
            </a:r>
            <a:r>
              <a:rPr b="0" lang="en-IN" sz="1200" spc="-1" strike="noStrike">
                <a:solidFill>
                  <a:srgbClr val="c7000a"/>
                </a:solidFill>
                <a:latin typeface="Calibri"/>
                <a:ea typeface="微软雅黑"/>
              </a:rPr>
              <a:t>u</a:t>
            </a:r>
            <a:r>
              <a:rPr b="0" lang="en-IN" sz="1200" spc="-1" strike="noStrike">
                <a:solidFill>
                  <a:srgbClr val="c7000a"/>
                </a:solidFill>
                <a:latin typeface="Calibri"/>
                <a:ea typeface="微软雅黑"/>
              </a:rPr>
              <a:t>r</a:t>
            </a:r>
            <a:r>
              <a:rPr b="0" lang="en-IN" sz="1200" spc="-1" strike="noStrike">
                <a:solidFill>
                  <a:srgbClr val="c7000a"/>
                </a:solidFill>
                <a:latin typeface="Calibri"/>
                <a:ea typeface="微软雅黑"/>
              </a:rPr>
              <a:t>c</a:t>
            </a:r>
            <a:r>
              <a:rPr b="0" lang="en-IN" sz="1200" spc="-1" strike="noStrike">
                <a:solidFill>
                  <a:srgbClr val="c7000a"/>
                </a:solidFill>
                <a:latin typeface="Calibri"/>
                <a:ea typeface="微软雅黑"/>
              </a:rPr>
              <a:t>e </a:t>
            </a:r>
            <a:r>
              <a:rPr b="0" lang="en-IN" sz="1200" spc="-1" strike="noStrike">
                <a:solidFill>
                  <a:srgbClr val="c7000a"/>
                </a:solidFill>
                <a:latin typeface="Calibri"/>
                <a:ea typeface="微软雅黑"/>
              </a:rPr>
              <a:t>c</a:t>
            </a:r>
            <a:r>
              <a:rPr b="0" lang="en-IN" sz="1200" spc="-1" strike="noStrike">
                <a:solidFill>
                  <a:srgbClr val="c7000a"/>
                </a:solidFill>
                <a:latin typeface="Calibri"/>
                <a:ea typeface="微软雅黑"/>
              </a:rPr>
              <a:t>o</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v</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r</a:t>
            </a:r>
            <a:r>
              <a:rPr b="0" lang="en-IN" sz="1200" spc="-1" strike="noStrike">
                <a:solidFill>
                  <a:srgbClr val="c7000a"/>
                </a:solidFill>
                <a:latin typeface="Calibri"/>
                <a:ea typeface="微软雅黑"/>
              </a:rPr>
              <a:t>g</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c</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 </a:t>
            </a:r>
            <a:r>
              <a:rPr b="0" lang="en-IN" sz="1200" spc="-1" strike="noStrike">
                <a:solidFill>
                  <a:srgbClr val="c7000a"/>
                </a:solidFill>
                <a:latin typeface="Calibri"/>
                <a:ea typeface="微软雅黑"/>
              </a:rPr>
              <a:t>s</a:t>
            </a:r>
            <a:r>
              <a:rPr b="0" lang="en-IN" sz="1200" spc="-1" strike="noStrike">
                <a:solidFill>
                  <a:srgbClr val="c7000a"/>
                </a:solidFill>
                <a:latin typeface="Calibri"/>
                <a:ea typeface="微软雅黑"/>
              </a:rPr>
              <a:t>i</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p</a:t>
            </a:r>
            <a:r>
              <a:rPr b="0" lang="en-IN" sz="1200" spc="-1" strike="noStrike">
                <a:solidFill>
                  <a:srgbClr val="c7000a"/>
                </a:solidFill>
                <a:latin typeface="Calibri"/>
                <a:ea typeface="微软雅黑"/>
              </a:rPr>
              <a:t>li</a:t>
            </a:r>
            <a:r>
              <a:rPr b="0" lang="en-IN" sz="1200" spc="-1" strike="noStrike">
                <a:solidFill>
                  <a:srgbClr val="c7000a"/>
                </a:solidFill>
                <a:latin typeface="Calibri"/>
                <a:ea typeface="微软雅黑"/>
              </a:rPr>
              <a:t>f</a:t>
            </a:r>
            <a:r>
              <a:rPr b="0" lang="en-IN" sz="1200" spc="-1" strike="noStrike">
                <a:solidFill>
                  <a:srgbClr val="c7000a"/>
                </a:solidFill>
                <a:latin typeface="Calibri"/>
                <a:ea typeface="微软雅黑"/>
              </a:rPr>
              <a:t>y</a:t>
            </a:r>
            <a:r>
              <a:rPr b="0" lang="en-IN" sz="1200" spc="-1" strike="noStrike">
                <a:solidFill>
                  <a:srgbClr val="c7000a"/>
                </a:solidFill>
                <a:latin typeface="Calibri"/>
                <a:ea typeface="微软雅黑"/>
              </a:rPr>
              <a:t>i</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g </a:t>
            </a:r>
            <a:r>
              <a:rPr b="0" lang="en-IN" sz="1200" spc="-1" strike="noStrike">
                <a:solidFill>
                  <a:srgbClr val="c7000a"/>
                </a:solidFill>
                <a:latin typeface="Calibri"/>
                <a:ea typeface="微软雅黑"/>
              </a:rPr>
              <a:t>d</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v</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l</a:t>
            </a:r>
            <a:r>
              <a:rPr b="0" lang="en-IN" sz="1200" spc="-1" strike="noStrike">
                <a:solidFill>
                  <a:srgbClr val="c7000a"/>
                </a:solidFill>
                <a:latin typeface="Calibri"/>
                <a:ea typeface="微软雅黑"/>
              </a:rPr>
              <a:t>o</a:t>
            </a:r>
            <a:r>
              <a:rPr b="0" lang="en-IN" sz="1200" spc="-1" strike="noStrike">
                <a:solidFill>
                  <a:srgbClr val="c7000a"/>
                </a:solidFill>
                <a:latin typeface="Calibri"/>
                <a:ea typeface="微软雅黑"/>
              </a:rPr>
              <a:t>p</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t </a:t>
            </a:r>
            <a:r>
              <a:rPr b="0" lang="en-IN" sz="1200" spc="-1" strike="noStrike">
                <a:solidFill>
                  <a:srgbClr val="c7000a"/>
                </a:solidFill>
                <a:latin typeface="Calibri"/>
                <a:ea typeface="微软雅黑"/>
              </a:rPr>
              <a:t>a</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d </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a</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a</a:t>
            </a:r>
            <a:r>
              <a:rPr b="0" lang="en-IN" sz="1200" spc="-1" strike="noStrike">
                <a:solidFill>
                  <a:srgbClr val="c7000a"/>
                </a:solidFill>
                <a:latin typeface="Calibri"/>
                <a:ea typeface="微软雅黑"/>
              </a:rPr>
              <a:t>g</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m</a:t>
            </a:r>
            <a:r>
              <a:rPr b="0" lang="en-IN" sz="1200" spc="-1" strike="noStrike">
                <a:solidFill>
                  <a:srgbClr val="c7000a"/>
                </a:solidFill>
                <a:latin typeface="Calibri"/>
                <a:ea typeface="微软雅黑"/>
              </a:rPr>
              <a:t>e</a:t>
            </a:r>
            <a:r>
              <a:rPr b="0" lang="en-IN" sz="1200" spc="-1" strike="noStrike">
                <a:solidFill>
                  <a:srgbClr val="c7000a"/>
                </a:solidFill>
                <a:latin typeface="Calibri"/>
                <a:ea typeface="微软雅黑"/>
              </a:rPr>
              <a:t>n</a:t>
            </a:r>
            <a:r>
              <a:rPr b="0" lang="en-IN" sz="1200" spc="-1" strike="noStrike">
                <a:solidFill>
                  <a:srgbClr val="c7000a"/>
                </a:solidFill>
                <a:latin typeface="Calibri"/>
                <a:ea typeface="微软雅黑"/>
              </a:rPr>
              <a:t>t</a:t>
            </a:r>
            <a:endParaRPr b="0" lang="en-IN" sz="1200" spc="-1" strike="noStrike">
              <a:latin typeface="Arial"/>
            </a:endParaRPr>
          </a:p>
        </p:txBody>
      </p:sp>
      <p:grpSp>
        <p:nvGrpSpPr>
          <p:cNvPr id="303" name="Group 10"/>
          <p:cNvGrpSpPr/>
          <p:nvPr/>
        </p:nvGrpSpPr>
        <p:grpSpPr>
          <a:xfrm>
            <a:off x="721800" y="1208160"/>
            <a:ext cx="7205400" cy="4695120"/>
            <a:chOff x="721800" y="1208160"/>
            <a:chExt cx="7205400" cy="4695120"/>
          </a:xfrm>
        </p:grpSpPr>
        <p:sp>
          <p:nvSpPr>
            <p:cNvPr id="304" name="CustomShape 11"/>
            <p:cNvSpPr/>
            <p:nvPr/>
          </p:nvSpPr>
          <p:spPr>
            <a:xfrm>
              <a:off x="4591440" y="3133440"/>
              <a:ext cx="3327480" cy="1307160"/>
            </a:xfrm>
            <a:prstGeom prst="rect">
              <a:avLst/>
            </a:prstGeom>
            <a:solidFill>
              <a:srgbClr val="f0f0f0"/>
            </a:solidFill>
            <a:ln w="12600">
              <a:solidFill>
                <a:srgbClr val="171717"/>
              </a:solidFill>
              <a:miter/>
            </a:ln>
          </p:spPr>
          <p:style>
            <a:lnRef idx="0"/>
            <a:fillRef idx="0"/>
            <a:effectRef idx="0"/>
            <a:fontRef idx="minor"/>
          </p:style>
          <p:txBody>
            <a:bodyPr lIns="0" rIns="0" tIns="0" bIns="0">
              <a:noAutofit/>
            </a:bodyPr>
            <a:p>
              <a:pPr>
                <a:lnSpc>
                  <a:spcPct val="100000"/>
                </a:lnSpc>
              </a:pPr>
              <a:r>
                <a:rPr b="1" lang="en-US" sz="980" spc="-1" strike="noStrike">
                  <a:solidFill>
                    <a:srgbClr val="c7000a"/>
                  </a:solidFill>
                  <a:latin typeface="Calibri"/>
                  <a:ea typeface="Arial"/>
                </a:rPr>
                <a:t>o</a:t>
              </a:r>
              <a:r>
                <a:rPr b="1" lang="en-US" sz="980" spc="-1" strike="noStrike">
                  <a:solidFill>
                    <a:srgbClr val="c7000a"/>
                  </a:solidFill>
                  <a:latin typeface="Calibri"/>
                  <a:ea typeface="Arial"/>
                </a:rPr>
                <a:t>p</a:t>
              </a:r>
              <a:r>
                <a:rPr b="1" lang="en-US" sz="980" spc="-1" strike="noStrike">
                  <a:solidFill>
                    <a:srgbClr val="c7000a"/>
                  </a:solidFill>
                  <a:latin typeface="Calibri"/>
                  <a:ea typeface="Arial"/>
                </a:rPr>
                <a:t>e</a:t>
              </a:r>
              <a:r>
                <a:rPr b="1" lang="en-US" sz="980" spc="-1" strike="noStrike">
                  <a:solidFill>
                    <a:srgbClr val="c7000a"/>
                  </a:solidFill>
                  <a:latin typeface="Calibri"/>
                  <a:ea typeface="Arial"/>
                </a:rPr>
                <a:t>n</a:t>
              </a:r>
              <a:r>
                <a:rPr b="1" lang="en-US" sz="980" spc="-1" strike="noStrike">
                  <a:solidFill>
                    <a:srgbClr val="c7000a"/>
                  </a:solidFill>
                  <a:latin typeface="Calibri"/>
                  <a:ea typeface="Arial"/>
                </a:rPr>
                <a:t>L</a:t>
              </a:r>
              <a:r>
                <a:rPr b="1" lang="en-US" sz="980" spc="-1" strike="noStrike">
                  <a:solidFill>
                    <a:srgbClr val="c7000a"/>
                  </a:solidFill>
                  <a:latin typeface="Calibri"/>
                  <a:ea typeface="Arial"/>
                </a:rPr>
                <a:t>o</a:t>
              </a:r>
              <a:r>
                <a:rPr b="1" lang="en-US" sz="980" spc="-1" strike="noStrike">
                  <a:solidFill>
                    <a:srgbClr val="c7000a"/>
                  </a:solidFill>
                  <a:latin typeface="Calibri"/>
                  <a:ea typeface="Arial"/>
                </a:rPr>
                <a:t>o</a:t>
              </a:r>
              <a:r>
                <a:rPr b="1" lang="en-US" sz="980" spc="-1" strike="noStrike">
                  <a:solidFill>
                    <a:srgbClr val="c7000a"/>
                  </a:solidFill>
                  <a:latin typeface="Calibri"/>
                  <a:ea typeface="Arial"/>
                </a:rPr>
                <a:t>K</a:t>
              </a:r>
              <a:r>
                <a:rPr b="1" lang="en-US" sz="980" spc="-1" strike="noStrike">
                  <a:solidFill>
                    <a:srgbClr val="c7000a"/>
                  </a:solidFill>
                  <a:latin typeface="Calibri"/>
                  <a:ea typeface="Arial"/>
                </a:rPr>
                <a:t>e</a:t>
              </a:r>
              <a:r>
                <a:rPr b="1" lang="en-US" sz="980" spc="-1" strike="noStrike">
                  <a:solidFill>
                    <a:srgbClr val="c7000a"/>
                  </a:solidFill>
                  <a:latin typeface="Calibri"/>
                  <a:ea typeface="Arial"/>
                </a:rPr>
                <a:t>n</a:t>
              </a:r>
              <a:r>
                <a:rPr b="1" lang="en-US" sz="980" spc="-1" strike="noStrike">
                  <a:solidFill>
                    <a:srgbClr val="c7000a"/>
                  </a:solidFill>
                  <a:latin typeface="Calibri"/>
                  <a:ea typeface="Arial"/>
                </a:rPr>
                <a:t>g</a:t>
              </a:r>
              <a:endParaRPr b="0" lang="en-IN" sz="980" spc="-1" strike="noStrike">
                <a:latin typeface="Arial"/>
              </a:endParaRPr>
            </a:p>
          </p:txBody>
        </p:sp>
        <p:sp>
          <p:nvSpPr>
            <p:cNvPr id="305" name="CustomShape 12"/>
            <p:cNvSpPr/>
            <p:nvPr/>
          </p:nvSpPr>
          <p:spPr>
            <a:xfrm>
              <a:off x="1869480" y="4967280"/>
              <a:ext cx="95148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666666"/>
                  </a:solidFill>
                  <a:latin typeface="Calibri"/>
                  <a:ea typeface="Arial"/>
                </a:rPr>
                <a:t>D</a:t>
              </a:r>
              <a:r>
                <a:rPr b="0" lang="en-IN" sz="770" spc="-1" strike="noStrike">
                  <a:solidFill>
                    <a:srgbClr val="666666"/>
                  </a:solidFill>
                  <a:latin typeface="Calibri"/>
                  <a:ea typeface="Arial"/>
                </a:rPr>
                <a:t>at</a:t>
              </a:r>
              <a:r>
                <a:rPr b="0" lang="en-IN" sz="770" spc="-1" strike="noStrike">
                  <a:solidFill>
                    <a:srgbClr val="666666"/>
                  </a:solidFill>
                  <a:latin typeface="Calibri"/>
                  <a:ea typeface="Arial"/>
                </a:rPr>
                <a:t>a </a:t>
              </a:r>
              <a:r>
                <a:rPr b="0" lang="en-IN" sz="770" spc="-1" strike="noStrike">
                  <a:solidFill>
                    <a:srgbClr val="666666"/>
                  </a:solidFill>
                  <a:latin typeface="Calibri"/>
                  <a:ea typeface="Arial"/>
                </a:rPr>
                <a:t>so</a:t>
              </a:r>
              <a:r>
                <a:rPr b="0" lang="en-IN" sz="770" spc="-1" strike="noStrike">
                  <a:solidFill>
                    <a:srgbClr val="666666"/>
                  </a:solidFill>
                  <a:latin typeface="Calibri"/>
                  <a:ea typeface="Arial"/>
                </a:rPr>
                <a:t>ur</a:t>
              </a:r>
              <a:r>
                <a:rPr b="0" lang="en-IN" sz="770" spc="-1" strike="noStrike">
                  <a:solidFill>
                    <a:srgbClr val="666666"/>
                  </a:solidFill>
                  <a:latin typeface="Calibri"/>
                  <a:ea typeface="Arial"/>
                </a:rPr>
                <a:t>ce </a:t>
              </a:r>
              <a:r>
                <a:rPr b="0" lang="en-IN" sz="770" spc="-1" strike="noStrike">
                  <a:solidFill>
                    <a:srgbClr val="666666"/>
                  </a:solidFill>
                  <a:latin typeface="Calibri"/>
                  <a:ea typeface="Arial"/>
                </a:rPr>
                <a:t>B</a:t>
              </a:r>
              <a:endParaRPr b="0" lang="en-IN" sz="770" spc="-1" strike="noStrike">
                <a:latin typeface="Arial"/>
              </a:endParaRPr>
            </a:p>
            <a:p>
              <a:pPr algn="ctr">
                <a:lnSpc>
                  <a:spcPct val="100000"/>
                </a:lnSpc>
              </a:pPr>
              <a:r>
                <a:rPr b="0" lang="en-US" sz="770" spc="-1" strike="noStrike">
                  <a:solidFill>
                    <a:srgbClr val="666666"/>
                  </a:solidFill>
                  <a:latin typeface="Calibri"/>
                  <a:ea typeface="Arial"/>
                </a:rPr>
                <a:t>H</a:t>
              </a:r>
              <a:r>
                <a:rPr b="0" lang="en-US" sz="770" spc="-1" strike="noStrike">
                  <a:solidFill>
                    <a:srgbClr val="666666"/>
                  </a:solidFill>
                  <a:latin typeface="Calibri"/>
                  <a:ea typeface="Arial"/>
                </a:rPr>
                <a:t>B</a:t>
              </a:r>
              <a:r>
                <a:rPr b="0" lang="en-US" sz="770" spc="-1" strike="noStrike">
                  <a:solidFill>
                    <a:srgbClr val="666666"/>
                  </a:solidFill>
                  <a:latin typeface="Calibri"/>
                  <a:ea typeface="Arial"/>
                </a:rPr>
                <a:t>as</a:t>
              </a:r>
              <a:r>
                <a:rPr b="0" lang="en-US" sz="770" spc="-1" strike="noStrike">
                  <a:solidFill>
                    <a:srgbClr val="666666"/>
                  </a:solidFill>
                  <a:latin typeface="Calibri"/>
                  <a:ea typeface="Arial"/>
                </a:rPr>
                <a:t>e</a:t>
              </a:r>
              <a:endParaRPr b="0" lang="en-IN" sz="770" spc="-1" strike="noStrike">
                <a:latin typeface="Arial"/>
              </a:endParaRPr>
            </a:p>
          </p:txBody>
        </p:sp>
        <p:sp>
          <p:nvSpPr>
            <p:cNvPr id="306" name="CustomShape 13"/>
            <p:cNvSpPr/>
            <p:nvPr/>
          </p:nvSpPr>
          <p:spPr>
            <a:xfrm>
              <a:off x="754200" y="2167560"/>
              <a:ext cx="3284640" cy="2273040"/>
            </a:xfrm>
            <a:prstGeom prst="rect">
              <a:avLst/>
            </a:prstGeom>
            <a:solidFill>
              <a:srgbClr val="f0f0f0"/>
            </a:solidFill>
            <a:ln w="12600">
              <a:solidFill>
                <a:srgbClr val="171717"/>
              </a:solidFill>
              <a:miter/>
            </a:ln>
          </p:spPr>
          <p:style>
            <a:lnRef idx="0"/>
            <a:fillRef idx="0"/>
            <a:effectRef idx="0"/>
            <a:fontRef idx="minor"/>
          </p:style>
          <p:txBody>
            <a:bodyPr lIns="0" rIns="0" tIns="0" bIns="0">
              <a:noAutofit/>
            </a:bodyPr>
            <a:p>
              <a:pPr>
                <a:lnSpc>
                  <a:spcPct val="100000"/>
                </a:lnSpc>
              </a:pPr>
              <a:r>
                <a:rPr b="1" lang="en-IN" sz="980" spc="-1" strike="noStrike">
                  <a:solidFill>
                    <a:srgbClr val="666666"/>
                  </a:solidFill>
                  <a:latin typeface="Calibri"/>
                  <a:ea typeface="Arial"/>
                </a:rPr>
                <a:t>A</a:t>
              </a:r>
              <a:r>
                <a:rPr b="1" lang="en-IN" sz="980" spc="-1" strike="noStrike">
                  <a:solidFill>
                    <a:srgbClr val="666666"/>
                  </a:solidFill>
                  <a:latin typeface="Calibri"/>
                  <a:ea typeface="Arial"/>
                </a:rPr>
                <a:t> </a:t>
              </a:r>
              <a:r>
                <a:rPr b="1" lang="en-IN" sz="980" spc="-1" strike="noStrike">
                  <a:solidFill>
                    <a:srgbClr val="666666"/>
                  </a:solidFill>
                  <a:latin typeface="Calibri"/>
                  <a:ea typeface="Arial"/>
                </a:rPr>
                <a:t>D</a:t>
              </a:r>
              <a:r>
                <a:rPr b="1" lang="en-IN" sz="980" spc="-1" strike="noStrike">
                  <a:solidFill>
                    <a:srgbClr val="666666"/>
                  </a:solidFill>
                  <a:latin typeface="Calibri"/>
                  <a:ea typeface="Arial"/>
                </a:rPr>
                <a:t>a</a:t>
              </a:r>
              <a:r>
                <a:rPr b="1" lang="en-IN" sz="980" spc="-1" strike="noStrike">
                  <a:solidFill>
                    <a:srgbClr val="666666"/>
                  </a:solidFill>
                  <a:latin typeface="Calibri"/>
                  <a:ea typeface="Arial"/>
                </a:rPr>
                <a:t>t</a:t>
              </a:r>
              <a:r>
                <a:rPr b="1" lang="en-IN" sz="980" spc="-1" strike="noStrike">
                  <a:solidFill>
                    <a:srgbClr val="666666"/>
                  </a:solidFill>
                  <a:latin typeface="Calibri"/>
                  <a:ea typeface="Arial"/>
                </a:rPr>
                <a:t>a</a:t>
              </a:r>
              <a:r>
                <a:rPr b="1" lang="en-IN" sz="980" spc="-1" strike="noStrike">
                  <a:solidFill>
                    <a:srgbClr val="666666"/>
                  </a:solidFill>
                  <a:latin typeface="Calibri"/>
                  <a:ea typeface="Arial"/>
                </a:rPr>
                <a:t> </a:t>
              </a:r>
              <a:r>
                <a:rPr b="1" lang="en-IN" sz="980" spc="-1" strike="noStrike">
                  <a:solidFill>
                    <a:srgbClr val="666666"/>
                  </a:solidFill>
                  <a:latin typeface="Calibri"/>
                  <a:ea typeface="Arial"/>
                </a:rPr>
                <a:t>A</a:t>
              </a:r>
              <a:r>
                <a:rPr b="1" lang="en-IN" sz="980" spc="-1" strike="noStrike">
                  <a:solidFill>
                    <a:srgbClr val="666666"/>
                  </a:solidFill>
                  <a:latin typeface="Calibri"/>
                  <a:ea typeface="Arial"/>
                </a:rPr>
                <a:t>n</a:t>
              </a:r>
              <a:r>
                <a:rPr b="1" lang="en-IN" sz="980" spc="-1" strike="noStrike">
                  <a:solidFill>
                    <a:srgbClr val="666666"/>
                  </a:solidFill>
                  <a:latin typeface="Calibri"/>
                  <a:ea typeface="Arial"/>
                </a:rPr>
                <a:t>a</a:t>
              </a:r>
              <a:r>
                <a:rPr b="1" lang="en-IN" sz="980" spc="-1" strike="noStrike">
                  <a:solidFill>
                    <a:srgbClr val="666666"/>
                  </a:solidFill>
                  <a:latin typeface="Calibri"/>
                  <a:ea typeface="Arial"/>
                </a:rPr>
                <a:t>l</a:t>
              </a:r>
              <a:r>
                <a:rPr b="1" lang="en-IN" sz="980" spc="-1" strike="noStrike">
                  <a:solidFill>
                    <a:srgbClr val="666666"/>
                  </a:solidFill>
                  <a:latin typeface="Calibri"/>
                  <a:ea typeface="Arial"/>
                </a:rPr>
                <a:t>y</a:t>
              </a:r>
              <a:r>
                <a:rPr b="1" lang="en-IN" sz="980" spc="-1" strike="noStrike">
                  <a:solidFill>
                    <a:srgbClr val="666666"/>
                  </a:solidFill>
                  <a:latin typeface="Calibri"/>
                  <a:ea typeface="Arial"/>
                </a:rPr>
                <a:t>s</a:t>
              </a:r>
              <a:r>
                <a:rPr b="1" lang="en-IN" sz="980" spc="-1" strike="noStrike">
                  <a:solidFill>
                    <a:srgbClr val="666666"/>
                  </a:solidFill>
                  <a:latin typeface="Calibri"/>
                  <a:ea typeface="Arial"/>
                </a:rPr>
                <a:t>i</a:t>
              </a:r>
              <a:r>
                <a:rPr b="1" lang="en-IN" sz="980" spc="-1" strike="noStrike">
                  <a:solidFill>
                    <a:srgbClr val="666666"/>
                  </a:solidFill>
                  <a:latin typeface="Calibri"/>
                  <a:ea typeface="Arial"/>
                </a:rPr>
                <a:t>s</a:t>
              </a:r>
              <a:r>
                <a:rPr b="1" lang="en-IN" sz="980" spc="-1" strike="noStrike">
                  <a:solidFill>
                    <a:srgbClr val="666666"/>
                  </a:solidFill>
                  <a:latin typeface="Calibri"/>
                  <a:ea typeface="Arial"/>
                </a:rPr>
                <a:t> </a:t>
              </a:r>
              <a:r>
                <a:rPr b="1" lang="en-IN" sz="980" spc="-1" strike="noStrike">
                  <a:solidFill>
                    <a:srgbClr val="666666"/>
                  </a:solidFill>
                  <a:latin typeface="Calibri"/>
                  <a:ea typeface="Arial"/>
                </a:rPr>
                <a:t>S</a:t>
              </a:r>
              <a:r>
                <a:rPr b="1" lang="en-IN" sz="980" spc="-1" strike="noStrike">
                  <a:solidFill>
                    <a:srgbClr val="666666"/>
                  </a:solidFill>
                  <a:latin typeface="Calibri"/>
                  <a:ea typeface="Arial"/>
                </a:rPr>
                <a:t>y</a:t>
              </a:r>
              <a:r>
                <a:rPr b="1" lang="en-IN" sz="980" spc="-1" strike="noStrike">
                  <a:solidFill>
                    <a:srgbClr val="666666"/>
                  </a:solidFill>
                  <a:latin typeface="Calibri"/>
                  <a:ea typeface="Arial"/>
                </a:rPr>
                <a:t>s</a:t>
              </a:r>
              <a:r>
                <a:rPr b="1" lang="en-IN" sz="980" spc="-1" strike="noStrike">
                  <a:solidFill>
                    <a:srgbClr val="666666"/>
                  </a:solidFill>
                  <a:latin typeface="Calibri"/>
                  <a:ea typeface="Arial"/>
                </a:rPr>
                <a:t>t</a:t>
              </a:r>
              <a:r>
                <a:rPr b="1" lang="en-IN" sz="980" spc="-1" strike="noStrike">
                  <a:solidFill>
                    <a:srgbClr val="666666"/>
                  </a:solidFill>
                  <a:latin typeface="Calibri"/>
                  <a:ea typeface="Arial"/>
                </a:rPr>
                <a:t>e</a:t>
              </a:r>
              <a:r>
                <a:rPr b="1" lang="en-IN" sz="980" spc="-1" strike="noStrike">
                  <a:solidFill>
                    <a:srgbClr val="666666"/>
                  </a:solidFill>
                  <a:latin typeface="Calibri"/>
                  <a:ea typeface="Arial"/>
                </a:rPr>
                <a:t>m</a:t>
              </a:r>
              <a:endParaRPr b="0" lang="en-IN" sz="980" spc="-1" strike="noStrike">
                <a:latin typeface="Arial"/>
              </a:endParaRPr>
            </a:p>
          </p:txBody>
        </p:sp>
        <p:sp>
          <p:nvSpPr>
            <p:cNvPr id="307" name="CustomShape 14"/>
            <p:cNvSpPr/>
            <p:nvPr/>
          </p:nvSpPr>
          <p:spPr>
            <a:xfrm>
              <a:off x="721800" y="4962240"/>
              <a:ext cx="91692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666666"/>
                  </a:solidFill>
                  <a:latin typeface="Calibri"/>
                  <a:ea typeface="Arial"/>
                </a:rPr>
                <a:t>Data source A</a:t>
              </a:r>
              <a:endParaRPr b="0" lang="en-IN" sz="770" spc="-1" strike="noStrike">
                <a:latin typeface="Arial"/>
              </a:endParaRPr>
            </a:p>
            <a:p>
              <a:pPr algn="ctr">
                <a:lnSpc>
                  <a:spcPct val="100000"/>
                </a:lnSpc>
              </a:pPr>
              <a:r>
                <a:rPr b="0" lang="en-US" sz="770" spc="-1" strike="noStrike">
                  <a:solidFill>
                    <a:srgbClr val="666666"/>
                  </a:solidFill>
                  <a:latin typeface="Calibri"/>
                  <a:ea typeface="Arial"/>
                </a:rPr>
                <a:t>HIVE</a:t>
              </a:r>
              <a:endParaRPr b="0" lang="en-IN" sz="770" spc="-1" strike="noStrike">
                <a:latin typeface="Arial"/>
              </a:endParaRPr>
            </a:p>
          </p:txBody>
        </p:sp>
        <p:sp>
          <p:nvSpPr>
            <p:cNvPr id="308" name="CustomShape 15"/>
            <p:cNvSpPr/>
            <p:nvPr/>
          </p:nvSpPr>
          <p:spPr>
            <a:xfrm flipH="1">
              <a:off x="1180440" y="4296240"/>
              <a:ext cx="55440" cy="665640"/>
            </a:xfrm>
            <a:custGeom>
              <a:avLst/>
              <a:gdLst/>
              <a:ahLst/>
              <a:rect l="l" t="t" r="r" b="b"/>
              <a:pathLst>
                <a:path w="21600" h="21600">
                  <a:moveTo>
                    <a:pt x="0" y="0"/>
                  </a:moveTo>
                  <a:lnTo>
                    <a:pt x="21600" y="21600"/>
                  </a:lnTo>
                </a:path>
              </a:pathLst>
            </a:custGeom>
            <a:noFill/>
            <a:ln w="9360">
              <a:solidFill>
                <a:srgbClr val="000000"/>
              </a:solidFill>
              <a:prstDash val="dash"/>
              <a:round/>
              <a:tailEnd len="med" type="triangle" w="med"/>
            </a:ln>
          </p:spPr>
          <p:style>
            <a:lnRef idx="0"/>
            <a:fillRef idx="0"/>
            <a:effectRef idx="0"/>
            <a:fontRef idx="minor"/>
          </p:style>
        </p:sp>
        <p:grpSp>
          <p:nvGrpSpPr>
            <p:cNvPr id="309" name="Group 16"/>
            <p:cNvGrpSpPr/>
            <p:nvPr/>
          </p:nvGrpSpPr>
          <p:grpSpPr>
            <a:xfrm>
              <a:off x="836280" y="5317920"/>
              <a:ext cx="490320" cy="585360"/>
              <a:chOff x="836280" y="5317920"/>
              <a:chExt cx="490320" cy="585360"/>
            </a:xfrm>
          </p:grpSpPr>
          <p:pic>
            <p:nvPicPr>
              <p:cNvPr id="310" name="Picture 17_6" descr=""/>
              <p:cNvPicPr/>
              <p:nvPr/>
            </p:nvPicPr>
            <p:blipFill>
              <a:blip r:embed="rId1"/>
              <a:stretch/>
            </p:blipFill>
            <p:spPr>
              <a:xfrm>
                <a:off x="836280" y="5317920"/>
                <a:ext cx="490320" cy="585360"/>
              </a:xfrm>
              <a:prstGeom prst="rect">
                <a:avLst/>
              </a:prstGeom>
              <a:ln>
                <a:noFill/>
              </a:ln>
            </p:spPr>
          </p:pic>
          <p:sp>
            <p:nvSpPr>
              <p:cNvPr id="311" name="CustomShape 17"/>
              <p:cNvSpPr/>
              <p:nvPr/>
            </p:nvSpPr>
            <p:spPr>
              <a:xfrm>
                <a:off x="990720" y="5490000"/>
                <a:ext cx="72720" cy="69840"/>
              </a:xfrm>
              <a:prstGeom prst="rect">
                <a:avLst/>
              </a:prstGeom>
              <a:solidFill>
                <a:srgbClr val="ff0000"/>
              </a:solidFill>
              <a:ln w="9360">
                <a:solidFill>
                  <a:srgbClr val="ff0000"/>
                </a:solidFill>
                <a:round/>
              </a:ln>
            </p:spPr>
            <p:style>
              <a:lnRef idx="0"/>
              <a:fillRef idx="0"/>
              <a:effectRef idx="0"/>
              <a:fontRef idx="minor"/>
            </p:style>
          </p:sp>
          <p:sp>
            <p:nvSpPr>
              <p:cNvPr id="312" name="CustomShape 18"/>
              <p:cNvSpPr/>
              <p:nvPr/>
            </p:nvSpPr>
            <p:spPr>
              <a:xfrm>
                <a:off x="990720" y="5578560"/>
                <a:ext cx="72720" cy="69840"/>
              </a:xfrm>
              <a:prstGeom prst="rect">
                <a:avLst/>
              </a:prstGeom>
              <a:solidFill>
                <a:srgbClr val="ff0000"/>
              </a:solidFill>
              <a:ln w="9360">
                <a:solidFill>
                  <a:srgbClr val="ff0000"/>
                </a:solidFill>
                <a:round/>
              </a:ln>
            </p:spPr>
            <p:style>
              <a:lnRef idx="0"/>
              <a:fillRef idx="0"/>
              <a:effectRef idx="0"/>
              <a:fontRef idx="minor"/>
            </p:style>
          </p:sp>
          <p:sp>
            <p:nvSpPr>
              <p:cNvPr id="313" name="CustomShape 19"/>
              <p:cNvSpPr/>
              <p:nvPr/>
            </p:nvSpPr>
            <p:spPr>
              <a:xfrm>
                <a:off x="990720" y="5671440"/>
                <a:ext cx="72720" cy="69840"/>
              </a:xfrm>
              <a:prstGeom prst="rect">
                <a:avLst/>
              </a:prstGeom>
              <a:solidFill>
                <a:srgbClr val="ff0000"/>
              </a:solidFill>
              <a:ln w="9360">
                <a:solidFill>
                  <a:srgbClr val="ff0000"/>
                </a:solidFill>
                <a:round/>
              </a:ln>
            </p:spPr>
            <p:style>
              <a:lnRef idx="0"/>
              <a:fillRef idx="0"/>
              <a:effectRef idx="0"/>
              <a:fontRef idx="minor"/>
            </p:style>
          </p:sp>
        </p:grpSp>
        <p:sp>
          <p:nvSpPr>
            <p:cNvPr id="314" name="CustomShape 20"/>
            <p:cNvSpPr/>
            <p:nvPr/>
          </p:nvSpPr>
          <p:spPr>
            <a:xfrm flipH="1">
              <a:off x="5038560" y="4441320"/>
              <a:ext cx="1215720" cy="51048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315" name="CustomShape 21"/>
            <p:cNvSpPr/>
            <p:nvPr/>
          </p:nvSpPr>
          <p:spPr>
            <a:xfrm>
              <a:off x="1435680" y="3372480"/>
              <a:ext cx="261720" cy="257760"/>
            </a:xfrm>
            <a:prstGeom prst="ellipse">
              <a:avLst/>
            </a:prstGeom>
            <a:solidFill>
              <a:srgbClr val="c00000"/>
            </a:solidFill>
            <a:ln>
              <a:solidFill>
                <a:srgbClr val="000000"/>
              </a:solidFill>
            </a:ln>
          </p:spPr>
          <p:style>
            <a:lnRef idx="0"/>
            <a:fillRef idx="0"/>
            <a:effectRef idx="0"/>
            <a:fontRef idx="minor"/>
          </p:style>
          <p:txBody>
            <a:bodyPr lIns="0" rIns="0" tIns="0" bIns="0" anchor="ctr">
              <a:noAutofit/>
            </a:bodyPr>
            <a:p>
              <a:pPr algn="ctr">
                <a:lnSpc>
                  <a:spcPct val="100000"/>
                </a:lnSpc>
              </a:pPr>
              <a:r>
                <a:rPr b="0" lang="en-US" sz="1120" spc="-1" strike="noStrike">
                  <a:solidFill>
                    <a:srgbClr val="ffffff"/>
                  </a:solidFill>
                  <a:latin typeface="Calibri"/>
                  <a:ea typeface="宋体"/>
                </a:rPr>
                <a:t>1</a:t>
              </a:r>
              <a:endParaRPr b="0" lang="en-IN" sz="1120" spc="-1" strike="noStrike">
                <a:latin typeface="Arial"/>
              </a:endParaRPr>
            </a:p>
          </p:txBody>
        </p:sp>
        <p:grpSp>
          <p:nvGrpSpPr>
            <p:cNvPr id="316" name="Group 22"/>
            <p:cNvGrpSpPr/>
            <p:nvPr/>
          </p:nvGrpSpPr>
          <p:grpSpPr>
            <a:xfrm>
              <a:off x="2146320" y="5314680"/>
              <a:ext cx="490320" cy="585360"/>
              <a:chOff x="2146320" y="5314680"/>
              <a:chExt cx="490320" cy="585360"/>
            </a:xfrm>
          </p:grpSpPr>
          <p:pic>
            <p:nvPicPr>
              <p:cNvPr id="317" name="Picture 17_7" descr=""/>
              <p:cNvPicPr/>
              <p:nvPr/>
            </p:nvPicPr>
            <p:blipFill>
              <a:blip r:embed="rId2"/>
              <a:stretch/>
            </p:blipFill>
            <p:spPr>
              <a:xfrm>
                <a:off x="2146320" y="5314680"/>
                <a:ext cx="490320" cy="585360"/>
              </a:xfrm>
              <a:prstGeom prst="rect">
                <a:avLst/>
              </a:prstGeom>
              <a:ln>
                <a:noFill/>
              </a:ln>
            </p:spPr>
          </p:pic>
          <p:sp>
            <p:nvSpPr>
              <p:cNvPr id="318" name="CustomShape 23"/>
              <p:cNvSpPr/>
              <p:nvPr/>
            </p:nvSpPr>
            <p:spPr>
              <a:xfrm>
                <a:off x="2302920" y="5507640"/>
                <a:ext cx="72720" cy="69840"/>
              </a:xfrm>
              <a:prstGeom prst="rect">
                <a:avLst/>
              </a:prstGeom>
              <a:solidFill>
                <a:srgbClr val="0070c0"/>
              </a:solidFill>
              <a:ln w="9360">
                <a:solidFill>
                  <a:srgbClr val="4f81bd"/>
                </a:solidFill>
                <a:round/>
              </a:ln>
            </p:spPr>
            <p:style>
              <a:lnRef idx="0"/>
              <a:fillRef idx="0"/>
              <a:effectRef idx="0"/>
              <a:fontRef idx="minor"/>
            </p:style>
          </p:sp>
          <p:sp>
            <p:nvSpPr>
              <p:cNvPr id="319" name="CustomShape 24"/>
              <p:cNvSpPr/>
              <p:nvPr/>
            </p:nvSpPr>
            <p:spPr>
              <a:xfrm>
                <a:off x="2302920" y="5596200"/>
                <a:ext cx="72720" cy="69840"/>
              </a:xfrm>
              <a:prstGeom prst="rect">
                <a:avLst/>
              </a:prstGeom>
              <a:solidFill>
                <a:srgbClr val="0070c0"/>
              </a:solidFill>
              <a:ln w="9360">
                <a:solidFill>
                  <a:srgbClr val="4f81bd"/>
                </a:solidFill>
                <a:round/>
              </a:ln>
            </p:spPr>
            <p:style>
              <a:lnRef idx="0"/>
              <a:fillRef idx="0"/>
              <a:effectRef idx="0"/>
              <a:fontRef idx="minor"/>
            </p:style>
          </p:sp>
          <p:sp>
            <p:nvSpPr>
              <p:cNvPr id="320" name="CustomShape 25"/>
              <p:cNvSpPr/>
              <p:nvPr/>
            </p:nvSpPr>
            <p:spPr>
              <a:xfrm>
                <a:off x="2302920" y="5689080"/>
                <a:ext cx="72720" cy="69840"/>
              </a:xfrm>
              <a:prstGeom prst="rect">
                <a:avLst/>
              </a:prstGeom>
              <a:solidFill>
                <a:srgbClr val="0070c0"/>
              </a:solidFill>
              <a:ln w="9360">
                <a:solidFill>
                  <a:srgbClr val="4f81bd"/>
                </a:solidFill>
                <a:round/>
              </a:ln>
            </p:spPr>
            <p:style>
              <a:lnRef idx="0"/>
              <a:fillRef idx="0"/>
              <a:effectRef idx="0"/>
              <a:fontRef idx="minor"/>
            </p:style>
          </p:sp>
          <p:sp>
            <p:nvSpPr>
              <p:cNvPr id="321" name="CustomShape 26"/>
              <p:cNvSpPr/>
              <p:nvPr/>
            </p:nvSpPr>
            <p:spPr>
              <a:xfrm>
                <a:off x="2405880" y="5513760"/>
                <a:ext cx="72720" cy="69840"/>
              </a:xfrm>
              <a:prstGeom prst="rect">
                <a:avLst/>
              </a:prstGeom>
              <a:solidFill>
                <a:srgbClr val="ffb8b8"/>
              </a:solidFill>
              <a:ln w="9360">
                <a:solidFill>
                  <a:srgbClr val="ffb8b8"/>
                </a:solidFill>
                <a:round/>
              </a:ln>
            </p:spPr>
            <p:style>
              <a:lnRef idx="0"/>
              <a:fillRef idx="0"/>
              <a:effectRef idx="0"/>
              <a:fontRef idx="minor"/>
            </p:style>
          </p:sp>
          <p:sp>
            <p:nvSpPr>
              <p:cNvPr id="322" name="CustomShape 27"/>
              <p:cNvSpPr/>
              <p:nvPr/>
            </p:nvSpPr>
            <p:spPr>
              <a:xfrm>
                <a:off x="2405880" y="5602320"/>
                <a:ext cx="72720" cy="69840"/>
              </a:xfrm>
              <a:prstGeom prst="rect">
                <a:avLst/>
              </a:prstGeom>
              <a:solidFill>
                <a:srgbClr val="ffb8b8"/>
              </a:solidFill>
              <a:ln w="9360">
                <a:solidFill>
                  <a:srgbClr val="ffb8b8"/>
                </a:solidFill>
                <a:round/>
              </a:ln>
            </p:spPr>
            <p:style>
              <a:lnRef idx="0"/>
              <a:fillRef idx="0"/>
              <a:effectRef idx="0"/>
              <a:fontRef idx="minor"/>
            </p:style>
          </p:sp>
          <p:sp>
            <p:nvSpPr>
              <p:cNvPr id="323" name="CustomShape 28"/>
              <p:cNvSpPr/>
              <p:nvPr/>
            </p:nvSpPr>
            <p:spPr>
              <a:xfrm>
                <a:off x="2405880" y="5695200"/>
                <a:ext cx="72720" cy="69840"/>
              </a:xfrm>
              <a:prstGeom prst="rect">
                <a:avLst/>
              </a:prstGeom>
              <a:solidFill>
                <a:srgbClr val="ffb8b8"/>
              </a:solidFill>
              <a:ln w="9360">
                <a:solidFill>
                  <a:srgbClr val="ffb8b8"/>
                </a:solidFill>
                <a:round/>
              </a:ln>
            </p:spPr>
            <p:style>
              <a:lnRef idx="0"/>
              <a:fillRef idx="0"/>
              <a:effectRef idx="0"/>
              <a:fontRef idx="minor"/>
            </p:style>
          </p:sp>
        </p:grpSp>
        <p:sp>
          <p:nvSpPr>
            <p:cNvPr id="324" name="CustomShape 29"/>
            <p:cNvSpPr/>
            <p:nvPr/>
          </p:nvSpPr>
          <p:spPr>
            <a:xfrm>
              <a:off x="2374920" y="3372480"/>
              <a:ext cx="261720" cy="257760"/>
            </a:xfrm>
            <a:prstGeom prst="ellipse">
              <a:avLst/>
            </a:prstGeom>
            <a:solidFill>
              <a:srgbClr val="c00000"/>
            </a:solidFill>
            <a:ln>
              <a:solidFill>
                <a:srgbClr val="000000"/>
              </a:solidFill>
            </a:ln>
          </p:spPr>
          <p:style>
            <a:lnRef idx="0"/>
            <a:fillRef idx="0"/>
            <a:effectRef idx="0"/>
            <a:fontRef idx="minor"/>
          </p:style>
          <p:txBody>
            <a:bodyPr lIns="0" rIns="0" tIns="0" bIns="0" anchor="ctr">
              <a:noAutofit/>
            </a:bodyPr>
            <a:p>
              <a:pPr algn="ctr">
                <a:lnSpc>
                  <a:spcPct val="100000"/>
                </a:lnSpc>
              </a:pPr>
              <a:r>
                <a:rPr b="0" lang="en-US" sz="1120" spc="-1" strike="noStrike">
                  <a:solidFill>
                    <a:srgbClr val="ffffff"/>
                  </a:solidFill>
                  <a:latin typeface="Calibri"/>
                  <a:ea typeface="宋体"/>
                </a:rPr>
                <a:t>2</a:t>
              </a:r>
              <a:endParaRPr b="0" lang="en-IN" sz="1120" spc="-1" strike="noStrike">
                <a:latin typeface="Arial"/>
              </a:endParaRPr>
            </a:p>
          </p:txBody>
        </p:sp>
        <p:sp>
          <p:nvSpPr>
            <p:cNvPr id="325" name="CustomShape 30"/>
            <p:cNvSpPr/>
            <p:nvPr/>
          </p:nvSpPr>
          <p:spPr>
            <a:xfrm>
              <a:off x="4108680" y="3133440"/>
              <a:ext cx="395280" cy="429120"/>
            </a:xfrm>
            <a:prstGeom prst="rightArrow">
              <a:avLst>
                <a:gd name="adj1" fmla="val 50000"/>
                <a:gd name="adj2" fmla="val 50000"/>
              </a:avLst>
            </a:prstGeom>
            <a:solidFill>
              <a:schemeClr val="accent6"/>
            </a:solidFill>
            <a:ln w="25560">
              <a:noFill/>
            </a:ln>
          </p:spPr>
          <p:style>
            <a:lnRef idx="0"/>
            <a:fillRef idx="0"/>
            <a:effectRef idx="0"/>
            <a:fontRef idx="minor"/>
          </p:style>
        </p:sp>
        <p:sp>
          <p:nvSpPr>
            <p:cNvPr id="326" name="CustomShape 31"/>
            <p:cNvSpPr/>
            <p:nvPr/>
          </p:nvSpPr>
          <p:spPr>
            <a:xfrm>
              <a:off x="801000" y="3905280"/>
              <a:ext cx="870120" cy="390600"/>
            </a:xfrm>
            <a:prstGeom prst="rect">
              <a:avLst/>
            </a:prstGeom>
            <a:solidFill>
              <a:schemeClr val="accent6">
                <a:lumMod val="20000"/>
                <a:lumOff val="80000"/>
              </a:schemeClr>
            </a:solidFill>
            <a:ln>
              <a:solidFill>
                <a:schemeClr val="tx1"/>
              </a:solidFill>
            </a:ln>
          </p:spPr>
          <p:style>
            <a:lnRef idx="0"/>
            <a:fillRef idx="0"/>
            <a:effectRef idx="0"/>
            <a:fontRef idx="minor"/>
          </p:style>
          <p:txBody>
            <a:bodyPr lIns="90000" rIns="90000" tIns="45000" bIns="45000" anchor="ctr">
              <a:noAutofit/>
            </a:bodyPr>
            <a:p>
              <a:pPr algn="ctr">
                <a:lnSpc>
                  <a:spcPct val="100000"/>
                </a:lnSpc>
              </a:pPr>
              <a:r>
                <a:rPr b="0" lang="en-US" sz="740" spc="-1" strike="noStrike">
                  <a:solidFill>
                    <a:srgbClr val="1d1d1a"/>
                  </a:solidFill>
                  <a:latin typeface="Calibri"/>
                  <a:ea typeface="Arial"/>
                </a:rPr>
                <a:t>Hi</a:t>
              </a:r>
              <a:r>
                <a:rPr b="0" lang="en-US" sz="740" spc="-1" strike="noStrike">
                  <a:solidFill>
                    <a:srgbClr val="1d1d1a"/>
                  </a:solidFill>
                  <a:latin typeface="Calibri"/>
                  <a:ea typeface="Arial"/>
                </a:rPr>
                <a:t>v</a:t>
              </a:r>
              <a:r>
                <a:rPr b="0" lang="en-US" sz="740" spc="-1" strike="noStrike">
                  <a:solidFill>
                    <a:srgbClr val="1d1d1a"/>
                  </a:solidFill>
                  <a:latin typeface="Calibri"/>
                  <a:ea typeface="Arial"/>
                </a:rPr>
                <a:t>e </a:t>
              </a:r>
              <a:r>
                <a:rPr b="0" lang="en-US" sz="740" spc="-1" strike="noStrike">
                  <a:solidFill>
                    <a:srgbClr val="1d1d1a"/>
                  </a:solidFill>
                  <a:latin typeface="Calibri"/>
                  <a:ea typeface="Arial"/>
                </a:rPr>
                <a:t>JD</a:t>
              </a:r>
              <a:r>
                <a:rPr b="0" lang="en-US" sz="740" spc="-1" strike="noStrike">
                  <a:solidFill>
                    <a:srgbClr val="1d1d1a"/>
                  </a:solidFill>
                  <a:latin typeface="Calibri"/>
                  <a:ea typeface="Arial"/>
                </a:rPr>
                <a:t>B</a:t>
              </a:r>
              <a:r>
                <a:rPr b="0" lang="en-US" sz="740" spc="-1" strike="noStrike">
                  <a:solidFill>
                    <a:srgbClr val="1d1d1a"/>
                  </a:solidFill>
                  <a:latin typeface="Calibri"/>
                  <a:ea typeface="Arial"/>
                </a:rPr>
                <a:t>C </a:t>
              </a:r>
              <a:r>
                <a:rPr b="0" lang="en-US" sz="740" spc="-1" strike="noStrike">
                  <a:solidFill>
                    <a:srgbClr val="1d1d1a"/>
                  </a:solidFill>
                  <a:latin typeface="Calibri"/>
                  <a:ea typeface="Arial"/>
                </a:rPr>
                <a:t>H</a:t>
              </a:r>
              <a:r>
                <a:rPr b="0" lang="en-US" sz="740" spc="-1" strike="noStrike">
                  <a:solidFill>
                    <a:srgbClr val="1d1d1a"/>
                  </a:solidFill>
                  <a:latin typeface="Calibri"/>
                  <a:ea typeface="Arial"/>
                </a:rPr>
                <a:t>Q</a:t>
              </a:r>
              <a:r>
                <a:rPr b="0" lang="en-US" sz="740" spc="-1" strike="noStrike">
                  <a:solidFill>
                    <a:srgbClr val="1d1d1a"/>
                  </a:solidFill>
                  <a:latin typeface="Calibri"/>
                  <a:ea typeface="Arial"/>
                </a:rPr>
                <a:t>L</a:t>
              </a:r>
              <a:endParaRPr b="0" lang="en-IN" sz="740" spc="-1" strike="noStrike">
                <a:latin typeface="Arial"/>
              </a:endParaRPr>
            </a:p>
          </p:txBody>
        </p:sp>
        <p:sp>
          <p:nvSpPr>
            <p:cNvPr id="327" name="CustomShape 32"/>
            <p:cNvSpPr/>
            <p:nvPr/>
          </p:nvSpPr>
          <p:spPr>
            <a:xfrm>
              <a:off x="1846440" y="1757160"/>
              <a:ext cx="109512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770" spc="-1" strike="noStrike">
                  <a:solidFill>
                    <a:srgbClr val="666666"/>
                  </a:solidFill>
                  <a:latin typeface="Calibri"/>
                  <a:ea typeface="Arial"/>
                </a:rPr>
                <a:t>I</a:t>
              </a:r>
              <a:r>
                <a:rPr b="0" lang="en-US" sz="770" spc="-1" strike="noStrike">
                  <a:solidFill>
                    <a:srgbClr val="666666"/>
                  </a:solidFill>
                  <a:latin typeface="Calibri"/>
                  <a:ea typeface="Arial"/>
                </a:rPr>
                <a:t>S</a:t>
              </a:r>
              <a:r>
                <a:rPr b="0" lang="en-US" sz="770" spc="-1" strike="noStrike">
                  <a:solidFill>
                    <a:srgbClr val="666666"/>
                  </a:solidFill>
                  <a:latin typeface="Calibri"/>
                  <a:ea typeface="Arial"/>
                </a:rPr>
                <a:t>V</a:t>
              </a:r>
              <a:r>
                <a:rPr b="0" lang="en-US" sz="770" spc="-1" strike="noStrike">
                  <a:solidFill>
                    <a:srgbClr val="666666"/>
                  </a:solidFill>
                  <a:latin typeface="Calibri"/>
                  <a:ea typeface="Arial"/>
                </a:rPr>
                <a:t> </a:t>
              </a:r>
              <a:r>
                <a:rPr b="0" lang="en-US" sz="770" spc="-1" strike="noStrike">
                  <a:solidFill>
                    <a:srgbClr val="666666"/>
                  </a:solidFill>
                  <a:latin typeface="Calibri"/>
                  <a:ea typeface="Arial"/>
                </a:rPr>
                <a:t>a</a:t>
              </a:r>
              <a:r>
                <a:rPr b="0" lang="en-US" sz="770" spc="-1" strike="noStrike">
                  <a:solidFill>
                    <a:srgbClr val="666666"/>
                  </a:solidFill>
                  <a:latin typeface="Calibri"/>
                  <a:ea typeface="Arial"/>
                </a:rPr>
                <a:t>p</a:t>
              </a:r>
              <a:r>
                <a:rPr b="0" lang="en-US" sz="770" spc="-1" strike="noStrike">
                  <a:solidFill>
                    <a:srgbClr val="666666"/>
                  </a:solidFill>
                  <a:latin typeface="Calibri"/>
                  <a:ea typeface="Arial"/>
                </a:rPr>
                <a:t>p</a:t>
              </a:r>
              <a:r>
                <a:rPr b="0" lang="en-US" sz="770" spc="-1" strike="noStrike">
                  <a:solidFill>
                    <a:srgbClr val="666666"/>
                  </a:solidFill>
                  <a:latin typeface="Calibri"/>
                  <a:ea typeface="Arial"/>
                </a:rPr>
                <a:t>l</a:t>
              </a:r>
              <a:r>
                <a:rPr b="0" lang="en-US" sz="770" spc="-1" strike="noStrike">
                  <a:solidFill>
                    <a:srgbClr val="666666"/>
                  </a:solidFill>
                  <a:latin typeface="Calibri"/>
                  <a:ea typeface="Arial"/>
                </a:rPr>
                <a:t>i</a:t>
              </a:r>
              <a:r>
                <a:rPr b="0" lang="en-US" sz="770" spc="-1" strike="noStrike">
                  <a:solidFill>
                    <a:srgbClr val="666666"/>
                  </a:solidFill>
                  <a:latin typeface="Calibri"/>
                  <a:ea typeface="Arial"/>
                </a:rPr>
                <a:t>c</a:t>
              </a:r>
              <a:r>
                <a:rPr b="0" lang="en-US" sz="770" spc="-1" strike="noStrike">
                  <a:solidFill>
                    <a:srgbClr val="666666"/>
                  </a:solidFill>
                  <a:latin typeface="Calibri"/>
                  <a:ea typeface="Arial"/>
                </a:rPr>
                <a:t>a</a:t>
              </a:r>
              <a:r>
                <a:rPr b="0" lang="en-US" sz="770" spc="-1" strike="noStrike">
                  <a:solidFill>
                    <a:srgbClr val="666666"/>
                  </a:solidFill>
                  <a:latin typeface="Calibri"/>
                  <a:ea typeface="Arial"/>
                </a:rPr>
                <a:t>t</a:t>
              </a:r>
              <a:r>
                <a:rPr b="0" lang="en-US" sz="770" spc="-1" strike="noStrike">
                  <a:solidFill>
                    <a:srgbClr val="666666"/>
                  </a:solidFill>
                  <a:latin typeface="Calibri"/>
                  <a:ea typeface="Arial"/>
                </a:rPr>
                <a:t>i</a:t>
              </a:r>
              <a:r>
                <a:rPr b="0" lang="en-US" sz="770" spc="-1" strike="noStrike">
                  <a:solidFill>
                    <a:srgbClr val="666666"/>
                  </a:solidFill>
                  <a:latin typeface="Calibri"/>
                  <a:ea typeface="Arial"/>
                </a:rPr>
                <a:t>o</a:t>
              </a:r>
              <a:r>
                <a:rPr b="0" lang="en-US" sz="770" spc="-1" strike="noStrike">
                  <a:solidFill>
                    <a:srgbClr val="666666"/>
                  </a:solidFill>
                  <a:latin typeface="Calibri"/>
                  <a:ea typeface="Arial"/>
                </a:rPr>
                <a:t>n</a:t>
              </a:r>
              <a:endParaRPr b="0" lang="en-IN" sz="770" spc="-1" strike="noStrike">
                <a:latin typeface="Arial"/>
              </a:endParaRPr>
            </a:p>
          </p:txBody>
        </p:sp>
        <p:sp>
          <p:nvSpPr>
            <p:cNvPr id="328" name="CustomShape 33"/>
            <p:cNvSpPr/>
            <p:nvPr/>
          </p:nvSpPr>
          <p:spPr>
            <a:xfrm>
              <a:off x="5694120" y="1803960"/>
              <a:ext cx="109512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770" spc="-1" strike="noStrike">
                  <a:solidFill>
                    <a:srgbClr val="666666"/>
                  </a:solidFill>
                  <a:latin typeface="Calibri"/>
                  <a:ea typeface="Arial"/>
                </a:rPr>
                <a:t>ISV application</a:t>
              </a:r>
              <a:endParaRPr b="0" lang="en-IN" sz="770" spc="-1" strike="noStrike">
                <a:latin typeface="Arial"/>
              </a:endParaRPr>
            </a:p>
          </p:txBody>
        </p:sp>
        <p:sp>
          <p:nvSpPr>
            <p:cNvPr id="329" name="CustomShape 34"/>
            <p:cNvSpPr/>
            <p:nvPr/>
          </p:nvSpPr>
          <p:spPr>
            <a:xfrm>
              <a:off x="1850040" y="3905280"/>
              <a:ext cx="978840" cy="390600"/>
            </a:xfrm>
            <a:prstGeom prst="rect">
              <a:avLst/>
            </a:prstGeom>
            <a:solidFill>
              <a:schemeClr val="accent6">
                <a:lumMod val="20000"/>
                <a:lumOff val="80000"/>
              </a:schemeClr>
            </a:solidFill>
            <a:ln>
              <a:solidFill>
                <a:schemeClr val="tx1"/>
              </a:solidFill>
            </a:ln>
          </p:spPr>
          <p:style>
            <a:lnRef idx="0"/>
            <a:fillRef idx="0"/>
            <a:effectRef idx="0"/>
            <a:fontRef idx="minor"/>
          </p:style>
          <p:txBody>
            <a:bodyPr lIns="90000" rIns="90000" tIns="45000" bIns="45000" anchor="ctr">
              <a:noAutofit/>
            </a:bodyPr>
            <a:p>
              <a:pPr algn="ctr">
                <a:lnSpc>
                  <a:spcPct val="100000"/>
                </a:lnSpc>
              </a:pPr>
              <a:r>
                <a:rPr b="0" lang="en-US" sz="1050" spc="-1" strike="noStrike">
                  <a:solidFill>
                    <a:srgbClr val="1d1d1a"/>
                  </a:solidFill>
                  <a:latin typeface="Calibri"/>
                  <a:ea typeface="微软雅黑"/>
                </a:rPr>
                <a:t>HBase </a:t>
              </a:r>
              <a:r>
                <a:rPr b="0" lang="en-US" sz="1050" spc="-1" strike="noStrike">
                  <a:solidFill>
                    <a:srgbClr val="1d1d1a"/>
                  </a:solidFill>
                  <a:latin typeface="Calibri"/>
                  <a:ea typeface="微软雅黑"/>
                </a:rPr>
                <a:t>Client</a:t>
              </a:r>
              <a:endParaRPr b="0" lang="en-IN" sz="1050" spc="-1" strike="noStrike">
                <a:latin typeface="Arial"/>
              </a:endParaRPr>
            </a:p>
          </p:txBody>
        </p:sp>
        <p:sp>
          <p:nvSpPr>
            <p:cNvPr id="330" name="CustomShape 35"/>
            <p:cNvSpPr/>
            <p:nvPr/>
          </p:nvSpPr>
          <p:spPr>
            <a:xfrm>
              <a:off x="3008160" y="3905280"/>
              <a:ext cx="998280" cy="390600"/>
            </a:xfrm>
            <a:prstGeom prst="rect">
              <a:avLst/>
            </a:prstGeom>
            <a:solidFill>
              <a:schemeClr val="accent6">
                <a:lumMod val="20000"/>
                <a:lumOff val="80000"/>
              </a:schemeClr>
            </a:solidFill>
            <a:ln>
              <a:solidFill>
                <a:schemeClr val="tx1"/>
              </a:solidFill>
            </a:ln>
          </p:spPr>
          <p:style>
            <a:lnRef idx="0"/>
            <a:fillRef idx="0"/>
            <a:effectRef idx="0"/>
            <a:fontRef idx="minor"/>
          </p:style>
          <p:txBody>
            <a:bodyPr lIns="90000" rIns="90000" tIns="45000" bIns="45000" anchor="ctr">
              <a:noAutofit/>
            </a:bodyPr>
            <a:p>
              <a:pPr algn="ctr">
                <a:lnSpc>
                  <a:spcPct val="100000"/>
                </a:lnSpc>
              </a:pPr>
              <a:r>
                <a:rPr b="0" lang="en-US" sz="1050" spc="-1" strike="noStrike">
                  <a:solidFill>
                    <a:srgbClr val="1d1d1a"/>
                  </a:solidFill>
                  <a:latin typeface="Calibri"/>
                  <a:ea typeface="微软雅黑"/>
                </a:rPr>
                <a:t>ES Client</a:t>
              </a:r>
              <a:endParaRPr b="0" lang="en-IN" sz="1050" spc="-1" strike="noStrike">
                <a:latin typeface="Arial"/>
              </a:endParaRPr>
            </a:p>
          </p:txBody>
        </p:sp>
        <p:grpSp>
          <p:nvGrpSpPr>
            <p:cNvPr id="331" name="Group 36"/>
            <p:cNvGrpSpPr/>
            <p:nvPr/>
          </p:nvGrpSpPr>
          <p:grpSpPr>
            <a:xfrm>
              <a:off x="3375360" y="5314680"/>
              <a:ext cx="490320" cy="585360"/>
              <a:chOff x="3375360" y="5314680"/>
              <a:chExt cx="490320" cy="585360"/>
            </a:xfrm>
          </p:grpSpPr>
          <p:pic>
            <p:nvPicPr>
              <p:cNvPr id="332" name="Picture 17_8" descr=""/>
              <p:cNvPicPr/>
              <p:nvPr/>
            </p:nvPicPr>
            <p:blipFill>
              <a:blip r:embed="rId3"/>
              <a:stretch/>
            </p:blipFill>
            <p:spPr>
              <a:xfrm>
                <a:off x="3375360" y="5314680"/>
                <a:ext cx="490320" cy="585360"/>
              </a:xfrm>
              <a:prstGeom prst="rect">
                <a:avLst/>
              </a:prstGeom>
              <a:ln>
                <a:noFill/>
              </a:ln>
            </p:spPr>
          </p:pic>
          <p:sp>
            <p:nvSpPr>
              <p:cNvPr id="333" name="CustomShape 37"/>
              <p:cNvSpPr/>
              <p:nvPr/>
            </p:nvSpPr>
            <p:spPr>
              <a:xfrm>
                <a:off x="3529800" y="5531040"/>
                <a:ext cx="72720" cy="69840"/>
              </a:xfrm>
              <a:prstGeom prst="rect">
                <a:avLst/>
              </a:prstGeom>
              <a:solidFill>
                <a:srgbClr val="ff0000"/>
              </a:solidFill>
              <a:ln w="9360">
                <a:solidFill>
                  <a:srgbClr val="ff0000"/>
                </a:solidFill>
                <a:round/>
              </a:ln>
            </p:spPr>
            <p:style>
              <a:lnRef idx="0"/>
              <a:fillRef idx="0"/>
              <a:effectRef idx="0"/>
              <a:fontRef idx="minor"/>
            </p:style>
          </p:sp>
          <p:sp>
            <p:nvSpPr>
              <p:cNvPr id="334" name="CustomShape 38"/>
              <p:cNvSpPr/>
              <p:nvPr/>
            </p:nvSpPr>
            <p:spPr>
              <a:xfrm>
                <a:off x="3529800" y="5619600"/>
                <a:ext cx="72720" cy="69840"/>
              </a:xfrm>
              <a:prstGeom prst="rect">
                <a:avLst/>
              </a:prstGeom>
              <a:solidFill>
                <a:srgbClr val="ff0000"/>
              </a:solidFill>
              <a:ln w="9360">
                <a:solidFill>
                  <a:srgbClr val="ff0000"/>
                </a:solidFill>
                <a:round/>
              </a:ln>
            </p:spPr>
            <p:style>
              <a:lnRef idx="0"/>
              <a:fillRef idx="0"/>
              <a:effectRef idx="0"/>
              <a:fontRef idx="minor"/>
            </p:style>
          </p:sp>
          <p:sp>
            <p:nvSpPr>
              <p:cNvPr id="335" name="CustomShape 39"/>
              <p:cNvSpPr/>
              <p:nvPr/>
            </p:nvSpPr>
            <p:spPr>
              <a:xfrm>
                <a:off x="3529800" y="5712480"/>
                <a:ext cx="72720" cy="69840"/>
              </a:xfrm>
              <a:prstGeom prst="rect">
                <a:avLst/>
              </a:prstGeom>
              <a:solidFill>
                <a:srgbClr val="ff0000"/>
              </a:solidFill>
              <a:ln w="9360">
                <a:solidFill>
                  <a:srgbClr val="ff0000"/>
                </a:solidFill>
                <a:round/>
              </a:ln>
            </p:spPr>
            <p:style>
              <a:lnRef idx="0"/>
              <a:fillRef idx="0"/>
              <a:effectRef idx="0"/>
              <a:fontRef idx="minor"/>
            </p:style>
          </p:sp>
          <p:sp>
            <p:nvSpPr>
              <p:cNvPr id="336" name="CustomShape 40"/>
              <p:cNvSpPr/>
              <p:nvPr/>
            </p:nvSpPr>
            <p:spPr>
              <a:xfrm>
                <a:off x="3622680" y="5531040"/>
                <a:ext cx="72720" cy="69840"/>
              </a:xfrm>
              <a:prstGeom prst="rect">
                <a:avLst/>
              </a:prstGeom>
              <a:solidFill>
                <a:srgbClr val="ffb8b8"/>
              </a:solidFill>
              <a:ln w="9360">
                <a:solidFill>
                  <a:srgbClr val="4f81bd"/>
                </a:solidFill>
                <a:round/>
              </a:ln>
            </p:spPr>
            <p:style>
              <a:lnRef idx="0"/>
              <a:fillRef idx="0"/>
              <a:effectRef idx="0"/>
              <a:fontRef idx="minor"/>
            </p:style>
          </p:sp>
          <p:sp>
            <p:nvSpPr>
              <p:cNvPr id="337" name="CustomShape 41"/>
              <p:cNvSpPr/>
              <p:nvPr/>
            </p:nvSpPr>
            <p:spPr>
              <a:xfrm>
                <a:off x="3622320" y="5619600"/>
                <a:ext cx="72720" cy="69840"/>
              </a:xfrm>
              <a:prstGeom prst="rect">
                <a:avLst/>
              </a:prstGeom>
              <a:solidFill>
                <a:srgbClr val="ffb8b8"/>
              </a:solidFill>
              <a:ln w="9360">
                <a:solidFill>
                  <a:srgbClr val="4f81bd"/>
                </a:solidFill>
                <a:round/>
              </a:ln>
            </p:spPr>
            <p:style>
              <a:lnRef idx="0"/>
              <a:fillRef idx="0"/>
              <a:effectRef idx="0"/>
              <a:fontRef idx="minor"/>
            </p:style>
          </p:sp>
          <p:sp>
            <p:nvSpPr>
              <p:cNvPr id="338" name="CustomShape 42"/>
              <p:cNvSpPr/>
              <p:nvPr/>
            </p:nvSpPr>
            <p:spPr>
              <a:xfrm>
                <a:off x="3622680" y="5712480"/>
                <a:ext cx="72720" cy="69840"/>
              </a:xfrm>
              <a:prstGeom prst="rect">
                <a:avLst/>
              </a:prstGeom>
              <a:solidFill>
                <a:srgbClr val="ffb8b8"/>
              </a:solidFill>
              <a:ln w="9360">
                <a:solidFill>
                  <a:srgbClr val="4f81bd"/>
                </a:solidFill>
                <a:round/>
              </a:ln>
            </p:spPr>
            <p:style>
              <a:lnRef idx="0"/>
              <a:fillRef idx="0"/>
              <a:effectRef idx="0"/>
              <a:fontRef idx="minor"/>
            </p:style>
          </p:sp>
        </p:grpSp>
        <p:sp>
          <p:nvSpPr>
            <p:cNvPr id="339" name="CustomShape 43"/>
            <p:cNvSpPr/>
            <p:nvPr/>
          </p:nvSpPr>
          <p:spPr>
            <a:xfrm>
              <a:off x="3092760" y="4972680"/>
              <a:ext cx="95148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666666"/>
                  </a:solidFill>
                  <a:latin typeface="Calibri"/>
                  <a:ea typeface="Arial"/>
                </a:rPr>
                <a:t>D</a:t>
              </a:r>
              <a:r>
                <a:rPr b="0" lang="en-IN" sz="770" spc="-1" strike="noStrike">
                  <a:solidFill>
                    <a:srgbClr val="666666"/>
                  </a:solidFill>
                  <a:latin typeface="Calibri"/>
                  <a:ea typeface="Arial"/>
                </a:rPr>
                <a:t>at</a:t>
              </a:r>
              <a:r>
                <a:rPr b="0" lang="en-IN" sz="770" spc="-1" strike="noStrike">
                  <a:solidFill>
                    <a:srgbClr val="666666"/>
                  </a:solidFill>
                  <a:latin typeface="Calibri"/>
                  <a:ea typeface="Arial"/>
                </a:rPr>
                <a:t>a </a:t>
              </a:r>
              <a:r>
                <a:rPr b="0" lang="en-IN" sz="770" spc="-1" strike="noStrike">
                  <a:solidFill>
                    <a:srgbClr val="666666"/>
                  </a:solidFill>
                  <a:latin typeface="Calibri"/>
                  <a:ea typeface="Arial"/>
                </a:rPr>
                <a:t>so</a:t>
              </a:r>
              <a:r>
                <a:rPr b="0" lang="en-IN" sz="770" spc="-1" strike="noStrike">
                  <a:solidFill>
                    <a:srgbClr val="666666"/>
                  </a:solidFill>
                  <a:latin typeface="Calibri"/>
                  <a:ea typeface="Arial"/>
                </a:rPr>
                <a:t>ur</a:t>
              </a:r>
              <a:r>
                <a:rPr b="0" lang="en-IN" sz="770" spc="-1" strike="noStrike">
                  <a:solidFill>
                    <a:srgbClr val="666666"/>
                  </a:solidFill>
                  <a:latin typeface="Calibri"/>
                  <a:ea typeface="Arial"/>
                </a:rPr>
                <a:t>ce </a:t>
              </a:r>
              <a:r>
                <a:rPr b="0" lang="en-IN" sz="770" spc="-1" strike="noStrike">
                  <a:solidFill>
                    <a:srgbClr val="666666"/>
                  </a:solidFill>
                  <a:latin typeface="Calibri"/>
                  <a:ea typeface="Arial"/>
                </a:rPr>
                <a:t>C</a:t>
              </a:r>
              <a:endParaRPr b="0" lang="en-IN" sz="770" spc="-1" strike="noStrike">
                <a:latin typeface="Arial"/>
              </a:endParaRPr>
            </a:p>
            <a:p>
              <a:pPr algn="ctr">
                <a:lnSpc>
                  <a:spcPct val="100000"/>
                </a:lnSpc>
              </a:pPr>
              <a:r>
                <a:rPr b="0" lang="en-US" sz="770" spc="-1" strike="noStrike">
                  <a:solidFill>
                    <a:srgbClr val="666666"/>
                  </a:solidFill>
                  <a:latin typeface="Calibri"/>
                  <a:ea typeface="Arial"/>
                </a:rPr>
                <a:t>E</a:t>
              </a:r>
              <a:r>
                <a:rPr b="0" lang="en-US" sz="770" spc="-1" strike="noStrike">
                  <a:solidFill>
                    <a:srgbClr val="666666"/>
                  </a:solidFill>
                  <a:latin typeface="Calibri"/>
                  <a:ea typeface="Arial"/>
                </a:rPr>
                <a:t>S</a:t>
              </a:r>
              <a:endParaRPr b="0" lang="en-IN" sz="770" spc="-1" strike="noStrike">
                <a:latin typeface="Arial"/>
              </a:endParaRPr>
            </a:p>
          </p:txBody>
        </p:sp>
        <p:sp>
          <p:nvSpPr>
            <p:cNvPr id="340" name="CustomShape 44"/>
            <p:cNvSpPr/>
            <p:nvPr/>
          </p:nvSpPr>
          <p:spPr>
            <a:xfrm>
              <a:off x="2339640" y="4296240"/>
              <a:ext cx="5400" cy="670680"/>
            </a:xfrm>
            <a:custGeom>
              <a:avLst/>
              <a:gdLst/>
              <a:ahLst/>
              <a:rect l="l" t="t" r="r" b="b"/>
              <a:pathLst>
                <a:path w="21600" h="21600">
                  <a:moveTo>
                    <a:pt x="0" y="0"/>
                  </a:moveTo>
                  <a:lnTo>
                    <a:pt x="21600" y="21600"/>
                  </a:lnTo>
                </a:path>
              </a:pathLst>
            </a:custGeom>
            <a:noFill/>
            <a:ln w="9360">
              <a:solidFill>
                <a:srgbClr val="000000"/>
              </a:solidFill>
              <a:prstDash val="dash"/>
              <a:round/>
              <a:tailEnd len="med" type="triangle" w="med"/>
            </a:ln>
          </p:spPr>
          <p:style>
            <a:lnRef idx="0"/>
            <a:fillRef idx="0"/>
            <a:effectRef idx="0"/>
            <a:fontRef idx="minor"/>
          </p:style>
        </p:sp>
        <p:sp>
          <p:nvSpPr>
            <p:cNvPr id="341" name="CustomShape 45"/>
            <p:cNvSpPr/>
            <p:nvPr/>
          </p:nvSpPr>
          <p:spPr>
            <a:xfrm>
              <a:off x="3507480" y="4296240"/>
              <a:ext cx="95040" cy="655560"/>
            </a:xfrm>
            <a:custGeom>
              <a:avLst/>
              <a:gdLst/>
              <a:ahLst/>
              <a:rect l="l" t="t" r="r" b="b"/>
              <a:pathLst>
                <a:path w="21600" h="21600">
                  <a:moveTo>
                    <a:pt x="0" y="0"/>
                  </a:moveTo>
                  <a:lnTo>
                    <a:pt x="21600" y="21600"/>
                  </a:lnTo>
                </a:path>
              </a:pathLst>
            </a:custGeom>
            <a:noFill/>
            <a:ln w="9360">
              <a:solidFill>
                <a:srgbClr val="000000"/>
              </a:solidFill>
              <a:prstDash val="dash"/>
              <a:round/>
              <a:tailEnd len="med" type="triangle" w="med"/>
            </a:ln>
          </p:spPr>
          <p:style>
            <a:lnRef idx="0"/>
            <a:fillRef idx="0"/>
            <a:effectRef idx="0"/>
            <a:fontRef idx="minor"/>
          </p:style>
        </p:sp>
        <p:sp>
          <p:nvSpPr>
            <p:cNvPr id="342" name="CustomShape 46"/>
            <p:cNvSpPr/>
            <p:nvPr/>
          </p:nvSpPr>
          <p:spPr>
            <a:xfrm>
              <a:off x="1904040" y="2583360"/>
              <a:ext cx="978840" cy="503280"/>
            </a:xfrm>
            <a:prstGeom prst="rect">
              <a:avLst/>
            </a:prstGeom>
            <a:solidFill>
              <a:schemeClr val="accent6">
                <a:lumMod val="20000"/>
                <a:lumOff val="80000"/>
              </a:schemeClr>
            </a:solidFill>
            <a:ln>
              <a:solidFill>
                <a:schemeClr val="tx1"/>
              </a:solidFill>
            </a:ln>
          </p:spPr>
          <p:style>
            <a:lnRef idx="0"/>
            <a:fillRef idx="0"/>
            <a:effectRef idx="0"/>
            <a:fontRef idx="minor"/>
          </p:style>
          <p:txBody>
            <a:bodyPr lIns="90000" rIns="90000" tIns="45000" bIns="45000" anchor="ctr">
              <a:noAutofit/>
            </a:bodyPr>
            <a:p>
              <a:pPr algn="ctr">
                <a:lnSpc>
                  <a:spcPct val="100000"/>
                </a:lnSpc>
              </a:pPr>
              <a:r>
                <a:rPr b="0" lang="en-IN" sz="1050" spc="-1" strike="noStrike">
                  <a:solidFill>
                    <a:srgbClr val="1d1d1a"/>
                  </a:solidFill>
                  <a:latin typeface="Calibri"/>
                  <a:ea typeface="微软雅黑"/>
                </a:rPr>
                <a:t>c</a:t>
              </a:r>
              <a:r>
                <a:rPr b="0" lang="en-IN" sz="1050" spc="-1" strike="noStrike">
                  <a:solidFill>
                    <a:srgbClr val="1d1d1a"/>
                  </a:solidFill>
                  <a:latin typeface="Calibri"/>
                  <a:ea typeface="微软雅黑"/>
                </a:rPr>
                <a:t>r</a:t>
              </a:r>
              <a:r>
                <a:rPr b="0" lang="en-IN" sz="1050" spc="-1" strike="noStrike">
                  <a:solidFill>
                    <a:srgbClr val="1d1d1a"/>
                  </a:solidFill>
                  <a:latin typeface="Calibri"/>
                  <a:ea typeface="微软雅黑"/>
                </a:rPr>
                <a:t>o</a:t>
              </a:r>
              <a:r>
                <a:rPr b="0" lang="en-IN" sz="1050" spc="-1" strike="noStrike">
                  <a:solidFill>
                    <a:srgbClr val="1d1d1a"/>
                  </a:solidFill>
                  <a:latin typeface="Calibri"/>
                  <a:ea typeface="微软雅黑"/>
                </a:rPr>
                <a:t>s</a:t>
              </a:r>
              <a:r>
                <a:rPr b="0" lang="en-IN" sz="1050" spc="-1" strike="noStrike">
                  <a:solidFill>
                    <a:srgbClr val="1d1d1a"/>
                  </a:solidFill>
                  <a:latin typeface="Calibri"/>
                  <a:ea typeface="微软雅黑"/>
                </a:rPr>
                <a:t>s</a:t>
              </a:r>
              <a:r>
                <a:rPr b="0" lang="en-IN" sz="1050" spc="-1" strike="noStrike">
                  <a:solidFill>
                    <a:srgbClr val="1d1d1a"/>
                  </a:solidFill>
                  <a:latin typeface="Calibri"/>
                  <a:ea typeface="微软雅黑"/>
                </a:rPr>
                <a:t>-</a:t>
              </a:r>
              <a:r>
                <a:rPr b="0" lang="en-IN" sz="1050" spc="-1" strike="noStrike">
                  <a:solidFill>
                    <a:srgbClr val="1d1d1a"/>
                  </a:solidFill>
                  <a:latin typeface="Calibri"/>
                  <a:ea typeface="微软雅黑"/>
                </a:rPr>
                <a:t>s</a:t>
              </a:r>
              <a:r>
                <a:rPr b="0" lang="en-IN" sz="1050" spc="-1" strike="noStrike">
                  <a:solidFill>
                    <a:srgbClr val="1d1d1a"/>
                  </a:solidFill>
                  <a:latin typeface="Calibri"/>
                  <a:ea typeface="微软雅黑"/>
                </a:rPr>
                <a:t>o</a:t>
              </a:r>
              <a:r>
                <a:rPr b="0" lang="en-IN" sz="1050" spc="-1" strike="noStrike">
                  <a:solidFill>
                    <a:srgbClr val="1d1d1a"/>
                  </a:solidFill>
                  <a:latin typeface="Calibri"/>
                  <a:ea typeface="微软雅黑"/>
                </a:rPr>
                <a:t>u</a:t>
              </a:r>
              <a:r>
                <a:rPr b="0" lang="en-IN" sz="1050" spc="-1" strike="noStrike">
                  <a:solidFill>
                    <a:srgbClr val="1d1d1a"/>
                  </a:solidFill>
                  <a:latin typeface="Calibri"/>
                  <a:ea typeface="微软雅黑"/>
                </a:rPr>
                <a:t>r</a:t>
              </a:r>
              <a:r>
                <a:rPr b="0" lang="en-IN" sz="1050" spc="-1" strike="noStrike">
                  <a:solidFill>
                    <a:srgbClr val="1d1d1a"/>
                  </a:solidFill>
                  <a:latin typeface="Calibri"/>
                  <a:ea typeface="微软雅黑"/>
                </a:rPr>
                <a:t>c</a:t>
              </a:r>
              <a:r>
                <a:rPr b="0" lang="en-IN" sz="1050" spc="-1" strike="noStrike">
                  <a:solidFill>
                    <a:srgbClr val="1d1d1a"/>
                  </a:solidFill>
                  <a:latin typeface="Calibri"/>
                  <a:ea typeface="微软雅黑"/>
                </a:rPr>
                <a:t>e</a:t>
              </a:r>
              <a:r>
                <a:rPr b="0" lang="en-IN" sz="1050" spc="-1" strike="noStrike">
                  <a:solidFill>
                    <a:srgbClr val="1d1d1a"/>
                  </a:solidFill>
                  <a:latin typeface="Calibri"/>
                  <a:ea typeface="微软雅黑"/>
                </a:rPr>
                <a:t> </a:t>
              </a:r>
              <a:r>
                <a:rPr b="0" lang="en-IN" sz="1050" spc="-1" strike="noStrike">
                  <a:solidFill>
                    <a:srgbClr val="1d1d1a"/>
                  </a:solidFill>
                  <a:latin typeface="Calibri"/>
                  <a:ea typeface="微软雅黑"/>
                </a:rPr>
                <a:t>a</a:t>
              </a:r>
              <a:r>
                <a:rPr b="0" lang="en-IN" sz="1050" spc="-1" strike="noStrike">
                  <a:solidFill>
                    <a:srgbClr val="1d1d1a"/>
                  </a:solidFill>
                  <a:latin typeface="Calibri"/>
                  <a:ea typeface="微软雅黑"/>
                </a:rPr>
                <a:t>g</a:t>
              </a:r>
              <a:r>
                <a:rPr b="0" lang="en-IN" sz="1050" spc="-1" strike="noStrike">
                  <a:solidFill>
                    <a:srgbClr val="1d1d1a"/>
                  </a:solidFill>
                  <a:latin typeface="Calibri"/>
                  <a:ea typeface="微软雅黑"/>
                </a:rPr>
                <a:t>g</a:t>
              </a:r>
              <a:r>
                <a:rPr b="0" lang="en-IN" sz="1050" spc="-1" strike="noStrike">
                  <a:solidFill>
                    <a:srgbClr val="1d1d1a"/>
                  </a:solidFill>
                  <a:latin typeface="Calibri"/>
                  <a:ea typeface="微软雅黑"/>
                </a:rPr>
                <a:t>r</a:t>
              </a:r>
              <a:r>
                <a:rPr b="0" lang="en-IN" sz="1050" spc="-1" strike="noStrike">
                  <a:solidFill>
                    <a:srgbClr val="1d1d1a"/>
                  </a:solidFill>
                  <a:latin typeface="Calibri"/>
                  <a:ea typeface="微软雅黑"/>
                </a:rPr>
                <a:t>e</a:t>
              </a:r>
              <a:r>
                <a:rPr b="0" lang="en-IN" sz="1050" spc="-1" strike="noStrike">
                  <a:solidFill>
                    <a:srgbClr val="1d1d1a"/>
                  </a:solidFill>
                  <a:latin typeface="Calibri"/>
                  <a:ea typeface="微软雅黑"/>
                </a:rPr>
                <a:t>g</a:t>
              </a:r>
              <a:r>
                <a:rPr b="0" lang="en-IN" sz="1050" spc="-1" strike="noStrike">
                  <a:solidFill>
                    <a:srgbClr val="1d1d1a"/>
                  </a:solidFill>
                  <a:latin typeface="Calibri"/>
                  <a:ea typeface="微软雅黑"/>
                </a:rPr>
                <a:t>a</a:t>
              </a:r>
              <a:r>
                <a:rPr b="0" lang="en-IN" sz="1050" spc="-1" strike="noStrike">
                  <a:solidFill>
                    <a:srgbClr val="1d1d1a"/>
                  </a:solidFill>
                  <a:latin typeface="Calibri"/>
                  <a:ea typeface="微软雅黑"/>
                </a:rPr>
                <a:t>t</a:t>
              </a:r>
              <a:r>
                <a:rPr b="0" lang="en-IN" sz="1050" spc="-1" strike="noStrike">
                  <a:solidFill>
                    <a:srgbClr val="1d1d1a"/>
                  </a:solidFill>
                  <a:latin typeface="Calibri"/>
                  <a:ea typeface="微软雅黑"/>
                </a:rPr>
                <a:t>i</a:t>
              </a:r>
              <a:r>
                <a:rPr b="0" lang="en-IN" sz="1050" spc="-1" strike="noStrike">
                  <a:solidFill>
                    <a:srgbClr val="1d1d1a"/>
                  </a:solidFill>
                  <a:latin typeface="Calibri"/>
                  <a:ea typeface="微软雅黑"/>
                </a:rPr>
                <a:t>o</a:t>
              </a:r>
              <a:r>
                <a:rPr b="0" lang="en-IN" sz="1050" spc="-1" strike="noStrike">
                  <a:solidFill>
                    <a:srgbClr val="1d1d1a"/>
                  </a:solidFill>
                  <a:latin typeface="Calibri"/>
                  <a:ea typeface="微软雅黑"/>
                </a:rPr>
                <a:t>n</a:t>
              </a:r>
              <a:r>
                <a:rPr b="0" lang="en-IN" sz="1050" spc="-1" strike="noStrike">
                  <a:solidFill>
                    <a:srgbClr val="1d1d1a"/>
                  </a:solidFill>
                  <a:latin typeface="Calibri"/>
                  <a:ea typeface="微软雅黑"/>
                </a:rPr>
                <a:t> </a:t>
              </a:r>
              <a:r>
                <a:rPr b="0" lang="en-IN" sz="1050" spc="-1" strike="noStrike">
                  <a:solidFill>
                    <a:srgbClr val="1d1d1a"/>
                  </a:solidFill>
                  <a:latin typeface="Calibri"/>
                  <a:ea typeface="微软雅黑"/>
                </a:rPr>
                <a:t>a</a:t>
              </a:r>
              <a:r>
                <a:rPr b="0" lang="en-IN" sz="1050" spc="-1" strike="noStrike">
                  <a:solidFill>
                    <a:srgbClr val="1d1d1a"/>
                  </a:solidFill>
                  <a:latin typeface="Calibri"/>
                  <a:ea typeface="微软雅黑"/>
                </a:rPr>
                <a:t>n</a:t>
              </a:r>
              <a:r>
                <a:rPr b="0" lang="en-IN" sz="1050" spc="-1" strike="noStrike">
                  <a:solidFill>
                    <a:srgbClr val="1d1d1a"/>
                  </a:solidFill>
                  <a:latin typeface="Calibri"/>
                  <a:ea typeface="微软雅黑"/>
                </a:rPr>
                <a:t>a</a:t>
              </a:r>
              <a:r>
                <a:rPr b="0" lang="en-IN" sz="1050" spc="-1" strike="noStrike">
                  <a:solidFill>
                    <a:srgbClr val="1d1d1a"/>
                  </a:solidFill>
                  <a:latin typeface="Calibri"/>
                  <a:ea typeface="微软雅黑"/>
                </a:rPr>
                <a:t>l</a:t>
              </a:r>
              <a:r>
                <a:rPr b="0" lang="en-IN" sz="1050" spc="-1" strike="noStrike">
                  <a:solidFill>
                    <a:srgbClr val="1d1d1a"/>
                  </a:solidFill>
                  <a:latin typeface="Calibri"/>
                  <a:ea typeface="微软雅黑"/>
                </a:rPr>
                <a:t>y</a:t>
              </a:r>
              <a:r>
                <a:rPr b="0" lang="en-IN" sz="1050" spc="-1" strike="noStrike">
                  <a:solidFill>
                    <a:srgbClr val="1d1d1a"/>
                  </a:solidFill>
                  <a:latin typeface="Calibri"/>
                  <a:ea typeface="微软雅黑"/>
                </a:rPr>
                <a:t>s</a:t>
              </a:r>
              <a:r>
                <a:rPr b="0" lang="en-IN" sz="1050" spc="-1" strike="noStrike">
                  <a:solidFill>
                    <a:srgbClr val="1d1d1a"/>
                  </a:solidFill>
                  <a:latin typeface="Calibri"/>
                  <a:ea typeface="微软雅黑"/>
                </a:rPr>
                <a:t>i</a:t>
              </a:r>
              <a:r>
                <a:rPr b="0" lang="en-IN" sz="1050" spc="-1" strike="noStrike">
                  <a:solidFill>
                    <a:srgbClr val="1d1d1a"/>
                  </a:solidFill>
                  <a:latin typeface="Calibri"/>
                  <a:ea typeface="微软雅黑"/>
                </a:rPr>
                <a:t>s</a:t>
              </a:r>
              <a:endParaRPr b="0" lang="en-IN" sz="1050" spc="-1" strike="noStrike">
                <a:latin typeface="Arial"/>
              </a:endParaRPr>
            </a:p>
          </p:txBody>
        </p:sp>
        <p:sp>
          <p:nvSpPr>
            <p:cNvPr id="343" name="CustomShape 47"/>
            <p:cNvSpPr/>
            <p:nvPr/>
          </p:nvSpPr>
          <p:spPr>
            <a:xfrm flipH="1">
              <a:off x="1235520" y="3087000"/>
              <a:ext cx="1157400" cy="8179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44" name="CustomShape 48"/>
            <p:cNvSpPr/>
            <p:nvPr/>
          </p:nvSpPr>
          <p:spPr>
            <a:xfrm flipH="1">
              <a:off x="2339640" y="3008160"/>
              <a:ext cx="41040" cy="8967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45" name="CustomShape 49"/>
            <p:cNvSpPr/>
            <p:nvPr/>
          </p:nvSpPr>
          <p:spPr>
            <a:xfrm>
              <a:off x="2393640" y="3087000"/>
              <a:ext cx="1113480" cy="817920"/>
            </a:xfrm>
            <a:custGeom>
              <a:avLst/>
              <a:gdLst/>
              <a:ahLst/>
              <a:rect l="l" t="t" r="r" b="b"/>
              <a:pathLst>
                <a:path w="21600" h="21600">
                  <a:moveTo>
                    <a:pt x="0" y="0"/>
                  </a:moveTo>
                  <a:lnTo>
                    <a:pt x="21600" y="21600"/>
                  </a:lnTo>
                </a:path>
              </a:pathLst>
            </a:custGeom>
            <a:solidFill>
              <a:schemeClr val="tx2">
                <a:lumMod val="75000"/>
              </a:schemeClr>
            </a:solidFill>
            <a:ln>
              <a:solidFill>
                <a:schemeClr val="tx1"/>
              </a:solidFill>
            </a:ln>
          </p:spPr>
          <p:style>
            <a:lnRef idx="0"/>
            <a:fillRef idx="0"/>
            <a:effectRef idx="0"/>
            <a:fontRef idx="minor"/>
          </p:style>
        </p:sp>
        <p:sp>
          <p:nvSpPr>
            <p:cNvPr id="346" name="CustomShape 50"/>
            <p:cNvSpPr/>
            <p:nvPr/>
          </p:nvSpPr>
          <p:spPr>
            <a:xfrm>
              <a:off x="3094560" y="3372480"/>
              <a:ext cx="261720" cy="257760"/>
            </a:xfrm>
            <a:prstGeom prst="ellipse">
              <a:avLst/>
            </a:prstGeom>
            <a:solidFill>
              <a:srgbClr val="c00000"/>
            </a:solidFill>
            <a:ln>
              <a:solidFill>
                <a:srgbClr val="000000"/>
              </a:solidFill>
            </a:ln>
          </p:spPr>
          <p:style>
            <a:lnRef idx="0"/>
            <a:fillRef idx="0"/>
            <a:effectRef idx="0"/>
            <a:fontRef idx="minor"/>
          </p:style>
          <p:txBody>
            <a:bodyPr lIns="0" rIns="0" tIns="0" bIns="0" anchor="ctr">
              <a:noAutofit/>
            </a:bodyPr>
            <a:p>
              <a:pPr algn="ctr">
                <a:lnSpc>
                  <a:spcPct val="100000"/>
                </a:lnSpc>
              </a:pPr>
              <a:r>
                <a:rPr b="0" lang="en-US" sz="1120" spc="-1" strike="noStrike">
                  <a:solidFill>
                    <a:srgbClr val="ffffff"/>
                  </a:solidFill>
                  <a:latin typeface="Calibri"/>
                  <a:ea typeface="宋体"/>
                </a:rPr>
                <a:t>3</a:t>
              </a:r>
              <a:endParaRPr b="0" lang="en-IN" sz="1120" spc="-1" strike="noStrike">
                <a:latin typeface="Arial"/>
              </a:endParaRPr>
            </a:p>
          </p:txBody>
        </p:sp>
        <p:sp>
          <p:nvSpPr>
            <p:cNvPr id="347" name="CustomShape 51"/>
            <p:cNvSpPr/>
            <p:nvPr/>
          </p:nvSpPr>
          <p:spPr>
            <a:xfrm>
              <a:off x="2990520" y="2547360"/>
              <a:ext cx="261720" cy="257760"/>
            </a:xfrm>
            <a:prstGeom prst="ellipse">
              <a:avLst/>
            </a:prstGeom>
            <a:solidFill>
              <a:srgbClr val="c00000"/>
            </a:solidFill>
            <a:ln>
              <a:solidFill>
                <a:srgbClr val="000000"/>
              </a:solidFill>
            </a:ln>
          </p:spPr>
          <p:style>
            <a:lnRef idx="0"/>
            <a:fillRef idx="0"/>
            <a:effectRef idx="0"/>
            <a:fontRef idx="minor"/>
          </p:style>
          <p:txBody>
            <a:bodyPr lIns="0" rIns="0" tIns="0" bIns="0" anchor="ctr">
              <a:noAutofit/>
            </a:bodyPr>
            <a:p>
              <a:pPr algn="ctr">
                <a:lnSpc>
                  <a:spcPct val="100000"/>
                </a:lnSpc>
              </a:pPr>
              <a:r>
                <a:rPr b="0" lang="en-US" sz="1120" spc="-1" strike="noStrike">
                  <a:solidFill>
                    <a:srgbClr val="ffffff"/>
                  </a:solidFill>
                  <a:latin typeface="Calibri"/>
                  <a:ea typeface="宋体"/>
                </a:rPr>
                <a:t>4</a:t>
              </a:r>
              <a:endParaRPr b="0" lang="en-IN" sz="1120" spc="-1" strike="noStrike">
                <a:latin typeface="Arial"/>
              </a:endParaRPr>
            </a:p>
          </p:txBody>
        </p:sp>
        <p:sp>
          <p:nvSpPr>
            <p:cNvPr id="348" name="CustomShape 52"/>
            <p:cNvSpPr/>
            <p:nvPr/>
          </p:nvSpPr>
          <p:spPr>
            <a:xfrm flipH="1">
              <a:off x="2392920" y="2075400"/>
              <a:ext cx="360" cy="50760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349" name="CustomShape 53"/>
            <p:cNvSpPr/>
            <p:nvPr/>
          </p:nvSpPr>
          <p:spPr>
            <a:xfrm>
              <a:off x="5790600" y="4972680"/>
              <a:ext cx="95148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666666"/>
                  </a:solidFill>
                  <a:latin typeface="Calibri"/>
                  <a:ea typeface="Arial"/>
                </a:rPr>
                <a:t>D</a:t>
              </a:r>
              <a:r>
                <a:rPr b="0" lang="en-IN" sz="770" spc="-1" strike="noStrike">
                  <a:solidFill>
                    <a:srgbClr val="666666"/>
                  </a:solidFill>
                  <a:latin typeface="Calibri"/>
                  <a:ea typeface="Arial"/>
                </a:rPr>
                <a:t>at</a:t>
              </a:r>
              <a:r>
                <a:rPr b="0" lang="en-IN" sz="770" spc="-1" strike="noStrike">
                  <a:solidFill>
                    <a:srgbClr val="666666"/>
                  </a:solidFill>
                  <a:latin typeface="Calibri"/>
                  <a:ea typeface="Arial"/>
                </a:rPr>
                <a:t>a </a:t>
              </a:r>
              <a:r>
                <a:rPr b="0" lang="en-IN" sz="770" spc="-1" strike="noStrike">
                  <a:solidFill>
                    <a:srgbClr val="666666"/>
                  </a:solidFill>
                  <a:latin typeface="Calibri"/>
                  <a:ea typeface="Arial"/>
                </a:rPr>
                <a:t>so</a:t>
              </a:r>
              <a:r>
                <a:rPr b="0" lang="en-IN" sz="770" spc="-1" strike="noStrike">
                  <a:solidFill>
                    <a:srgbClr val="666666"/>
                  </a:solidFill>
                  <a:latin typeface="Calibri"/>
                  <a:ea typeface="Arial"/>
                </a:rPr>
                <a:t>ur</a:t>
              </a:r>
              <a:r>
                <a:rPr b="0" lang="en-IN" sz="770" spc="-1" strike="noStrike">
                  <a:solidFill>
                    <a:srgbClr val="666666"/>
                  </a:solidFill>
                  <a:latin typeface="Calibri"/>
                  <a:ea typeface="Arial"/>
                </a:rPr>
                <a:t>ce </a:t>
              </a:r>
              <a:r>
                <a:rPr b="0" lang="en-IN" sz="770" spc="-1" strike="noStrike">
                  <a:solidFill>
                    <a:srgbClr val="666666"/>
                  </a:solidFill>
                  <a:latin typeface="Calibri"/>
                  <a:ea typeface="Arial"/>
                </a:rPr>
                <a:t>B</a:t>
              </a:r>
              <a:endParaRPr b="0" lang="en-IN" sz="770" spc="-1" strike="noStrike">
                <a:latin typeface="Arial"/>
              </a:endParaRPr>
            </a:p>
            <a:p>
              <a:pPr algn="ctr">
                <a:lnSpc>
                  <a:spcPct val="100000"/>
                </a:lnSpc>
              </a:pPr>
              <a:r>
                <a:rPr b="0" lang="en-US" sz="770" spc="-1" strike="noStrike">
                  <a:solidFill>
                    <a:srgbClr val="666666"/>
                  </a:solidFill>
                  <a:latin typeface="Calibri"/>
                  <a:ea typeface="Arial"/>
                </a:rPr>
                <a:t>H</a:t>
              </a:r>
              <a:r>
                <a:rPr b="0" lang="en-US" sz="770" spc="-1" strike="noStrike">
                  <a:solidFill>
                    <a:srgbClr val="666666"/>
                  </a:solidFill>
                  <a:latin typeface="Calibri"/>
                  <a:ea typeface="Arial"/>
                </a:rPr>
                <a:t>Ba</a:t>
              </a:r>
              <a:r>
                <a:rPr b="0" lang="en-US" sz="770" spc="-1" strike="noStrike">
                  <a:solidFill>
                    <a:srgbClr val="666666"/>
                  </a:solidFill>
                  <a:latin typeface="Calibri"/>
                  <a:ea typeface="Arial"/>
                </a:rPr>
                <a:t>se</a:t>
              </a:r>
              <a:endParaRPr b="0" lang="en-IN" sz="770" spc="-1" strike="noStrike">
                <a:latin typeface="Arial"/>
              </a:endParaRPr>
            </a:p>
          </p:txBody>
        </p:sp>
        <p:sp>
          <p:nvSpPr>
            <p:cNvPr id="350" name="CustomShape 54"/>
            <p:cNvSpPr/>
            <p:nvPr/>
          </p:nvSpPr>
          <p:spPr>
            <a:xfrm>
              <a:off x="4542480" y="4978080"/>
              <a:ext cx="91692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666666"/>
                  </a:solidFill>
                  <a:latin typeface="Calibri"/>
                  <a:ea typeface="Arial"/>
                </a:rPr>
                <a:t>Data source A</a:t>
              </a:r>
              <a:endParaRPr b="0" lang="en-IN" sz="770" spc="-1" strike="noStrike">
                <a:latin typeface="Arial"/>
              </a:endParaRPr>
            </a:p>
            <a:p>
              <a:pPr algn="ctr">
                <a:lnSpc>
                  <a:spcPct val="100000"/>
                </a:lnSpc>
              </a:pPr>
              <a:r>
                <a:rPr b="0" lang="en-US" sz="770" spc="-1" strike="noStrike">
                  <a:solidFill>
                    <a:srgbClr val="666666"/>
                  </a:solidFill>
                  <a:latin typeface="Calibri"/>
                  <a:ea typeface="Arial"/>
                </a:rPr>
                <a:t>HIVE</a:t>
              </a:r>
              <a:endParaRPr b="0" lang="en-IN" sz="770" spc="-1" strike="noStrike">
                <a:latin typeface="Arial"/>
              </a:endParaRPr>
            </a:p>
          </p:txBody>
        </p:sp>
        <p:grpSp>
          <p:nvGrpSpPr>
            <p:cNvPr id="351" name="Group 55"/>
            <p:cNvGrpSpPr/>
            <p:nvPr/>
          </p:nvGrpSpPr>
          <p:grpSpPr>
            <a:xfrm>
              <a:off x="4716000" y="5299200"/>
              <a:ext cx="490320" cy="585360"/>
              <a:chOff x="4716000" y="5299200"/>
              <a:chExt cx="490320" cy="585360"/>
            </a:xfrm>
          </p:grpSpPr>
          <p:pic>
            <p:nvPicPr>
              <p:cNvPr id="352" name="Picture 17_9" descr=""/>
              <p:cNvPicPr/>
              <p:nvPr/>
            </p:nvPicPr>
            <p:blipFill>
              <a:blip r:embed="rId4"/>
              <a:stretch/>
            </p:blipFill>
            <p:spPr>
              <a:xfrm>
                <a:off x="4716000" y="5299200"/>
                <a:ext cx="490320" cy="585360"/>
              </a:xfrm>
              <a:prstGeom prst="rect">
                <a:avLst/>
              </a:prstGeom>
              <a:ln>
                <a:noFill/>
              </a:ln>
            </p:spPr>
          </p:pic>
          <p:sp>
            <p:nvSpPr>
              <p:cNvPr id="353" name="CustomShape 56"/>
              <p:cNvSpPr/>
              <p:nvPr/>
            </p:nvSpPr>
            <p:spPr>
              <a:xfrm>
                <a:off x="4779360" y="5474160"/>
                <a:ext cx="72720" cy="69840"/>
              </a:xfrm>
              <a:prstGeom prst="rect">
                <a:avLst/>
              </a:prstGeom>
              <a:solidFill>
                <a:srgbClr val="ff0000"/>
              </a:solidFill>
              <a:ln w="9360">
                <a:solidFill>
                  <a:srgbClr val="ff0000"/>
                </a:solidFill>
                <a:round/>
              </a:ln>
            </p:spPr>
            <p:style>
              <a:lnRef idx="0"/>
              <a:fillRef idx="0"/>
              <a:effectRef idx="0"/>
              <a:fontRef idx="minor"/>
            </p:style>
          </p:sp>
          <p:sp>
            <p:nvSpPr>
              <p:cNvPr id="354" name="CustomShape 57"/>
              <p:cNvSpPr/>
              <p:nvPr/>
            </p:nvSpPr>
            <p:spPr>
              <a:xfrm>
                <a:off x="4779000" y="5562720"/>
                <a:ext cx="72720" cy="69840"/>
              </a:xfrm>
              <a:prstGeom prst="rect">
                <a:avLst/>
              </a:prstGeom>
              <a:solidFill>
                <a:srgbClr val="ff0000"/>
              </a:solidFill>
              <a:ln w="9360">
                <a:solidFill>
                  <a:srgbClr val="ff0000"/>
                </a:solidFill>
                <a:round/>
              </a:ln>
            </p:spPr>
            <p:style>
              <a:lnRef idx="0"/>
              <a:fillRef idx="0"/>
              <a:effectRef idx="0"/>
              <a:fontRef idx="minor"/>
            </p:style>
          </p:sp>
          <p:sp>
            <p:nvSpPr>
              <p:cNvPr id="355" name="CustomShape 58"/>
              <p:cNvSpPr/>
              <p:nvPr/>
            </p:nvSpPr>
            <p:spPr>
              <a:xfrm>
                <a:off x="4779360" y="5655600"/>
                <a:ext cx="72720" cy="69840"/>
              </a:xfrm>
              <a:prstGeom prst="rect">
                <a:avLst/>
              </a:prstGeom>
              <a:solidFill>
                <a:srgbClr val="ff0000"/>
              </a:solidFill>
              <a:ln w="9360">
                <a:solidFill>
                  <a:srgbClr val="ff0000"/>
                </a:solidFill>
                <a:round/>
              </a:ln>
            </p:spPr>
            <p:style>
              <a:lnRef idx="0"/>
              <a:fillRef idx="0"/>
              <a:effectRef idx="0"/>
              <a:fontRef idx="minor"/>
            </p:style>
          </p:sp>
        </p:grpSp>
        <p:grpSp>
          <p:nvGrpSpPr>
            <p:cNvPr id="356" name="Group 59"/>
            <p:cNvGrpSpPr/>
            <p:nvPr/>
          </p:nvGrpSpPr>
          <p:grpSpPr>
            <a:xfrm>
              <a:off x="5961600" y="5299200"/>
              <a:ext cx="490320" cy="585360"/>
              <a:chOff x="5961600" y="5299200"/>
              <a:chExt cx="490320" cy="585360"/>
            </a:xfrm>
          </p:grpSpPr>
          <p:pic>
            <p:nvPicPr>
              <p:cNvPr id="357" name="Picture 17_10" descr=""/>
              <p:cNvPicPr/>
              <p:nvPr/>
            </p:nvPicPr>
            <p:blipFill>
              <a:blip r:embed="rId5"/>
              <a:stretch/>
            </p:blipFill>
            <p:spPr>
              <a:xfrm>
                <a:off x="5961600" y="5299200"/>
                <a:ext cx="490320" cy="585360"/>
              </a:xfrm>
              <a:prstGeom prst="rect">
                <a:avLst/>
              </a:prstGeom>
              <a:ln>
                <a:noFill/>
              </a:ln>
            </p:spPr>
          </p:pic>
          <p:sp>
            <p:nvSpPr>
              <p:cNvPr id="358" name="CustomShape 60"/>
              <p:cNvSpPr/>
              <p:nvPr/>
            </p:nvSpPr>
            <p:spPr>
              <a:xfrm>
                <a:off x="6118200" y="5492160"/>
                <a:ext cx="72720" cy="69840"/>
              </a:xfrm>
              <a:prstGeom prst="rect">
                <a:avLst/>
              </a:prstGeom>
              <a:solidFill>
                <a:srgbClr val="0070c0"/>
              </a:solidFill>
              <a:ln w="9360">
                <a:solidFill>
                  <a:srgbClr val="4f81bd"/>
                </a:solidFill>
                <a:round/>
              </a:ln>
            </p:spPr>
            <p:style>
              <a:lnRef idx="0"/>
              <a:fillRef idx="0"/>
              <a:effectRef idx="0"/>
              <a:fontRef idx="minor"/>
            </p:style>
          </p:sp>
          <p:sp>
            <p:nvSpPr>
              <p:cNvPr id="359" name="CustomShape 61"/>
              <p:cNvSpPr/>
              <p:nvPr/>
            </p:nvSpPr>
            <p:spPr>
              <a:xfrm>
                <a:off x="6117840" y="5580360"/>
                <a:ext cx="72720" cy="69840"/>
              </a:xfrm>
              <a:prstGeom prst="rect">
                <a:avLst/>
              </a:prstGeom>
              <a:solidFill>
                <a:srgbClr val="0070c0"/>
              </a:solidFill>
              <a:ln w="9360">
                <a:solidFill>
                  <a:srgbClr val="4f81bd"/>
                </a:solidFill>
                <a:round/>
              </a:ln>
            </p:spPr>
            <p:style>
              <a:lnRef idx="0"/>
              <a:fillRef idx="0"/>
              <a:effectRef idx="0"/>
              <a:fontRef idx="minor"/>
            </p:style>
          </p:sp>
          <p:sp>
            <p:nvSpPr>
              <p:cNvPr id="360" name="CustomShape 62"/>
              <p:cNvSpPr/>
              <p:nvPr/>
            </p:nvSpPr>
            <p:spPr>
              <a:xfrm>
                <a:off x="6118200" y="5673600"/>
                <a:ext cx="72720" cy="69840"/>
              </a:xfrm>
              <a:prstGeom prst="rect">
                <a:avLst/>
              </a:prstGeom>
              <a:solidFill>
                <a:srgbClr val="0070c0"/>
              </a:solidFill>
              <a:ln w="9360">
                <a:solidFill>
                  <a:srgbClr val="4f81bd"/>
                </a:solidFill>
                <a:round/>
              </a:ln>
            </p:spPr>
            <p:style>
              <a:lnRef idx="0"/>
              <a:fillRef idx="0"/>
              <a:effectRef idx="0"/>
              <a:fontRef idx="minor"/>
            </p:style>
          </p:sp>
          <p:sp>
            <p:nvSpPr>
              <p:cNvPr id="361" name="CustomShape 63"/>
              <p:cNvSpPr/>
              <p:nvPr/>
            </p:nvSpPr>
            <p:spPr>
              <a:xfrm>
                <a:off x="6221160" y="5497920"/>
                <a:ext cx="72720" cy="69840"/>
              </a:xfrm>
              <a:prstGeom prst="rect">
                <a:avLst/>
              </a:prstGeom>
              <a:solidFill>
                <a:srgbClr val="ffb8b8"/>
              </a:solidFill>
              <a:ln w="9360">
                <a:solidFill>
                  <a:srgbClr val="ffb8b8"/>
                </a:solidFill>
                <a:round/>
              </a:ln>
            </p:spPr>
            <p:style>
              <a:lnRef idx="0"/>
              <a:fillRef idx="0"/>
              <a:effectRef idx="0"/>
              <a:fontRef idx="minor"/>
            </p:style>
          </p:sp>
          <p:sp>
            <p:nvSpPr>
              <p:cNvPr id="362" name="CustomShape 64"/>
              <p:cNvSpPr/>
              <p:nvPr/>
            </p:nvSpPr>
            <p:spPr>
              <a:xfrm>
                <a:off x="6221160" y="5586480"/>
                <a:ext cx="72720" cy="69840"/>
              </a:xfrm>
              <a:prstGeom prst="rect">
                <a:avLst/>
              </a:prstGeom>
              <a:solidFill>
                <a:srgbClr val="ffb8b8"/>
              </a:solidFill>
              <a:ln w="9360">
                <a:solidFill>
                  <a:srgbClr val="ffb8b8"/>
                </a:solidFill>
                <a:round/>
              </a:ln>
            </p:spPr>
            <p:style>
              <a:lnRef idx="0"/>
              <a:fillRef idx="0"/>
              <a:effectRef idx="0"/>
              <a:fontRef idx="minor"/>
            </p:style>
          </p:sp>
          <p:sp>
            <p:nvSpPr>
              <p:cNvPr id="363" name="CustomShape 65"/>
              <p:cNvSpPr/>
              <p:nvPr/>
            </p:nvSpPr>
            <p:spPr>
              <a:xfrm>
                <a:off x="6221160" y="5679360"/>
                <a:ext cx="72720" cy="69840"/>
              </a:xfrm>
              <a:prstGeom prst="rect">
                <a:avLst/>
              </a:prstGeom>
              <a:solidFill>
                <a:srgbClr val="ffb8b8"/>
              </a:solidFill>
              <a:ln w="9360">
                <a:solidFill>
                  <a:srgbClr val="ffb8b8"/>
                </a:solidFill>
                <a:round/>
              </a:ln>
            </p:spPr>
            <p:style>
              <a:lnRef idx="0"/>
              <a:fillRef idx="0"/>
              <a:effectRef idx="0"/>
              <a:fontRef idx="minor"/>
            </p:style>
          </p:sp>
        </p:grpSp>
        <p:grpSp>
          <p:nvGrpSpPr>
            <p:cNvPr id="364" name="Group 66"/>
            <p:cNvGrpSpPr/>
            <p:nvPr/>
          </p:nvGrpSpPr>
          <p:grpSpPr>
            <a:xfrm>
              <a:off x="7250040" y="5299200"/>
              <a:ext cx="490320" cy="585360"/>
              <a:chOff x="7250040" y="5299200"/>
              <a:chExt cx="490320" cy="585360"/>
            </a:xfrm>
          </p:grpSpPr>
          <p:pic>
            <p:nvPicPr>
              <p:cNvPr id="365" name="Picture 17_11" descr=""/>
              <p:cNvPicPr/>
              <p:nvPr/>
            </p:nvPicPr>
            <p:blipFill>
              <a:blip r:embed="rId6"/>
              <a:stretch/>
            </p:blipFill>
            <p:spPr>
              <a:xfrm>
                <a:off x="7250040" y="5299200"/>
                <a:ext cx="490320" cy="585360"/>
              </a:xfrm>
              <a:prstGeom prst="rect">
                <a:avLst/>
              </a:prstGeom>
              <a:ln>
                <a:noFill/>
              </a:ln>
            </p:spPr>
          </p:pic>
          <p:sp>
            <p:nvSpPr>
              <p:cNvPr id="366" name="CustomShape 67"/>
              <p:cNvSpPr/>
              <p:nvPr/>
            </p:nvSpPr>
            <p:spPr>
              <a:xfrm>
                <a:off x="7404480" y="5515200"/>
                <a:ext cx="72720" cy="69840"/>
              </a:xfrm>
              <a:prstGeom prst="rect">
                <a:avLst/>
              </a:prstGeom>
              <a:solidFill>
                <a:srgbClr val="ff0000"/>
              </a:solidFill>
              <a:ln w="9360">
                <a:solidFill>
                  <a:srgbClr val="ff0000"/>
                </a:solidFill>
                <a:round/>
              </a:ln>
            </p:spPr>
            <p:style>
              <a:lnRef idx="0"/>
              <a:fillRef idx="0"/>
              <a:effectRef idx="0"/>
              <a:fontRef idx="minor"/>
            </p:style>
          </p:sp>
          <p:sp>
            <p:nvSpPr>
              <p:cNvPr id="367" name="CustomShape 68"/>
              <p:cNvSpPr/>
              <p:nvPr/>
            </p:nvSpPr>
            <p:spPr>
              <a:xfrm>
                <a:off x="7404480" y="5603760"/>
                <a:ext cx="72720" cy="69840"/>
              </a:xfrm>
              <a:prstGeom prst="rect">
                <a:avLst/>
              </a:prstGeom>
              <a:solidFill>
                <a:srgbClr val="ff0000"/>
              </a:solidFill>
              <a:ln w="9360">
                <a:solidFill>
                  <a:srgbClr val="ff0000"/>
                </a:solidFill>
                <a:round/>
              </a:ln>
            </p:spPr>
            <p:style>
              <a:lnRef idx="0"/>
              <a:fillRef idx="0"/>
              <a:effectRef idx="0"/>
              <a:fontRef idx="minor"/>
            </p:style>
          </p:sp>
          <p:sp>
            <p:nvSpPr>
              <p:cNvPr id="368" name="CustomShape 69"/>
              <p:cNvSpPr/>
              <p:nvPr/>
            </p:nvSpPr>
            <p:spPr>
              <a:xfrm>
                <a:off x="7404480" y="5696640"/>
                <a:ext cx="72720" cy="69840"/>
              </a:xfrm>
              <a:prstGeom prst="rect">
                <a:avLst/>
              </a:prstGeom>
              <a:solidFill>
                <a:srgbClr val="ff0000"/>
              </a:solidFill>
              <a:ln w="9360">
                <a:solidFill>
                  <a:srgbClr val="ff0000"/>
                </a:solidFill>
                <a:round/>
              </a:ln>
            </p:spPr>
            <p:style>
              <a:lnRef idx="0"/>
              <a:fillRef idx="0"/>
              <a:effectRef idx="0"/>
              <a:fontRef idx="minor"/>
            </p:style>
          </p:sp>
          <p:sp>
            <p:nvSpPr>
              <p:cNvPr id="369" name="CustomShape 70"/>
              <p:cNvSpPr/>
              <p:nvPr/>
            </p:nvSpPr>
            <p:spPr>
              <a:xfrm>
                <a:off x="7497360" y="5515200"/>
                <a:ext cx="72720" cy="69840"/>
              </a:xfrm>
              <a:prstGeom prst="rect">
                <a:avLst/>
              </a:prstGeom>
              <a:solidFill>
                <a:srgbClr val="ffb8b8"/>
              </a:solidFill>
              <a:ln w="9360">
                <a:solidFill>
                  <a:srgbClr val="4f81bd"/>
                </a:solidFill>
                <a:round/>
              </a:ln>
            </p:spPr>
            <p:style>
              <a:lnRef idx="0"/>
              <a:fillRef idx="0"/>
              <a:effectRef idx="0"/>
              <a:fontRef idx="minor"/>
            </p:style>
          </p:sp>
          <p:sp>
            <p:nvSpPr>
              <p:cNvPr id="370" name="CustomShape 71"/>
              <p:cNvSpPr/>
              <p:nvPr/>
            </p:nvSpPr>
            <p:spPr>
              <a:xfrm>
                <a:off x="7497000" y="5603760"/>
                <a:ext cx="72720" cy="69840"/>
              </a:xfrm>
              <a:prstGeom prst="rect">
                <a:avLst/>
              </a:prstGeom>
              <a:solidFill>
                <a:srgbClr val="ffb8b8"/>
              </a:solidFill>
              <a:ln w="9360">
                <a:solidFill>
                  <a:srgbClr val="4f81bd"/>
                </a:solidFill>
                <a:round/>
              </a:ln>
            </p:spPr>
            <p:style>
              <a:lnRef idx="0"/>
              <a:fillRef idx="0"/>
              <a:effectRef idx="0"/>
              <a:fontRef idx="minor"/>
            </p:style>
          </p:sp>
          <p:sp>
            <p:nvSpPr>
              <p:cNvPr id="371" name="CustomShape 72"/>
              <p:cNvSpPr/>
              <p:nvPr/>
            </p:nvSpPr>
            <p:spPr>
              <a:xfrm>
                <a:off x="7497360" y="5696640"/>
                <a:ext cx="72720" cy="69840"/>
              </a:xfrm>
              <a:prstGeom prst="rect">
                <a:avLst/>
              </a:prstGeom>
              <a:solidFill>
                <a:srgbClr val="ffb8b8"/>
              </a:solidFill>
              <a:ln w="9360">
                <a:solidFill>
                  <a:srgbClr val="4f81bd"/>
                </a:solidFill>
                <a:round/>
              </a:ln>
            </p:spPr>
            <p:style>
              <a:lnRef idx="0"/>
              <a:fillRef idx="0"/>
              <a:effectRef idx="0"/>
              <a:fontRef idx="minor"/>
            </p:style>
          </p:sp>
        </p:grpSp>
        <p:sp>
          <p:nvSpPr>
            <p:cNvPr id="372" name="CustomShape 73"/>
            <p:cNvSpPr/>
            <p:nvPr/>
          </p:nvSpPr>
          <p:spPr>
            <a:xfrm>
              <a:off x="6967440" y="4978080"/>
              <a:ext cx="951480" cy="317880"/>
            </a:xfrm>
            <a:prstGeom prst="rect">
              <a:avLst/>
            </a:prstGeom>
            <a:solidFill>
              <a:srgbClr val="f0f0f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666666"/>
                  </a:solidFill>
                  <a:latin typeface="Calibri"/>
                  <a:ea typeface="Arial"/>
                </a:rPr>
                <a:t>Data source C</a:t>
              </a:r>
              <a:endParaRPr b="0" lang="en-IN" sz="770" spc="-1" strike="noStrike">
                <a:latin typeface="Arial"/>
              </a:endParaRPr>
            </a:p>
            <a:p>
              <a:pPr algn="ctr">
                <a:lnSpc>
                  <a:spcPct val="100000"/>
                </a:lnSpc>
              </a:pPr>
              <a:r>
                <a:rPr b="0" lang="en-US" sz="770" spc="-1" strike="noStrike">
                  <a:solidFill>
                    <a:srgbClr val="666666"/>
                  </a:solidFill>
                  <a:latin typeface="Calibri"/>
                  <a:ea typeface="Arial"/>
                </a:rPr>
                <a:t>ES</a:t>
              </a:r>
              <a:endParaRPr b="0" lang="en-IN" sz="770" spc="-1" strike="noStrike">
                <a:latin typeface="Arial"/>
              </a:endParaRPr>
            </a:p>
          </p:txBody>
        </p:sp>
        <p:sp>
          <p:nvSpPr>
            <p:cNvPr id="373" name="CustomShape 74"/>
            <p:cNvSpPr/>
            <p:nvPr/>
          </p:nvSpPr>
          <p:spPr>
            <a:xfrm>
              <a:off x="4622760" y="3356640"/>
              <a:ext cx="3251520" cy="371160"/>
            </a:xfrm>
            <a:prstGeom prst="rect">
              <a:avLst/>
            </a:prstGeom>
            <a:solidFill>
              <a:srgbClr val="ffc00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980" spc="-1" strike="noStrike">
                  <a:solidFill>
                    <a:srgbClr val="1d1d1a"/>
                  </a:solidFill>
                  <a:latin typeface="Calibri"/>
                  <a:ea typeface="Arial"/>
                </a:rPr>
                <a:t>ANSI SQL Unified Interface</a:t>
              </a:r>
              <a:endParaRPr b="0" lang="en-IN" sz="980" spc="-1" strike="noStrike">
                <a:latin typeface="Arial"/>
              </a:endParaRPr>
            </a:p>
          </p:txBody>
        </p:sp>
        <p:sp>
          <p:nvSpPr>
            <p:cNvPr id="374" name="CustomShape 75"/>
            <p:cNvSpPr/>
            <p:nvPr/>
          </p:nvSpPr>
          <p:spPr>
            <a:xfrm>
              <a:off x="6255360" y="4441320"/>
              <a:ext cx="10800" cy="53136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375" name="CustomShape 76"/>
            <p:cNvSpPr/>
            <p:nvPr/>
          </p:nvSpPr>
          <p:spPr>
            <a:xfrm>
              <a:off x="4591440" y="2178720"/>
              <a:ext cx="3335760" cy="783720"/>
            </a:xfrm>
            <a:prstGeom prst="rect">
              <a:avLst/>
            </a:prstGeom>
            <a:solidFill>
              <a:srgbClr val="f0f0f0"/>
            </a:solidFill>
            <a:ln w="12600">
              <a:solidFill>
                <a:srgbClr val="171717"/>
              </a:solidFill>
              <a:miter/>
            </a:ln>
          </p:spPr>
          <p:style>
            <a:lnRef idx="0"/>
            <a:fillRef idx="0"/>
            <a:effectRef idx="0"/>
            <a:fontRef idx="minor"/>
          </p:style>
          <p:txBody>
            <a:bodyPr lIns="0" rIns="0" tIns="0" bIns="0">
              <a:noAutofit/>
            </a:bodyPr>
            <a:p>
              <a:pPr>
                <a:lnSpc>
                  <a:spcPct val="100000"/>
                </a:lnSpc>
              </a:pPr>
              <a:r>
                <a:rPr b="1" lang="en-IN" sz="980" spc="-1" strike="noStrike">
                  <a:solidFill>
                    <a:srgbClr val="666666"/>
                  </a:solidFill>
                  <a:latin typeface="Calibri"/>
                  <a:ea typeface="Arial"/>
                </a:rPr>
                <a:t>A Data Analysis System</a:t>
              </a:r>
              <a:endParaRPr b="0" lang="en-IN" sz="980" spc="-1" strike="noStrike">
                <a:latin typeface="Arial"/>
              </a:endParaRPr>
            </a:p>
          </p:txBody>
        </p:sp>
        <p:sp>
          <p:nvSpPr>
            <p:cNvPr id="376" name="CustomShape 77"/>
            <p:cNvSpPr/>
            <p:nvPr/>
          </p:nvSpPr>
          <p:spPr>
            <a:xfrm>
              <a:off x="6255360" y="4441320"/>
              <a:ext cx="1314360" cy="5104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377" name="CustomShape 78"/>
            <p:cNvSpPr/>
            <p:nvPr/>
          </p:nvSpPr>
          <p:spPr>
            <a:xfrm>
              <a:off x="4638960" y="3845880"/>
              <a:ext cx="3251520" cy="552240"/>
            </a:xfrm>
            <a:prstGeom prst="rect">
              <a:avLst/>
            </a:prstGeom>
            <a:solidFill>
              <a:srgbClr val="ffc00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980" spc="-1" strike="noStrike">
                  <a:solidFill>
                    <a:srgbClr val="1d1d1a"/>
                  </a:solidFill>
                  <a:latin typeface="Calibri"/>
                  <a:ea typeface="Arial"/>
                </a:rPr>
                <a:t>High-performance MPP analysis engine</a:t>
              </a:r>
              <a:endParaRPr b="0" lang="en-IN" sz="980" spc="-1" strike="noStrike">
                <a:latin typeface="Arial"/>
              </a:endParaRPr>
            </a:p>
          </p:txBody>
        </p:sp>
        <p:sp>
          <p:nvSpPr>
            <p:cNvPr id="378" name="CustomShape 79"/>
            <p:cNvSpPr/>
            <p:nvPr/>
          </p:nvSpPr>
          <p:spPr>
            <a:xfrm>
              <a:off x="5752080" y="2547360"/>
              <a:ext cx="978840" cy="303480"/>
            </a:xfrm>
            <a:prstGeom prst="rect">
              <a:avLst/>
            </a:prstGeom>
            <a:solidFill>
              <a:schemeClr val="accent6">
                <a:lumMod val="20000"/>
                <a:lumOff val="80000"/>
              </a:schemeClr>
            </a:solidFill>
            <a:ln>
              <a:solidFill>
                <a:schemeClr val="tx1"/>
              </a:solidFill>
            </a:ln>
          </p:spPr>
          <p:style>
            <a:lnRef idx="0"/>
            <a:fillRef idx="0"/>
            <a:effectRef idx="0"/>
            <a:fontRef idx="minor"/>
          </p:style>
          <p:txBody>
            <a:bodyPr lIns="90000" rIns="90000" tIns="45000" bIns="45000" anchor="ctr">
              <a:noAutofit/>
            </a:bodyPr>
            <a:p>
              <a:pPr algn="ctr">
                <a:lnSpc>
                  <a:spcPct val="100000"/>
                </a:lnSpc>
              </a:pPr>
              <a:r>
                <a:rPr b="0" lang="en-US" sz="1050" spc="-1" strike="noStrike">
                  <a:solidFill>
                    <a:srgbClr val="1d1d1a"/>
                  </a:solidFill>
                  <a:latin typeface="Calibri"/>
                  <a:ea typeface="微软雅黑"/>
                </a:rPr>
                <a:t>ANSI SQL Driver</a:t>
              </a:r>
              <a:endParaRPr b="0" lang="en-IN" sz="1050" spc="-1" strike="noStrike">
                <a:latin typeface="Arial"/>
              </a:endParaRPr>
            </a:p>
          </p:txBody>
        </p:sp>
        <p:sp>
          <p:nvSpPr>
            <p:cNvPr id="379" name="CustomShape 80"/>
            <p:cNvSpPr/>
            <p:nvPr/>
          </p:nvSpPr>
          <p:spPr>
            <a:xfrm>
              <a:off x="6241680" y="2851200"/>
              <a:ext cx="6480" cy="5050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380" name="CustomShape 81"/>
            <p:cNvSpPr/>
            <p:nvPr/>
          </p:nvSpPr>
          <p:spPr>
            <a:xfrm>
              <a:off x="6241680" y="2122560"/>
              <a:ext cx="360" cy="42444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381" name="CustomShape 82"/>
            <p:cNvSpPr/>
            <p:nvPr/>
          </p:nvSpPr>
          <p:spPr>
            <a:xfrm>
              <a:off x="6775920" y="2591640"/>
              <a:ext cx="261720" cy="257760"/>
            </a:xfrm>
            <a:prstGeom prst="ellipse">
              <a:avLst/>
            </a:prstGeom>
            <a:solidFill>
              <a:srgbClr val="c00000"/>
            </a:solidFill>
            <a:ln>
              <a:solidFill>
                <a:srgbClr val="000000"/>
              </a:solidFill>
            </a:ln>
          </p:spPr>
          <p:style>
            <a:lnRef idx="0"/>
            <a:fillRef idx="0"/>
            <a:effectRef idx="0"/>
            <a:fontRef idx="minor"/>
          </p:style>
          <p:txBody>
            <a:bodyPr lIns="0" rIns="0" tIns="0" bIns="0" anchor="ctr">
              <a:noAutofit/>
            </a:bodyPr>
            <a:p>
              <a:pPr algn="ctr">
                <a:lnSpc>
                  <a:spcPct val="100000"/>
                </a:lnSpc>
              </a:pPr>
              <a:r>
                <a:rPr b="0" lang="en-US" sz="1120" spc="-1" strike="noStrike">
                  <a:solidFill>
                    <a:srgbClr val="ffffff"/>
                  </a:solidFill>
                  <a:latin typeface="Calibri"/>
                  <a:ea typeface="宋体"/>
                </a:rPr>
                <a:t>1</a:t>
              </a:r>
              <a:endParaRPr b="0" lang="en-IN" sz="1120" spc="-1" strike="noStrike">
                <a:latin typeface="Arial"/>
              </a:endParaRPr>
            </a:p>
          </p:txBody>
        </p:sp>
        <p:sp>
          <p:nvSpPr>
            <p:cNvPr id="382" name="CustomShape 83"/>
            <p:cNvSpPr/>
            <p:nvPr/>
          </p:nvSpPr>
          <p:spPr>
            <a:xfrm flipH="1">
              <a:off x="6240960" y="1610280"/>
              <a:ext cx="2520" cy="1933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83" name="CustomShape 84"/>
            <p:cNvSpPr/>
            <p:nvPr/>
          </p:nvSpPr>
          <p:spPr>
            <a:xfrm>
              <a:off x="2393640" y="1596600"/>
              <a:ext cx="360" cy="1602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pic>
          <p:nvPicPr>
            <p:cNvPr id="384" name="图片 179_1" descr=""/>
            <p:cNvPicPr/>
            <p:nvPr/>
          </p:nvPicPr>
          <p:blipFill>
            <a:blip r:embed="rId7"/>
            <a:stretch/>
          </p:blipFill>
          <p:spPr>
            <a:xfrm>
              <a:off x="5990760" y="1267920"/>
              <a:ext cx="696960" cy="511560"/>
            </a:xfrm>
            <a:prstGeom prst="rect">
              <a:avLst/>
            </a:prstGeom>
            <a:ln>
              <a:noFill/>
            </a:ln>
          </p:spPr>
        </p:pic>
        <p:pic>
          <p:nvPicPr>
            <p:cNvPr id="385" name="图片 180_1" descr=""/>
            <p:cNvPicPr/>
            <p:nvPr/>
          </p:nvPicPr>
          <p:blipFill>
            <a:blip r:embed="rId8"/>
            <a:stretch/>
          </p:blipFill>
          <p:spPr>
            <a:xfrm>
              <a:off x="2139840" y="1208160"/>
              <a:ext cx="696960" cy="511560"/>
            </a:xfrm>
            <a:prstGeom prst="rect">
              <a:avLst/>
            </a:prstGeom>
            <a:ln>
              <a:noFill/>
            </a:ln>
          </p:spPr>
        </p:pic>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938160" y="792000"/>
            <a:ext cx="11129400" cy="479880"/>
          </a:xfrm>
          <a:prstGeom prst="rect">
            <a:avLst/>
          </a:prstGeom>
          <a:noFill/>
          <a:ln>
            <a:noFill/>
          </a:ln>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Co</a:t>
            </a:r>
            <a:r>
              <a:rPr b="0" lang="en-US" sz="2800" spc="-1" strike="noStrike">
                <a:solidFill>
                  <a:srgbClr val="5a9b83"/>
                </a:solidFill>
                <a:latin typeface="Calibri"/>
                <a:ea typeface="微软雅黑"/>
              </a:rPr>
              <a:t>nv</a:t>
            </a:r>
            <a:r>
              <a:rPr b="0" lang="en-US" sz="2800" spc="-1" strike="noStrike">
                <a:solidFill>
                  <a:srgbClr val="5a9b83"/>
                </a:solidFill>
                <a:latin typeface="Calibri"/>
                <a:ea typeface="微软雅黑"/>
              </a:rPr>
              <a:t>er</a:t>
            </a:r>
            <a:r>
              <a:rPr b="0" lang="en-US" sz="2800" spc="-1" strike="noStrike">
                <a:solidFill>
                  <a:srgbClr val="5a9b83"/>
                </a:solidFill>
                <a:latin typeface="Calibri"/>
                <a:ea typeface="微软雅黑"/>
              </a:rPr>
              <a:t>ge</a:t>
            </a:r>
            <a:r>
              <a:rPr b="0" lang="en-US" sz="2800" spc="-1" strike="noStrike">
                <a:solidFill>
                  <a:srgbClr val="5a9b83"/>
                </a:solidFill>
                <a:latin typeface="Calibri"/>
                <a:ea typeface="微软雅黑"/>
              </a:rPr>
              <a:t>nt </a:t>
            </a:r>
            <a:r>
              <a:rPr b="0" lang="en-US" sz="2800" spc="-1" strike="noStrike">
                <a:solidFill>
                  <a:srgbClr val="5a9b83"/>
                </a:solidFill>
                <a:latin typeface="Calibri"/>
                <a:ea typeface="微软雅黑"/>
              </a:rPr>
              <a:t>an</a:t>
            </a:r>
            <a:r>
              <a:rPr b="0" lang="en-US" sz="2800" spc="-1" strike="noStrike">
                <a:solidFill>
                  <a:srgbClr val="5a9b83"/>
                </a:solidFill>
                <a:latin typeface="Calibri"/>
                <a:ea typeface="微软雅黑"/>
              </a:rPr>
              <a:t>al</a:t>
            </a:r>
            <a:r>
              <a:rPr b="0" lang="en-US" sz="2800" spc="-1" strike="noStrike">
                <a:solidFill>
                  <a:srgbClr val="5a9b83"/>
                </a:solidFill>
                <a:latin typeface="Calibri"/>
                <a:ea typeface="微软雅黑"/>
              </a:rPr>
              <a:t>ys</a:t>
            </a:r>
            <a:r>
              <a:rPr b="0" lang="en-US" sz="2800" spc="-1" strike="noStrike">
                <a:solidFill>
                  <a:srgbClr val="5a9b83"/>
                </a:solidFill>
                <a:latin typeface="Calibri"/>
                <a:ea typeface="微软雅黑"/>
              </a:rPr>
              <a:t>is: </a:t>
            </a:r>
            <a:r>
              <a:rPr b="0" lang="en-US" sz="2800" spc="-1" strike="noStrike">
                <a:solidFill>
                  <a:srgbClr val="5a9b83"/>
                </a:solidFill>
                <a:latin typeface="Calibri"/>
                <a:ea typeface="微软雅黑"/>
              </a:rPr>
              <a:t>cr</a:t>
            </a:r>
            <a:r>
              <a:rPr b="0" lang="en-US" sz="2800" spc="-1" strike="noStrike">
                <a:solidFill>
                  <a:srgbClr val="5a9b83"/>
                </a:solidFill>
                <a:latin typeface="Calibri"/>
                <a:ea typeface="微软雅黑"/>
              </a:rPr>
              <a:t>os</a:t>
            </a:r>
            <a:r>
              <a:rPr b="0" lang="en-US" sz="2800" spc="-1" strike="noStrike">
                <a:solidFill>
                  <a:srgbClr val="5a9b83"/>
                </a:solidFill>
                <a:latin typeface="Calibri"/>
                <a:ea typeface="微软雅黑"/>
              </a:rPr>
              <a:t>s-</a:t>
            </a:r>
            <a:r>
              <a:rPr b="0" lang="en-US" sz="2800" spc="-1" strike="noStrike">
                <a:solidFill>
                  <a:srgbClr val="5a9b83"/>
                </a:solidFill>
                <a:latin typeface="Calibri"/>
                <a:ea typeface="微软雅黑"/>
              </a:rPr>
              <a:t>D</a:t>
            </a:r>
            <a:r>
              <a:rPr b="0" lang="en-US" sz="2800" spc="-1" strike="noStrike">
                <a:solidFill>
                  <a:srgbClr val="5a9b83"/>
                </a:solidFill>
                <a:latin typeface="Calibri"/>
                <a:ea typeface="微软雅黑"/>
              </a:rPr>
              <a:t>C </a:t>
            </a:r>
            <a:r>
              <a:rPr b="0" lang="en-US" sz="2800" spc="-1" strike="noStrike">
                <a:solidFill>
                  <a:srgbClr val="5a9b83"/>
                </a:solidFill>
                <a:latin typeface="Calibri"/>
                <a:ea typeface="微软雅黑"/>
              </a:rPr>
              <a:t>joi</a:t>
            </a:r>
            <a:r>
              <a:rPr b="0" lang="en-US" sz="2800" spc="-1" strike="noStrike">
                <a:solidFill>
                  <a:srgbClr val="5a9b83"/>
                </a:solidFill>
                <a:latin typeface="Calibri"/>
                <a:ea typeface="微软雅黑"/>
              </a:rPr>
              <a:t>nt </a:t>
            </a:r>
            <a:r>
              <a:rPr b="0" lang="en-US" sz="2800" spc="-1" strike="noStrike">
                <a:solidFill>
                  <a:srgbClr val="5a9b83"/>
                </a:solidFill>
                <a:latin typeface="Calibri"/>
                <a:ea typeface="微软雅黑"/>
              </a:rPr>
              <a:t>qu</a:t>
            </a:r>
            <a:r>
              <a:rPr b="0" lang="en-US" sz="2800" spc="-1" strike="noStrike">
                <a:solidFill>
                  <a:srgbClr val="5a9b83"/>
                </a:solidFill>
                <a:latin typeface="Calibri"/>
                <a:ea typeface="微软雅黑"/>
              </a:rPr>
              <a:t>er</a:t>
            </a:r>
            <a:r>
              <a:rPr b="0" lang="en-US" sz="2800" spc="-1" strike="noStrike">
                <a:solidFill>
                  <a:srgbClr val="5a9b83"/>
                </a:solidFill>
                <a:latin typeface="Calibri"/>
                <a:ea typeface="微软雅黑"/>
              </a:rPr>
              <a:t>y, </a:t>
            </a:r>
            <a:r>
              <a:rPr b="0" lang="en-US" sz="2800" spc="-1" strike="noStrike">
                <a:solidFill>
                  <a:srgbClr val="5a9b83"/>
                </a:solidFill>
                <a:latin typeface="Calibri"/>
                <a:ea typeface="微软雅黑"/>
              </a:rPr>
              <a:t>en</a:t>
            </a:r>
            <a:r>
              <a:rPr b="0" lang="en-US" sz="2800" spc="-1" strike="noStrike">
                <a:solidFill>
                  <a:srgbClr val="5a9b83"/>
                </a:solidFill>
                <a:latin typeface="Calibri"/>
                <a:ea typeface="微软雅黑"/>
              </a:rPr>
              <a:t>ha</a:t>
            </a:r>
            <a:r>
              <a:rPr b="0" lang="en-US" sz="2800" spc="-1" strike="noStrike">
                <a:solidFill>
                  <a:srgbClr val="5a9b83"/>
                </a:solidFill>
                <a:latin typeface="Calibri"/>
                <a:ea typeface="微软雅黑"/>
              </a:rPr>
              <a:t>nc</a:t>
            </a:r>
            <a:r>
              <a:rPr b="0" lang="en-US" sz="2800" spc="-1" strike="noStrike">
                <a:solidFill>
                  <a:srgbClr val="5a9b83"/>
                </a:solidFill>
                <a:latin typeface="Calibri"/>
                <a:ea typeface="微软雅黑"/>
              </a:rPr>
              <a:t>ed </a:t>
            </a:r>
            <a:r>
              <a:rPr b="0" lang="en-US" sz="2800" spc="-1" strike="noStrike">
                <a:solidFill>
                  <a:srgbClr val="5a9b83"/>
                </a:solidFill>
                <a:latin typeface="Calibri"/>
                <a:ea typeface="微软雅黑"/>
              </a:rPr>
              <a:t>da</a:t>
            </a:r>
            <a:r>
              <a:rPr b="0" lang="en-US" sz="2800" spc="-1" strike="noStrike">
                <a:solidFill>
                  <a:srgbClr val="5a9b83"/>
                </a:solidFill>
                <a:latin typeface="Calibri"/>
                <a:ea typeface="微软雅黑"/>
              </a:rPr>
              <a:t>ta </a:t>
            </a:r>
            <a:r>
              <a:rPr b="0" lang="en-US" sz="2800" spc="-1" strike="noStrike">
                <a:solidFill>
                  <a:srgbClr val="5a9b83"/>
                </a:solidFill>
                <a:latin typeface="Calibri"/>
                <a:ea typeface="微软雅黑"/>
              </a:rPr>
              <a:t>an</a:t>
            </a:r>
            <a:r>
              <a:rPr b="0" lang="en-US" sz="2800" spc="-1" strike="noStrike">
                <a:solidFill>
                  <a:srgbClr val="5a9b83"/>
                </a:solidFill>
                <a:latin typeface="Calibri"/>
                <a:ea typeface="微软雅黑"/>
              </a:rPr>
              <a:t>al</a:t>
            </a:r>
            <a:r>
              <a:rPr b="0" lang="en-US" sz="2800" spc="-1" strike="noStrike">
                <a:solidFill>
                  <a:srgbClr val="5a9b83"/>
                </a:solidFill>
                <a:latin typeface="Calibri"/>
                <a:ea typeface="微软雅黑"/>
              </a:rPr>
              <a:t>ys</a:t>
            </a:r>
            <a:r>
              <a:rPr b="0" lang="en-US" sz="2800" spc="-1" strike="noStrike">
                <a:solidFill>
                  <a:srgbClr val="5a9b83"/>
                </a:solidFill>
                <a:latin typeface="Calibri"/>
                <a:ea typeface="微软雅黑"/>
              </a:rPr>
              <a:t>is </a:t>
            </a:r>
            <a:r>
              <a:rPr b="0" lang="en-US" sz="2800" spc="-1" strike="noStrike">
                <a:solidFill>
                  <a:srgbClr val="5a9b83"/>
                </a:solidFill>
                <a:latin typeface="Calibri"/>
                <a:ea typeface="微软雅黑"/>
              </a:rPr>
              <a:t>ca</a:t>
            </a:r>
            <a:r>
              <a:rPr b="0" lang="en-US" sz="2800" spc="-1" strike="noStrike">
                <a:solidFill>
                  <a:srgbClr val="5a9b83"/>
                </a:solidFill>
                <a:latin typeface="Calibri"/>
                <a:ea typeface="微软雅黑"/>
              </a:rPr>
              <a:t>pa</a:t>
            </a:r>
            <a:r>
              <a:rPr b="0" lang="en-US" sz="2800" spc="-1" strike="noStrike">
                <a:solidFill>
                  <a:srgbClr val="5a9b83"/>
                </a:solidFill>
                <a:latin typeface="Calibri"/>
                <a:ea typeface="微软雅黑"/>
              </a:rPr>
              <a:t>bil</a:t>
            </a:r>
            <a:r>
              <a:rPr b="0" lang="en-US" sz="2800" spc="-1" strike="noStrike">
                <a:solidFill>
                  <a:srgbClr val="5a9b83"/>
                </a:solidFill>
                <a:latin typeface="Calibri"/>
                <a:ea typeface="微软雅黑"/>
              </a:rPr>
              <a:t>ity</a:t>
            </a:r>
            <a:endParaRPr b="0" lang="en-IN" sz="2800" spc="-1" strike="noStrike">
              <a:solidFill>
                <a:srgbClr val="000000"/>
              </a:solidFill>
              <a:latin typeface="Calibri"/>
            </a:endParaRPr>
          </a:p>
        </p:txBody>
      </p:sp>
      <p:sp>
        <p:nvSpPr>
          <p:cNvPr id="387" name="CustomShape 2"/>
          <p:cNvSpPr/>
          <p:nvPr/>
        </p:nvSpPr>
        <p:spPr>
          <a:xfrm>
            <a:off x="6555600" y="2113920"/>
            <a:ext cx="4934520" cy="1742400"/>
          </a:xfrm>
          <a:prstGeom prst="rect">
            <a:avLst/>
          </a:prstGeom>
          <a:noFill/>
          <a:ln>
            <a:solidFill>
              <a:srgbClr val="575756"/>
            </a:solidFill>
          </a:ln>
        </p:spPr>
        <p:style>
          <a:lnRef idx="0"/>
          <a:fillRef idx="0"/>
          <a:effectRef idx="0"/>
          <a:fontRef idx="minor"/>
        </p:style>
        <p:txBody>
          <a:bodyPr lIns="0" rIns="0" tIns="0" bIns="0">
            <a:noAutofit/>
          </a:bodyPr>
          <a:p>
            <a:pPr marL="171360" indent="-171000">
              <a:lnSpc>
                <a:spcPct val="100000"/>
              </a:lnSpc>
              <a:buClr>
                <a:srgbClr val="000000"/>
              </a:buClr>
              <a:buFont typeface="Wingdings" charset="2"/>
              <a:buChar char=""/>
            </a:pPr>
            <a:r>
              <a:rPr b="1" lang="en-IN" sz="1200" spc="-1" strike="noStrike">
                <a:solidFill>
                  <a:srgbClr val="000000"/>
                </a:solidFill>
                <a:latin typeface="Calibri"/>
                <a:ea typeface="微软雅黑"/>
              </a:rPr>
              <a:t>Data volume expansion leads to hierarchical and decentralized data storage: There are over 3000 types of data in 21 cities and cities across the province. The total amount of data accessed every day is greater than or equal to 200 TB</a:t>
            </a:r>
            <a:endParaRPr b="0" lang="en-IN" sz="1200" spc="-1" strike="noStrike">
              <a:latin typeface="Arial"/>
            </a:endParaRPr>
          </a:p>
          <a:p>
            <a:pPr>
              <a:lnSpc>
                <a:spcPct val="100000"/>
              </a:lnSpc>
            </a:pPr>
            <a:endParaRPr b="0" lang="en-IN" sz="1200" spc="-1" strike="noStrike">
              <a:latin typeface="Arial"/>
            </a:endParaRPr>
          </a:p>
          <a:p>
            <a:pPr marL="171360" indent="-171000">
              <a:lnSpc>
                <a:spcPct val="100000"/>
              </a:lnSpc>
              <a:buClr>
                <a:srgbClr val="000000"/>
              </a:buClr>
              <a:buFont typeface="Wingdings" charset="2"/>
              <a:buChar char=""/>
            </a:pPr>
            <a:r>
              <a:rPr b="1" lang="en-US" sz="1200" spc="-1" strike="noStrike">
                <a:solidFill>
                  <a:srgbClr val="000000"/>
                </a:solidFill>
                <a:latin typeface="Calibri"/>
                <a:ea typeface="微软雅黑"/>
              </a:rPr>
              <a:t>The cross-region analysis efficiency of target audience analysis is low. Manually extract data in batches to the provincial center (every day), which is inefficient and takes a long time to analyze data. If a large amount of data is queried, you need to travel to the local office for processing</a:t>
            </a:r>
            <a:endParaRPr b="0" lang="en-IN" sz="1200" spc="-1" strike="noStrike">
              <a:latin typeface="Arial"/>
            </a:endParaRPr>
          </a:p>
        </p:txBody>
      </p:sp>
      <p:sp>
        <p:nvSpPr>
          <p:cNvPr id="388" name="CustomShape 3"/>
          <p:cNvSpPr/>
          <p:nvPr/>
        </p:nvSpPr>
        <p:spPr>
          <a:xfrm>
            <a:off x="6555600" y="4453560"/>
            <a:ext cx="4937400" cy="1284480"/>
          </a:xfrm>
          <a:prstGeom prst="rect">
            <a:avLst/>
          </a:prstGeom>
          <a:noFill/>
          <a:ln>
            <a:solidFill>
              <a:srgbClr val="575756"/>
            </a:solidFill>
          </a:ln>
        </p:spPr>
        <p:style>
          <a:lnRef idx="0"/>
          <a:fillRef idx="0"/>
          <a:effectRef idx="0"/>
          <a:fontRef idx="minor"/>
        </p:style>
        <p:txBody>
          <a:bodyPr lIns="0" rIns="0" tIns="0" bIns="0">
            <a:noAutofit/>
          </a:bodyPr>
          <a:p>
            <a:pPr marL="177840" indent="-177480">
              <a:lnSpc>
                <a:spcPct val="100000"/>
              </a:lnSpc>
              <a:buClr>
                <a:srgbClr val="000000"/>
              </a:buClr>
              <a:buFont typeface="Wingdings" charset="2"/>
              <a:buChar char=""/>
            </a:pPr>
            <a:r>
              <a:rPr b="0" lang="en-IN" sz="1200" spc="-1" strike="noStrike">
                <a:solidFill>
                  <a:srgbClr val="000000"/>
                </a:solidFill>
                <a:latin typeface="Calibri"/>
                <a:ea typeface="Microsoft YaHei"/>
              </a:rPr>
              <a:t>Streamline data access in remote data centers. Cross-DC data query does not require a business trip to the local area</a:t>
            </a:r>
            <a:endParaRPr b="0" lang="en-IN" sz="1200" spc="-1" strike="noStrike">
              <a:latin typeface="Arial"/>
            </a:endParaRPr>
          </a:p>
          <a:p>
            <a:pPr>
              <a:lnSpc>
                <a:spcPct val="100000"/>
              </a:lnSpc>
            </a:pPr>
            <a:endParaRPr b="0" lang="en-IN" sz="1200" spc="-1" strike="noStrike">
              <a:latin typeface="Arial"/>
            </a:endParaRPr>
          </a:p>
          <a:p>
            <a:pPr marL="177840" indent="-177480">
              <a:lnSpc>
                <a:spcPct val="100000"/>
              </a:lnSpc>
              <a:buClr>
                <a:srgbClr val="000000"/>
              </a:buClr>
              <a:buFont typeface="Wingdings" charset="2"/>
              <a:buChar char=""/>
            </a:pPr>
            <a:r>
              <a:rPr b="0" lang="en-US" sz="1200" spc="-1" strike="noStrike">
                <a:solidFill>
                  <a:srgbClr val="000000"/>
                </a:solidFill>
                <a:latin typeface="Calibri"/>
                <a:ea typeface="Microsoft YaHei"/>
              </a:rPr>
              <a:t>Only filtered data is transmitted across clusters, saving network bandwidth. The cross-DC data analysis duration is shortened from days to minutes</a:t>
            </a:r>
            <a:endParaRPr b="0" lang="en-IN" sz="1200" spc="-1" strike="noStrike">
              <a:latin typeface="Arial"/>
            </a:endParaRPr>
          </a:p>
        </p:txBody>
      </p:sp>
      <p:sp>
        <p:nvSpPr>
          <p:cNvPr id="389" name="CustomShape 4"/>
          <p:cNvSpPr/>
          <p:nvPr/>
        </p:nvSpPr>
        <p:spPr>
          <a:xfrm>
            <a:off x="6553080" y="1732680"/>
            <a:ext cx="4939560" cy="272880"/>
          </a:xfrm>
          <a:prstGeom prst="rect">
            <a:avLst/>
          </a:prstGeom>
          <a:solidFill>
            <a:schemeClr val="accent6"/>
          </a:solidFill>
          <a:ln>
            <a:noFill/>
          </a:ln>
        </p:spPr>
        <p:style>
          <a:lnRef idx="0"/>
          <a:fillRef idx="0"/>
          <a:effectRef idx="0"/>
          <a:fontRef idx="minor"/>
        </p:style>
        <p:txBody>
          <a:bodyPr lIns="90000" rIns="90000" tIns="45000" bIns="45000">
            <a:spAutoFit/>
          </a:bodyPr>
          <a:p>
            <a:pPr algn="ctr">
              <a:lnSpc>
                <a:spcPct val="100000"/>
              </a:lnSpc>
            </a:pPr>
            <a:r>
              <a:rPr b="0" lang="en-IN" sz="1200" spc="-1" strike="noStrike">
                <a:solidFill>
                  <a:srgbClr val="ffffff"/>
                </a:solidFill>
                <a:latin typeface="Calibri"/>
                <a:ea typeface="微软雅黑"/>
              </a:rPr>
              <a:t>Business Pain Points</a:t>
            </a:r>
            <a:endParaRPr b="0" lang="en-IN" sz="1200" spc="-1" strike="noStrike">
              <a:latin typeface="Arial"/>
            </a:endParaRPr>
          </a:p>
        </p:txBody>
      </p:sp>
      <p:sp>
        <p:nvSpPr>
          <p:cNvPr id="390" name="CustomShape 5"/>
          <p:cNvSpPr/>
          <p:nvPr/>
        </p:nvSpPr>
        <p:spPr>
          <a:xfrm>
            <a:off x="6555960" y="4069800"/>
            <a:ext cx="4953600" cy="272880"/>
          </a:xfrm>
          <a:prstGeom prst="rect">
            <a:avLst/>
          </a:prstGeom>
          <a:solidFill>
            <a:schemeClr val="accent6"/>
          </a:solid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ffffff"/>
                </a:solidFill>
                <a:latin typeface="Calibri"/>
                <a:ea typeface="微软雅黑"/>
              </a:rPr>
              <a:t>OpenLooKeng Advantages</a:t>
            </a:r>
            <a:endParaRPr b="0" lang="en-IN" sz="1200" spc="-1" strike="noStrike">
              <a:latin typeface="Arial"/>
            </a:endParaRPr>
          </a:p>
        </p:txBody>
      </p:sp>
      <p:grpSp>
        <p:nvGrpSpPr>
          <p:cNvPr id="391" name="Group 6"/>
          <p:cNvGrpSpPr/>
          <p:nvPr/>
        </p:nvGrpSpPr>
        <p:grpSpPr>
          <a:xfrm>
            <a:off x="468360" y="1494360"/>
            <a:ext cx="5416920" cy="1760760"/>
            <a:chOff x="468360" y="1494360"/>
            <a:chExt cx="5416920" cy="1760760"/>
          </a:xfrm>
        </p:grpSpPr>
        <p:grpSp>
          <p:nvGrpSpPr>
            <p:cNvPr id="392" name="Group 7"/>
            <p:cNvGrpSpPr/>
            <p:nvPr/>
          </p:nvGrpSpPr>
          <p:grpSpPr>
            <a:xfrm>
              <a:off x="468360" y="1494360"/>
              <a:ext cx="1664640" cy="1760760"/>
              <a:chOff x="468360" y="1494360"/>
              <a:chExt cx="1664640" cy="1760760"/>
            </a:xfrm>
          </p:grpSpPr>
          <p:sp>
            <p:nvSpPr>
              <p:cNvPr id="393" name="CustomShape 8"/>
              <p:cNvSpPr/>
              <p:nvPr/>
            </p:nvSpPr>
            <p:spPr>
              <a:xfrm>
                <a:off x="468360" y="1857240"/>
                <a:ext cx="1664640" cy="1397880"/>
              </a:xfrm>
              <a:prstGeom prst="rect">
                <a:avLst/>
              </a:prstGeom>
              <a:solidFill>
                <a:srgbClr val="ffffff"/>
              </a:solidFill>
              <a:ln w="12600">
                <a:solidFill>
                  <a:srgbClr val="e0e0e0"/>
                </a:solidFill>
                <a:miter/>
              </a:ln>
            </p:spPr>
            <p:style>
              <a:lnRef idx="0"/>
              <a:fillRef idx="0"/>
              <a:effectRef idx="0"/>
              <a:fontRef idx="minor"/>
            </p:style>
            <p:txBody>
              <a:bodyPr lIns="0" rIns="0" tIns="0" bIns="0">
                <a:noAutofit/>
              </a:bodyPr>
              <a:p>
                <a:pPr algn="r">
                  <a:lnSpc>
                    <a:spcPct val="100000"/>
                  </a:lnSpc>
                </a:pPr>
                <a:r>
                  <a:rPr b="0" lang="en-US" sz="839" spc="-1" strike="noStrike">
                    <a:solidFill>
                      <a:srgbClr val="000000"/>
                    </a:solidFill>
                    <a:latin typeface="Calibri"/>
                    <a:ea typeface="微软雅黑"/>
                  </a:rPr>
                  <a:t>DC1</a:t>
                </a:r>
                <a:endParaRPr b="0" lang="en-IN" sz="839" spc="-1" strike="noStrike">
                  <a:latin typeface="Arial"/>
                </a:endParaRPr>
              </a:p>
            </p:txBody>
          </p:sp>
          <p:sp>
            <p:nvSpPr>
              <p:cNvPr id="394" name="CustomShape 9"/>
              <p:cNvSpPr/>
              <p:nvPr/>
            </p:nvSpPr>
            <p:spPr>
              <a:xfrm>
                <a:off x="504360" y="2619000"/>
                <a:ext cx="1555200" cy="561600"/>
              </a:xfrm>
              <a:prstGeom prst="roundRect">
                <a:avLst>
                  <a:gd name="adj" fmla="val 7877"/>
                </a:avLst>
              </a:prstGeom>
              <a:solidFill>
                <a:srgbClr val="f2f2f2"/>
              </a:solidFill>
              <a:ln w="9360">
                <a:noFill/>
              </a:ln>
            </p:spPr>
            <p:style>
              <a:lnRef idx="0"/>
              <a:fillRef idx="0"/>
              <a:effectRef idx="0"/>
              <a:fontRef idx="minor"/>
            </p:style>
            <p:txBody>
              <a:bodyPr lIns="0" rIns="0" tIns="0" bIns="0">
                <a:noAutofit/>
              </a:bodyPr>
              <a:p>
                <a:pPr algn="ctr">
                  <a:lnSpc>
                    <a:spcPct val="100000"/>
                  </a:lnSpc>
                </a:pPr>
                <a:r>
                  <a:rPr b="0" lang="en-IN" sz="770" spc="-1" strike="noStrike">
                    <a:solidFill>
                      <a:srgbClr val="000000"/>
                    </a:solidFill>
                    <a:latin typeface="Calibri"/>
                    <a:ea typeface="微软雅黑"/>
                  </a:rPr>
                  <a:t>Data Source</a:t>
                </a:r>
                <a:endParaRPr b="0" lang="en-IN" sz="770" spc="-1" strike="noStrike">
                  <a:latin typeface="Arial"/>
                </a:endParaRPr>
              </a:p>
            </p:txBody>
          </p:sp>
          <p:sp>
            <p:nvSpPr>
              <p:cNvPr id="395" name="CustomShape 10"/>
              <p:cNvSpPr/>
              <p:nvPr/>
            </p:nvSpPr>
            <p:spPr>
              <a:xfrm>
                <a:off x="547560" y="2748600"/>
                <a:ext cx="47520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Hive</a:t>
                </a:r>
                <a:endParaRPr b="0" lang="en-IN" sz="800" spc="-1" strike="noStrike">
                  <a:latin typeface="Arial"/>
                </a:endParaRPr>
              </a:p>
            </p:txBody>
          </p:sp>
          <p:sp>
            <p:nvSpPr>
              <p:cNvPr id="396" name="CustomShape 11"/>
              <p:cNvSpPr/>
              <p:nvPr/>
            </p:nvSpPr>
            <p:spPr>
              <a:xfrm>
                <a:off x="1527480" y="2856240"/>
                <a:ext cx="47520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MPPDB</a:t>
                </a:r>
                <a:endParaRPr b="0" lang="en-IN" sz="800" spc="-1" strike="noStrike">
                  <a:latin typeface="Arial"/>
                </a:endParaRPr>
              </a:p>
            </p:txBody>
          </p:sp>
          <p:sp>
            <p:nvSpPr>
              <p:cNvPr id="397" name="CustomShape 12"/>
              <p:cNvSpPr/>
              <p:nvPr/>
            </p:nvSpPr>
            <p:spPr>
              <a:xfrm>
                <a:off x="1024920" y="2929320"/>
                <a:ext cx="47520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SparkSQL</a:t>
                </a:r>
                <a:endParaRPr b="0" lang="en-IN" sz="800" spc="-1" strike="noStrike">
                  <a:latin typeface="Arial"/>
                </a:endParaRPr>
              </a:p>
            </p:txBody>
          </p:sp>
          <p:sp>
            <p:nvSpPr>
              <p:cNvPr id="398" name="CustomShape 13"/>
              <p:cNvSpPr/>
              <p:nvPr/>
            </p:nvSpPr>
            <p:spPr>
              <a:xfrm>
                <a:off x="504360" y="2337840"/>
                <a:ext cx="1555200" cy="253800"/>
              </a:xfrm>
              <a:prstGeom prst="roundRect">
                <a:avLst>
                  <a:gd name="adj" fmla="val 7877"/>
                </a:avLst>
              </a:prstGeom>
              <a:solidFill>
                <a:srgbClr val="757575"/>
              </a:solidFill>
              <a:ln w="9360">
                <a:noFill/>
              </a:ln>
            </p:spPr>
            <p:style>
              <a:lnRef idx="0"/>
              <a:fillRef idx="0"/>
              <a:effectRef idx="0"/>
              <a:fontRef idx="minor"/>
            </p:style>
            <p:txBody>
              <a:bodyPr anchor="ctr">
                <a:noAutofit/>
              </a:bodyPr>
              <a:p>
                <a:pPr algn="ctr">
                  <a:lnSpc>
                    <a:spcPct val="100000"/>
                  </a:lnSpc>
                </a:pPr>
                <a:r>
                  <a:rPr b="0" lang="en-IN" sz="839" spc="-1" strike="noStrike">
                    <a:solidFill>
                      <a:srgbClr val="ffffff"/>
                    </a:solidFill>
                    <a:latin typeface="Calibri"/>
                    <a:ea typeface="微软雅黑"/>
                  </a:rPr>
                  <a:t>Front-end processor</a:t>
                </a:r>
                <a:endParaRPr b="0" lang="en-IN" sz="839" spc="-1" strike="noStrike">
                  <a:latin typeface="Arial"/>
                </a:endParaRPr>
              </a:p>
            </p:txBody>
          </p:sp>
          <p:sp>
            <p:nvSpPr>
              <p:cNvPr id="399" name="CustomShape 14"/>
              <p:cNvSpPr/>
              <p:nvPr/>
            </p:nvSpPr>
            <p:spPr>
              <a:xfrm>
                <a:off x="502560" y="2060640"/>
                <a:ext cx="1555200" cy="253800"/>
              </a:xfrm>
              <a:prstGeom prst="roundRect">
                <a:avLst>
                  <a:gd name="adj" fmla="val 7877"/>
                </a:avLst>
              </a:prstGeom>
              <a:solidFill>
                <a:srgbClr val="e9e9e7"/>
              </a:solidFill>
              <a:ln w="9360">
                <a:noFill/>
              </a:ln>
            </p:spPr>
            <p:style>
              <a:lnRef idx="0"/>
              <a:fillRef idx="0"/>
              <a:effectRef idx="0"/>
              <a:fontRef idx="minor"/>
            </p:style>
            <p:txBody>
              <a:bodyPr anchor="ctr">
                <a:noAutofit/>
              </a:bodyPr>
              <a:p>
                <a:pPr algn="ctr">
                  <a:lnSpc>
                    <a:spcPct val="100000"/>
                  </a:lnSpc>
                </a:pPr>
                <a:r>
                  <a:rPr b="0" lang="en-US" sz="700" spc="-1" strike="noStrike">
                    <a:solidFill>
                      <a:srgbClr val="000000"/>
                    </a:solidFill>
                    <a:latin typeface="Calibri"/>
                    <a:ea typeface="微软雅黑"/>
                  </a:rPr>
                  <a:t>ISV analysis platform</a:t>
                </a:r>
                <a:endParaRPr b="0" lang="en-IN" sz="700" spc="-1" strike="noStrike">
                  <a:latin typeface="Arial"/>
                </a:endParaRPr>
              </a:p>
            </p:txBody>
          </p:sp>
          <p:sp>
            <p:nvSpPr>
              <p:cNvPr id="400" name="CustomShape 15"/>
              <p:cNvSpPr/>
              <p:nvPr/>
            </p:nvSpPr>
            <p:spPr>
              <a:xfrm>
                <a:off x="1230840" y="1704960"/>
                <a:ext cx="98640" cy="355320"/>
              </a:xfrm>
              <a:prstGeom prst="downArrow">
                <a:avLst>
                  <a:gd name="adj1" fmla="val 50000"/>
                  <a:gd name="adj2" fmla="val 50000"/>
                </a:avLst>
              </a:prstGeom>
              <a:solidFill>
                <a:srgbClr val="ff0000"/>
              </a:solidFill>
              <a:ln w="12600">
                <a:solidFill>
                  <a:srgbClr val="ff0000"/>
                </a:solidFill>
                <a:miter/>
              </a:ln>
            </p:spPr>
            <p:style>
              <a:lnRef idx="0"/>
              <a:fillRef idx="0"/>
              <a:effectRef idx="0"/>
              <a:fontRef idx="minor"/>
            </p:style>
          </p:sp>
          <p:sp>
            <p:nvSpPr>
              <p:cNvPr id="401" name="CustomShape 16"/>
              <p:cNvSpPr/>
              <p:nvPr/>
            </p:nvSpPr>
            <p:spPr>
              <a:xfrm>
                <a:off x="792720" y="1494360"/>
                <a:ext cx="975240" cy="218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839" spc="-1" strike="noStrike">
                    <a:solidFill>
                      <a:srgbClr val="000000"/>
                    </a:solidFill>
                    <a:latin typeface="Calibri"/>
                    <a:ea typeface="微软雅黑"/>
                  </a:rPr>
                  <a:t>Analysis/Query</a:t>
                </a:r>
                <a:endParaRPr b="0" lang="en-IN" sz="839" spc="-1" strike="noStrike">
                  <a:latin typeface="Arial"/>
                </a:endParaRPr>
              </a:p>
            </p:txBody>
          </p:sp>
        </p:grpSp>
        <p:grpSp>
          <p:nvGrpSpPr>
            <p:cNvPr id="402" name="Group 17"/>
            <p:cNvGrpSpPr/>
            <p:nvPr/>
          </p:nvGrpSpPr>
          <p:grpSpPr>
            <a:xfrm>
              <a:off x="4220640" y="1494360"/>
              <a:ext cx="1664640" cy="1760760"/>
              <a:chOff x="4220640" y="1494360"/>
              <a:chExt cx="1664640" cy="1760760"/>
            </a:xfrm>
          </p:grpSpPr>
          <p:sp>
            <p:nvSpPr>
              <p:cNvPr id="403" name="CustomShape 18"/>
              <p:cNvSpPr/>
              <p:nvPr/>
            </p:nvSpPr>
            <p:spPr>
              <a:xfrm>
                <a:off x="4220640" y="1857240"/>
                <a:ext cx="1664640" cy="1397880"/>
              </a:xfrm>
              <a:prstGeom prst="rect">
                <a:avLst/>
              </a:prstGeom>
              <a:solidFill>
                <a:srgbClr val="ffffff"/>
              </a:solidFill>
              <a:ln w="12600">
                <a:solidFill>
                  <a:srgbClr val="e0e0e0"/>
                </a:solidFill>
                <a:miter/>
              </a:ln>
            </p:spPr>
            <p:style>
              <a:lnRef idx="0"/>
              <a:fillRef idx="0"/>
              <a:effectRef idx="0"/>
              <a:fontRef idx="minor"/>
            </p:style>
            <p:txBody>
              <a:bodyPr lIns="0" rIns="0" tIns="0" bIns="0">
                <a:noAutofit/>
              </a:bodyPr>
              <a:p>
                <a:pPr algn="r">
                  <a:lnSpc>
                    <a:spcPct val="100000"/>
                  </a:lnSpc>
                </a:pPr>
                <a:r>
                  <a:rPr b="0" lang="en-US" sz="839" spc="-1" strike="noStrike">
                    <a:solidFill>
                      <a:srgbClr val="000000"/>
                    </a:solidFill>
                    <a:latin typeface="Calibri"/>
                    <a:ea typeface="微软雅黑"/>
                  </a:rPr>
                  <a:t>DC2</a:t>
                </a:r>
                <a:endParaRPr b="0" lang="en-IN" sz="839" spc="-1" strike="noStrike">
                  <a:latin typeface="Arial"/>
                </a:endParaRPr>
              </a:p>
            </p:txBody>
          </p:sp>
          <p:sp>
            <p:nvSpPr>
              <p:cNvPr id="404" name="CustomShape 19"/>
              <p:cNvSpPr/>
              <p:nvPr/>
            </p:nvSpPr>
            <p:spPr>
              <a:xfrm>
                <a:off x="4256640" y="2619000"/>
                <a:ext cx="1555200" cy="561600"/>
              </a:xfrm>
              <a:prstGeom prst="roundRect">
                <a:avLst>
                  <a:gd name="adj" fmla="val 7877"/>
                </a:avLst>
              </a:prstGeom>
              <a:solidFill>
                <a:srgbClr val="f2f2f2"/>
              </a:solidFill>
              <a:ln w="9360">
                <a:noFill/>
              </a:ln>
            </p:spPr>
            <p:style>
              <a:lnRef idx="0"/>
              <a:fillRef idx="0"/>
              <a:effectRef idx="0"/>
              <a:fontRef idx="minor"/>
            </p:style>
            <p:txBody>
              <a:bodyPr lIns="0" rIns="0" tIns="0" bIns="0">
                <a:noAutofit/>
              </a:bodyPr>
              <a:p>
                <a:pPr algn="ctr">
                  <a:lnSpc>
                    <a:spcPct val="100000"/>
                  </a:lnSpc>
                </a:pPr>
                <a:r>
                  <a:rPr b="0" lang="en-IN" sz="770" spc="-1" strike="noStrike">
                    <a:solidFill>
                      <a:srgbClr val="000000"/>
                    </a:solidFill>
                    <a:latin typeface="Calibri"/>
                    <a:ea typeface="微软雅黑"/>
                  </a:rPr>
                  <a:t>Data Source</a:t>
                </a:r>
                <a:endParaRPr b="0" lang="en-IN" sz="770" spc="-1" strike="noStrike">
                  <a:latin typeface="Arial"/>
                </a:endParaRPr>
              </a:p>
            </p:txBody>
          </p:sp>
          <p:sp>
            <p:nvSpPr>
              <p:cNvPr id="405" name="CustomShape 20"/>
              <p:cNvSpPr/>
              <p:nvPr/>
            </p:nvSpPr>
            <p:spPr>
              <a:xfrm>
                <a:off x="4299840" y="2748600"/>
                <a:ext cx="47520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Hive</a:t>
                </a:r>
                <a:endParaRPr b="0" lang="en-IN" sz="800" spc="-1" strike="noStrike">
                  <a:latin typeface="Arial"/>
                </a:endParaRPr>
              </a:p>
            </p:txBody>
          </p:sp>
          <p:sp>
            <p:nvSpPr>
              <p:cNvPr id="406" name="CustomShape 21"/>
              <p:cNvSpPr/>
              <p:nvPr/>
            </p:nvSpPr>
            <p:spPr>
              <a:xfrm>
                <a:off x="5280120" y="2856240"/>
                <a:ext cx="47520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MPPDB</a:t>
                </a:r>
                <a:endParaRPr b="0" lang="en-IN" sz="800" spc="-1" strike="noStrike">
                  <a:latin typeface="Arial"/>
                </a:endParaRPr>
              </a:p>
            </p:txBody>
          </p:sp>
          <p:sp>
            <p:nvSpPr>
              <p:cNvPr id="407" name="CustomShape 22"/>
              <p:cNvSpPr/>
              <p:nvPr/>
            </p:nvSpPr>
            <p:spPr>
              <a:xfrm>
                <a:off x="4777200" y="2929320"/>
                <a:ext cx="47520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SparkSQL</a:t>
                </a:r>
                <a:endParaRPr b="0" lang="en-IN" sz="800" spc="-1" strike="noStrike">
                  <a:latin typeface="Arial"/>
                </a:endParaRPr>
              </a:p>
            </p:txBody>
          </p:sp>
          <p:sp>
            <p:nvSpPr>
              <p:cNvPr id="408" name="CustomShape 23"/>
              <p:cNvSpPr/>
              <p:nvPr/>
            </p:nvSpPr>
            <p:spPr>
              <a:xfrm>
                <a:off x="4256640" y="2337840"/>
                <a:ext cx="1555200" cy="253800"/>
              </a:xfrm>
              <a:prstGeom prst="roundRect">
                <a:avLst>
                  <a:gd name="adj" fmla="val 7877"/>
                </a:avLst>
              </a:prstGeom>
              <a:solidFill>
                <a:srgbClr val="757575"/>
              </a:solidFill>
              <a:ln w="9360">
                <a:noFill/>
              </a:ln>
            </p:spPr>
            <p:style>
              <a:lnRef idx="0"/>
              <a:fillRef idx="0"/>
              <a:effectRef idx="0"/>
              <a:fontRef idx="minor"/>
            </p:style>
            <p:txBody>
              <a:bodyPr anchor="ctr">
                <a:noAutofit/>
              </a:bodyPr>
              <a:p>
                <a:pPr algn="ctr">
                  <a:lnSpc>
                    <a:spcPct val="100000"/>
                  </a:lnSpc>
                </a:pPr>
                <a:r>
                  <a:rPr b="0" lang="en-IN" sz="839" spc="-1" strike="noStrike">
                    <a:solidFill>
                      <a:srgbClr val="ffffff"/>
                    </a:solidFill>
                    <a:latin typeface="Calibri"/>
                    <a:ea typeface="微软雅黑"/>
                  </a:rPr>
                  <a:t>Front-end processor</a:t>
                </a:r>
                <a:endParaRPr b="0" lang="en-IN" sz="839" spc="-1" strike="noStrike">
                  <a:latin typeface="Arial"/>
                </a:endParaRPr>
              </a:p>
            </p:txBody>
          </p:sp>
          <p:sp>
            <p:nvSpPr>
              <p:cNvPr id="409" name="CustomShape 24"/>
              <p:cNvSpPr/>
              <p:nvPr/>
            </p:nvSpPr>
            <p:spPr>
              <a:xfrm>
                <a:off x="4255200" y="2060640"/>
                <a:ext cx="1555200" cy="253800"/>
              </a:xfrm>
              <a:prstGeom prst="roundRect">
                <a:avLst>
                  <a:gd name="adj" fmla="val 7877"/>
                </a:avLst>
              </a:prstGeom>
              <a:solidFill>
                <a:srgbClr val="e9e9e7"/>
              </a:solidFill>
              <a:ln w="9360">
                <a:noFill/>
              </a:ln>
            </p:spPr>
            <p:style>
              <a:lnRef idx="0"/>
              <a:fillRef idx="0"/>
              <a:effectRef idx="0"/>
              <a:fontRef idx="minor"/>
            </p:style>
            <p:txBody>
              <a:bodyPr anchor="ctr">
                <a:noAutofit/>
              </a:bodyPr>
              <a:p>
                <a:pPr algn="ctr">
                  <a:lnSpc>
                    <a:spcPct val="100000"/>
                  </a:lnSpc>
                </a:pPr>
                <a:r>
                  <a:rPr b="0" lang="en-US" sz="700" spc="-1" strike="noStrike">
                    <a:solidFill>
                      <a:srgbClr val="000000"/>
                    </a:solidFill>
                    <a:latin typeface="Calibri"/>
                    <a:ea typeface="微软雅黑"/>
                  </a:rPr>
                  <a:t>ISV analysis platform</a:t>
                </a:r>
                <a:endParaRPr b="0" lang="en-IN" sz="700" spc="-1" strike="noStrike">
                  <a:latin typeface="Arial"/>
                </a:endParaRPr>
              </a:p>
            </p:txBody>
          </p:sp>
          <p:sp>
            <p:nvSpPr>
              <p:cNvPr id="410" name="CustomShape 25"/>
              <p:cNvSpPr/>
              <p:nvPr/>
            </p:nvSpPr>
            <p:spPr>
              <a:xfrm>
                <a:off x="4983480" y="1704960"/>
                <a:ext cx="98640" cy="355320"/>
              </a:xfrm>
              <a:prstGeom prst="downArrow">
                <a:avLst>
                  <a:gd name="adj1" fmla="val 50000"/>
                  <a:gd name="adj2" fmla="val 50000"/>
                </a:avLst>
              </a:prstGeom>
              <a:solidFill>
                <a:srgbClr val="ff0000"/>
              </a:solidFill>
              <a:ln w="12600">
                <a:solidFill>
                  <a:srgbClr val="ff0000"/>
                </a:solidFill>
                <a:miter/>
              </a:ln>
            </p:spPr>
            <p:style>
              <a:lnRef idx="0"/>
              <a:fillRef idx="0"/>
              <a:effectRef idx="0"/>
              <a:fontRef idx="minor"/>
            </p:style>
          </p:sp>
          <p:sp>
            <p:nvSpPr>
              <p:cNvPr id="411" name="CustomShape 26"/>
              <p:cNvSpPr/>
              <p:nvPr/>
            </p:nvSpPr>
            <p:spPr>
              <a:xfrm>
                <a:off x="4545360" y="1494360"/>
                <a:ext cx="975240" cy="218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839" spc="-1" strike="noStrike">
                    <a:solidFill>
                      <a:srgbClr val="000000"/>
                    </a:solidFill>
                    <a:latin typeface="Calibri"/>
                    <a:ea typeface="微软雅黑"/>
                  </a:rPr>
                  <a:t>Analysis/Query</a:t>
                </a:r>
                <a:endParaRPr b="0" lang="en-IN" sz="839" spc="-1" strike="noStrike">
                  <a:latin typeface="Arial"/>
                </a:endParaRPr>
              </a:p>
            </p:txBody>
          </p:sp>
        </p:grpSp>
        <p:sp>
          <p:nvSpPr>
            <p:cNvPr id="412" name="CustomShape 27"/>
            <p:cNvSpPr/>
            <p:nvPr/>
          </p:nvSpPr>
          <p:spPr>
            <a:xfrm flipV="1" rot="10800000">
              <a:off x="2060280" y="1906560"/>
              <a:ext cx="360000" cy="557640"/>
            </a:xfrm>
            <a:prstGeom prst="bentConnector3">
              <a:avLst>
                <a:gd name="adj1" fmla="val 50000"/>
              </a:avLst>
            </a:prstGeom>
            <a:noFill/>
            <a:ln w="28440">
              <a:solidFill>
                <a:srgbClr val="c7000a"/>
              </a:solidFill>
              <a:miter/>
              <a:headEnd len="med" type="triangle" w="med"/>
              <a:tailEnd len="med" type="triangle" w="med"/>
            </a:ln>
          </p:spPr>
          <p:style>
            <a:lnRef idx="0"/>
            <a:fillRef idx="0"/>
            <a:effectRef idx="0"/>
            <a:fontRef idx="minor"/>
          </p:style>
        </p:sp>
        <p:sp>
          <p:nvSpPr>
            <p:cNvPr id="413" name="CustomShape 28"/>
            <p:cNvSpPr/>
            <p:nvPr/>
          </p:nvSpPr>
          <p:spPr>
            <a:xfrm>
              <a:off x="3975840" y="1906920"/>
              <a:ext cx="280440" cy="557640"/>
            </a:xfrm>
            <a:prstGeom prst="bentConnector3">
              <a:avLst>
                <a:gd name="adj1" fmla="val 50000"/>
              </a:avLst>
            </a:prstGeom>
            <a:noFill/>
            <a:ln w="28440">
              <a:solidFill>
                <a:srgbClr val="c7000a"/>
              </a:solidFill>
              <a:miter/>
              <a:headEnd len="med" type="triangle" w="med"/>
              <a:tailEnd len="med" type="triangle" w="med"/>
            </a:ln>
          </p:spPr>
          <p:style>
            <a:lnRef idx="0"/>
            <a:fillRef idx="0"/>
            <a:effectRef idx="0"/>
            <a:fontRef idx="minor"/>
          </p:style>
        </p:sp>
        <p:sp>
          <p:nvSpPr>
            <p:cNvPr id="414" name="CustomShape 29"/>
            <p:cNvSpPr/>
            <p:nvPr/>
          </p:nvSpPr>
          <p:spPr>
            <a:xfrm>
              <a:off x="2420280" y="1722240"/>
              <a:ext cx="1555200" cy="369000"/>
            </a:xfrm>
            <a:prstGeom prst="roundRect">
              <a:avLst>
                <a:gd name="adj" fmla="val 7877"/>
              </a:avLst>
            </a:prstGeom>
            <a:solidFill>
              <a:srgbClr val="757575"/>
            </a:solidFill>
            <a:ln w="9360">
              <a:noFill/>
            </a:ln>
          </p:spPr>
          <p:style>
            <a:lnRef idx="0"/>
            <a:fillRef idx="0"/>
            <a:effectRef idx="0"/>
            <a:fontRef idx="minor"/>
          </p:style>
          <p:txBody>
            <a:bodyPr anchor="ctr">
              <a:noAutofit/>
            </a:bodyPr>
            <a:p>
              <a:pPr algn="ctr">
                <a:lnSpc>
                  <a:spcPct val="100000"/>
                </a:lnSpc>
              </a:pPr>
              <a:r>
                <a:rPr b="0" lang="en-IN" sz="839" spc="-1" strike="noStrike">
                  <a:solidFill>
                    <a:srgbClr val="ffffff"/>
                  </a:solidFill>
                  <a:latin typeface="Calibri"/>
                  <a:ea typeface="微软雅黑"/>
                </a:rPr>
                <a:t>Shared switching platform</a:t>
              </a:r>
              <a:endParaRPr b="0" lang="en-IN" sz="839" spc="-1" strike="noStrike">
                <a:latin typeface="Arial"/>
              </a:endParaRPr>
            </a:p>
          </p:txBody>
        </p:sp>
      </p:grpSp>
      <p:sp>
        <p:nvSpPr>
          <p:cNvPr id="415" name="CustomShape 30"/>
          <p:cNvSpPr/>
          <p:nvPr/>
        </p:nvSpPr>
        <p:spPr>
          <a:xfrm>
            <a:off x="2781360" y="3400560"/>
            <a:ext cx="581040" cy="592200"/>
          </a:xfrm>
          <a:prstGeom prst="downArrow">
            <a:avLst>
              <a:gd name="adj1" fmla="val 50000"/>
              <a:gd name="adj2" fmla="val 50000"/>
            </a:avLst>
          </a:prstGeom>
          <a:solidFill>
            <a:srgbClr val="ea002f"/>
          </a:solidFill>
          <a:ln w="12600">
            <a:noFill/>
          </a:ln>
        </p:spPr>
        <p:style>
          <a:lnRef idx="0"/>
          <a:fillRef idx="0"/>
          <a:effectRef idx="0"/>
          <a:fontRef idx="minor"/>
        </p:style>
      </p:sp>
      <p:sp>
        <p:nvSpPr>
          <p:cNvPr id="416" name="CustomShape 31"/>
          <p:cNvSpPr/>
          <p:nvPr/>
        </p:nvSpPr>
        <p:spPr>
          <a:xfrm>
            <a:off x="2379960" y="2246400"/>
            <a:ext cx="1676520" cy="140508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IN" sz="1440" spc="-1" strike="noStrike">
                <a:solidFill>
                  <a:srgbClr val="c7000a"/>
                </a:solidFill>
                <a:latin typeface="Calibri"/>
                <a:ea typeface="微软雅黑"/>
              </a:rPr>
              <a:t>Manually process cross-region data, and analyze T+1 data sharing.</a:t>
            </a:r>
            <a:endParaRPr b="0" lang="en-IN" sz="1440" spc="-1" strike="noStrike">
              <a:latin typeface="Arial"/>
            </a:endParaRPr>
          </a:p>
        </p:txBody>
      </p:sp>
      <p:grpSp>
        <p:nvGrpSpPr>
          <p:cNvPr id="417" name="Group 32"/>
          <p:cNvGrpSpPr/>
          <p:nvPr/>
        </p:nvGrpSpPr>
        <p:grpSpPr>
          <a:xfrm>
            <a:off x="627480" y="3856680"/>
            <a:ext cx="5257800" cy="2604960"/>
            <a:chOff x="627480" y="3856680"/>
            <a:chExt cx="5257800" cy="2604960"/>
          </a:xfrm>
        </p:grpSpPr>
        <p:sp>
          <p:nvSpPr>
            <p:cNvPr id="418" name="CustomShape 33"/>
            <p:cNvSpPr/>
            <p:nvPr/>
          </p:nvSpPr>
          <p:spPr>
            <a:xfrm>
              <a:off x="627480" y="3903840"/>
              <a:ext cx="1665360" cy="2557800"/>
            </a:xfrm>
            <a:prstGeom prst="rect">
              <a:avLst/>
            </a:prstGeom>
            <a:solidFill>
              <a:srgbClr val="ffffff"/>
            </a:solidFill>
            <a:ln w="12600">
              <a:solidFill>
                <a:srgbClr val="e0e0e0"/>
              </a:solidFill>
              <a:miter/>
            </a:ln>
          </p:spPr>
          <p:style>
            <a:lnRef idx="0"/>
            <a:fillRef idx="0"/>
            <a:effectRef idx="0"/>
            <a:fontRef idx="minor"/>
          </p:style>
        </p:sp>
        <p:sp>
          <p:nvSpPr>
            <p:cNvPr id="419" name="CustomShape 34"/>
            <p:cNvSpPr/>
            <p:nvPr/>
          </p:nvSpPr>
          <p:spPr>
            <a:xfrm>
              <a:off x="658800" y="5809680"/>
              <a:ext cx="1555560" cy="561960"/>
            </a:xfrm>
            <a:prstGeom prst="roundRect">
              <a:avLst>
                <a:gd name="adj" fmla="val 7877"/>
              </a:avLst>
            </a:prstGeom>
            <a:solidFill>
              <a:srgbClr val="f2f2f2"/>
            </a:solidFill>
            <a:ln w="9360">
              <a:noFill/>
            </a:ln>
          </p:spPr>
          <p:style>
            <a:lnRef idx="0"/>
            <a:fillRef idx="0"/>
            <a:effectRef idx="0"/>
            <a:fontRef idx="minor"/>
          </p:style>
          <p:txBody>
            <a:bodyPr>
              <a:noAutofit/>
            </a:bodyPr>
            <a:p>
              <a:pPr algn="ctr">
                <a:lnSpc>
                  <a:spcPct val="100000"/>
                </a:lnSpc>
              </a:pPr>
              <a:r>
                <a:rPr b="0" lang="en-IN" sz="839" spc="-1" strike="noStrike">
                  <a:solidFill>
                    <a:srgbClr val="000000"/>
                  </a:solidFill>
                  <a:latin typeface="Calibri"/>
                  <a:ea typeface="微软雅黑"/>
                </a:rPr>
                <a:t>Data Source</a:t>
              </a:r>
              <a:endParaRPr b="0" lang="en-IN" sz="839" spc="-1" strike="noStrike">
                <a:latin typeface="Arial"/>
              </a:endParaRPr>
            </a:p>
          </p:txBody>
        </p:sp>
        <p:sp>
          <p:nvSpPr>
            <p:cNvPr id="420" name="CustomShape 35"/>
            <p:cNvSpPr/>
            <p:nvPr/>
          </p:nvSpPr>
          <p:spPr>
            <a:xfrm>
              <a:off x="706680" y="5939280"/>
              <a:ext cx="47556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Hive</a:t>
              </a:r>
              <a:endParaRPr b="0" lang="en-IN" sz="800" spc="-1" strike="noStrike">
                <a:latin typeface="Arial"/>
              </a:endParaRPr>
            </a:p>
          </p:txBody>
        </p:sp>
        <p:sp>
          <p:nvSpPr>
            <p:cNvPr id="421" name="CustomShape 36"/>
            <p:cNvSpPr/>
            <p:nvPr/>
          </p:nvSpPr>
          <p:spPr>
            <a:xfrm>
              <a:off x="1686960" y="6046920"/>
              <a:ext cx="47556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MPPDB</a:t>
              </a:r>
              <a:endParaRPr b="0" lang="en-IN" sz="800" spc="-1" strike="noStrike">
                <a:latin typeface="Arial"/>
              </a:endParaRPr>
            </a:p>
          </p:txBody>
        </p:sp>
        <p:sp>
          <p:nvSpPr>
            <p:cNvPr id="422" name="CustomShape 37"/>
            <p:cNvSpPr/>
            <p:nvPr/>
          </p:nvSpPr>
          <p:spPr>
            <a:xfrm>
              <a:off x="1184040" y="6120000"/>
              <a:ext cx="47556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SparkSQL</a:t>
              </a:r>
              <a:endParaRPr b="0" lang="en-IN" sz="800" spc="-1" strike="noStrike">
                <a:latin typeface="Arial"/>
              </a:endParaRPr>
            </a:p>
          </p:txBody>
        </p:sp>
        <p:sp>
          <p:nvSpPr>
            <p:cNvPr id="423" name="CustomShape 38"/>
            <p:cNvSpPr/>
            <p:nvPr/>
          </p:nvSpPr>
          <p:spPr>
            <a:xfrm>
              <a:off x="663480" y="4753800"/>
              <a:ext cx="1555560" cy="1028520"/>
            </a:xfrm>
            <a:prstGeom prst="roundRect">
              <a:avLst>
                <a:gd name="adj" fmla="val 7877"/>
              </a:avLst>
            </a:prstGeom>
            <a:solidFill>
              <a:schemeClr val="accent6"/>
            </a:solidFill>
            <a:ln w="9360">
              <a:noFill/>
            </a:ln>
          </p:spPr>
          <p:style>
            <a:lnRef idx="0"/>
            <a:fillRef idx="0"/>
            <a:effectRef idx="0"/>
            <a:fontRef idx="minor"/>
          </p:style>
          <p:txBody>
            <a:bodyPr>
              <a:noAutofit/>
            </a:bodyPr>
            <a:p>
              <a:pPr algn="ctr">
                <a:lnSpc>
                  <a:spcPct val="100000"/>
                </a:lnSpc>
              </a:pPr>
              <a:r>
                <a:rPr b="0" lang="en-US" sz="839" spc="-1" strike="noStrike">
                  <a:solidFill>
                    <a:srgbClr val="ffffff"/>
                  </a:solidFill>
                  <a:latin typeface="Calibri"/>
                  <a:ea typeface="微软雅黑"/>
                </a:rPr>
                <a:t>openLooKeng</a:t>
              </a:r>
              <a:endParaRPr b="0" lang="en-IN" sz="839" spc="-1" strike="noStrike">
                <a:latin typeface="Arial"/>
              </a:endParaRPr>
            </a:p>
          </p:txBody>
        </p:sp>
        <p:sp>
          <p:nvSpPr>
            <p:cNvPr id="424" name="CustomShape 39"/>
            <p:cNvSpPr/>
            <p:nvPr/>
          </p:nvSpPr>
          <p:spPr>
            <a:xfrm>
              <a:off x="631440" y="4499640"/>
              <a:ext cx="1555560" cy="253800"/>
            </a:xfrm>
            <a:prstGeom prst="roundRect">
              <a:avLst>
                <a:gd name="adj" fmla="val 7877"/>
              </a:avLst>
            </a:prstGeom>
            <a:solidFill>
              <a:srgbClr val="e9e9e7"/>
            </a:solidFill>
            <a:ln w="9360">
              <a:noFill/>
            </a:ln>
          </p:spPr>
          <p:style>
            <a:lnRef idx="0"/>
            <a:fillRef idx="0"/>
            <a:effectRef idx="0"/>
            <a:fontRef idx="minor"/>
          </p:style>
          <p:txBody>
            <a:bodyPr anchor="ctr">
              <a:noAutofit/>
            </a:bodyPr>
            <a:p>
              <a:pPr algn="ctr">
                <a:lnSpc>
                  <a:spcPct val="100000"/>
                </a:lnSpc>
              </a:pPr>
              <a:r>
                <a:rPr b="0" lang="en-US" sz="700" spc="-1" strike="noStrike">
                  <a:solidFill>
                    <a:srgbClr val="000000"/>
                  </a:solidFill>
                  <a:latin typeface="Calibri"/>
                  <a:ea typeface="微软雅黑"/>
                </a:rPr>
                <a:t>ISV data middle station</a:t>
              </a:r>
              <a:endParaRPr b="0" lang="en-IN" sz="700" spc="-1" strike="noStrike">
                <a:latin typeface="Arial"/>
              </a:endParaRPr>
            </a:p>
          </p:txBody>
        </p:sp>
        <p:sp>
          <p:nvSpPr>
            <p:cNvPr id="425" name="CustomShape 40"/>
            <p:cNvSpPr/>
            <p:nvPr/>
          </p:nvSpPr>
          <p:spPr>
            <a:xfrm>
              <a:off x="1360080" y="4143600"/>
              <a:ext cx="98640" cy="355680"/>
            </a:xfrm>
            <a:prstGeom prst="downArrow">
              <a:avLst>
                <a:gd name="adj1" fmla="val 50000"/>
                <a:gd name="adj2" fmla="val 50000"/>
              </a:avLst>
            </a:prstGeom>
            <a:solidFill>
              <a:srgbClr val="ff0000"/>
            </a:solidFill>
            <a:ln w="12600">
              <a:solidFill>
                <a:srgbClr val="ff0000"/>
              </a:solidFill>
              <a:miter/>
            </a:ln>
          </p:spPr>
          <p:style>
            <a:lnRef idx="0"/>
            <a:fillRef idx="0"/>
            <a:effectRef idx="0"/>
            <a:fontRef idx="minor"/>
          </p:style>
        </p:sp>
        <p:sp>
          <p:nvSpPr>
            <p:cNvPr id="426" name="CustomShape 41"/>
            <p:cNvSpPr/>
            <p:nvPr/>
          </p:nvSpPr>
          <p:spPr>
            <a:xfrm>
              <a:off x="921960" y="3933000"/>
              <a:ext cx="975240" cy="218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839" spc="-1" strike="noStrike">
                  <a:solidFill>
                    <a:srgbClr val="000000"/>
                  </a:solidFill>
                  <a:latin typeface="Calibri"/>
                  <a:ea typeface="微软雅黑"/>
                </a:rPr>
                <a:t>Analysis/Query</a:t>
              </a:r>
              <a:endParaRPr b="0" lang="en-IN" sz="839" spc="-1" strike="noStrike">
                <a:latin typeface="Arial"/>
              </a:endParaRPr>
            </a:p>
          </p:txBody>
        </p:sp>
        <p:sp>
          <p:nvSpPr>
            <p:cNvPr id="427" name="CustomShape 42"/>
            <p:cNvSpPr/>
            <p:nvPr/>
          </p:nvSpPr>
          <p:spPr>
            <a:xfrm>
              <a:off x="1753560" y="4311720"/>
              <a:ext cx="420480" cy="218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39" spc="-1" strike="noStrike">
                  <a:solidFill>
                    <a:srgbClr val="000000"/>
                  </a:solidFill>
                  <a:latin typeface="Calibri"/>
                  <a:ea typeface="微软雅黑"/>
                </a:rPr>
                <a:t>DC1</a:t>
              </a:r>
              <a:endParaRPr b="0" lang="en-IN" sz="839" spc="-1" strike="noStrike">
                <a:latin typeface="Arial"/>
              </a:endParaRPr>
            </a:p>
          </p:txBody>
        </p:sp>
        <p:sp>
          <p:nvSpPr>
            <p:cNvPr id="428" name="CustomShape 43"/>
            <p:cNvSpPr/>
            <p:nvPr/>
          </p:nvSpPr>
          <p:spPr>
            <a:xfrm>
              <a:off x="715320" y="5047560"/>
              <a:ext cx="1390680" cy="363240"/>
            </a:xfrm>
            <a:prstGeom prst="rect">
              <a:avLst/>
            </a:prstGeom>
            <a:solidFill>
              <a:srgbClr val="bfbfbf"/>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1d1d1a"/>
                  </a:solidFill>
                  <a:latin typeface="Calibri"/>
                  <a:ea typeface="微软雅黑"/>
                </a:rPr>
                <a:t>High-performance MPP analysis engine</a:t>
              </a:r>
              <a:endParaRPr b="0" lang="en-IN" sz="770" spc="-1" strike="noStrike">
                <a:latin typeface="Arial"/>
              </a:endParaRPr>
            </a:p>
          </p:txBody>
        </p:sp>
        <p:sp>
          <p:nvSpPr>
            <p:cNvPr id="429" name="CustomShape 44"/>
            <p:cNvSpPr/>
            <p:nvPr/>
          </p:nvSpPr>
          <p:spPr>
            <a:xfrm>
              <a:off x="715320" y="5418000"/>
              <a:ext cx="1390680" cy="289800"/>
            </a:xfrm>
            <a:prstGeom prst="rect">
              <a:avLst/>
            </a:prstGeom>
            <a:solidFill>
              <a:srgbClr val="bfbfbf"/>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770" spc="-1" strike="noStrike">
                  <a:solidFill>
                    <a:srgbClr val="1d1d1a"/>
                  </a:solidFill>
                  <a:latin typeface="Calibri"/>
                  <a:ea typeface="微软雅黑"/>
                </a:rPr>
                <a:t>DC Connector</a:t>
              </a:r>
              <a:endParaRPr b="0" lang="en-IN" sz="770" spc="-1" strike="noStrike">
                <a:latin typeface="Arial"/>
              </a:endParaRPr>
            </a:p>
          </p:txBody>
        </p:sp>
        <p:sp>
          <p:nvSpPr>
            <p:cNvPr id="430" name="CustomShape 45"/>
            <p:cNvSpPr/>
            <p:nvPr/>
          </p:nvSpPr>
          <p:spPr>
            <a:xfrm>
              <a:off x="4219920" y="3856680"/>
              <a:ext cx="1665360" cy="2557800"/>
            </a:xfrm>
            <a:prstGeom prst="rect">
              <a:avLst/>
            </a:prstGeom>
            <a:solidFill>
              <a:srgbClr val="ffffff"/>
            </a:solidFill>
            <a:ln w="12600">
              <a:solidFill>
                <a:srgbClr val="e0e0e0"/>
              </a:solidFill>
              <a:miter/>
            </a:ln>
          </p:spPr>
          <p:style>
            <a:lnRef idx="0"/>
            <a:fillRef idx="0"/>
            <a:effectRef idx="0"/>
            <a:fontRef idx="minor"/>
          </p:style>
        </p:sp>
        <p:sp>
          <p:nvSpPr>
            <p:cNvPr id="431" name="CustomShape 46"/>
            <p:cNvSpPr/>
            <p:nvPr/>
          </p:nvSpPr>
          <p:spPr>
            <a:xfrm>
              <a:off x="4251240" y="5762160"/>
              <a:ext cx="1555560" cy="561960"/>
            </a:xfrm>
            <a:prstGeom prst="roundRect">
              <a:avLst>
                <a:gd name="adj" fmla="val 7877"/>
              </a:avLst>
            </a:prstGeom>
            <a:solidFill>
              <a:srgbClr val="f2f2f2"/>
            </a:solidFill>
            <a:ln w="9360">
              <a:noFill/>
            </a:ln>
          </p:spPr>
          <p:style>
            <a:lnRef idx="0"/>
            <a:fillRef idx="0"/>
            <a:effectRef idx="0"/>
            <a:fontRef idx="minor"/>
          </p:style>
          <p:txBody>
            <a:bodyPr>
              <a:noAutofit/>
            </a:bodyPr>
            <a:p>
              <a:pPr algn="ctr">
                <a:lnSpc>
                  <a:spcPct val="100000"/>
                </a:lnSpc>
              </a:pPr>
              <a:r>
                <a:rPr b="0" lang="en-IN" sz="839" spc="-1" strike="noStrike">
                  <a:solidFill>
                    <a:srgbClr val="000000"/>
                  </a:solidFill>
                  <a:latin typeface="Calibri"/>
                  <a:ea typeface="微软雅黑"/>
                </a:rPr>
                <a:t>Data Source</a:t>
              </a:r>
              <a:endParaRPr b="0" lang="en-IN" sz="839" spc="-1" strike="noStrike">
                <a:latin typeface="Arial"/>
              </a:endParaRPr>
            </a:p>
          </p:txBody>
        </p:sp>
        <p:sp>
          <p:nvSpPr>
            <p:cNvPr id="432" name="CustomShape 47"/>
            <p:cNvSpPr/>
            <p:nvPr/>
          </p:nvSpPr>
          <p:spPr>
            <a:xfrm>
              <a:off x="4299480" y="5892120"/>
              <a:ext cx="47556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Hive</a:t>
              </a:r>
              <a:endParaRPr b="0" lang="en-IN" sz="800" spc="-1" strike="noStrike">
                <a:latin typeface="Arial"/>
              </a:endParaRPr>
            </a:p>
          </p:txBody>
        </p:sp>
        <p:sp>
          <p:nvSpPr>
            <p:cNvPr id="433" name="CustomShape 48"/>
            <p:cNvSpPr/>
            <p:nvPr/>
          </p:nvSpPr>
          <p:spPr>
            <a:xfrm>
              <a:off x="5279760" y="5999760"/>
              <a:ext cx="47556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MPPDB</a:t>
              </a:r>
              <a:endParaRPr b="0" lang="en-IN" sz="800" spc="-1" strike="noStrike">
                <a:latin typeface="Arial"/>
              </a:endParaRPr>
            </a:p>
          </p:txBody>
        </p:sp>
        <p:sp>
          <p:nvSpPr>
            <p:cNvPr id="434" name="CustomShape 49"/>
            <p:cNvSpPr/>
            <p:nvPr/>
          </p:nvSpPr>
          <p:spPr>
            <a:xfrm>
              <a:off x="4776840" y="6072840"/>
              <a:ext cx="475560" cy="214920"/>
            </a:xfrm>
            <a:prstGeom prst="flowChartMagneticDisk">
              <a:avLst/>
            </a:prstGeom>
            <a:solidFill>
              <a:srgbClr val="00b0f0"/>
            </a:solidFill>
            <a:ln w="9360">
              <a:solidFill>
                <a:srgbClr val="8497b0"/>
              </a:solidFill>
              <a:round/>
            </a:ln>
          </p:spPr>
          <p:style>
            <a:lnRef idx="0"/>
            <a:fillRef idx="0"/>
            <a:effectRef idx="0"/>
            <a:fontRef idx="minor"/>
          </p:style>
          <p:txBody>
            <a:bodyPr lIns="0" rIns="0" tIns="0" bIns="0">
              <a:noAutofit/>
            </a:bodyPr>
            <a:p>
              <a:pPr algn="ctr">
                <a:lnSpc>
                  <a:spcPct val="100000"/>
                </a:lnSpc>
              </a:pPr>
              <a:r>
                <a:rPr b="0" lang="en-US" sz="800" spc="-1" strike="noStrike">
                  <a:solidFill>
                    <a:srgbClr val="1d1d1a"/>
                  </a:solidFill>
                  <a:latin typeface="Calibri"/>
                  <a:ea typeface="微软雅黑"/>
                </a:rPr>
                <a:t>SparkSQL</a:t>
              </a:r>
              <a:endParaRPr b="0" lang="en-IN" sz="800" spc="-1" strike="noStrike">
                <a:latin typeface="Arial"/>
              </a:endParaRPr>
            </a:p>
          </p:txBody>
        </p:sp>
        <p:sp>
          <p:nvSpPr>
            <p:cNvPr id="435" name="CustomShape 50"/>
            <p:cNvSpPr/>
            <p:nvPr/>
          </p:nvSpPr>
          <p:spPr>
            <a:xfrm>
              <a:off x="4255920" y="4706640"/>
              <a:ext cx="1555560" cy="1028520"/>
            </a:xfrm>
            <a:prstGeom prst="roundRect">
              <a:avLst>
                <a:gd name="adj" fmla="val 7877"/>
              </a:avLst>
            </a:prstGeom>
            <a:solidFill>
              <a:schemeClr val="accent6"/>
            </a:solidFill>
            <a:ln w="9360">
              <a:noFill/>
            </a:ln>
          </p:spPr>
          <p:style>
            <a:lnRef idx="0"/>
            <a:fillRef idx="0"/>
            <a:effectRef idx="0"/>
            <a:fontRef idx="minor"/>
          </p:style>
          <p:txBody>
            <a:bodyPr>
              <a:noAutofit/>
            </a:bodyPr>
            <a:p>
              <a:pPr algn="ctr">
                <a:lnSpc>
                  <a:spcPct val="100000"/>
                </a:lnSpc>
              </a:pPr>
              <a:r>
                <a:rPr b="0" lang="en-US" sz="839" spc="-1" strike="noStrike">
                  <a:solidFill>
                    <a:srgbClr val="ffffff"/>
                  </a:solidFill>
                  <a:latin typeface="Calibri"/>
                  <a:ea typeface="微软雅黑"/>
                </a:rPr>
                <a:t>openLooKeng</a:t>
              </a:r>
              <a:endParaRPr b="0" lang="en-IN" sz="839" spc="-1" strike="noStrike">
                <a:latin typeface="Arial"/>
              </a:endParaRPr>
            </a:p>
          </p:txBody>
        </p:sp>
        <p:sp>
          <p:nvSpPr>
            <p:cNvPr id="436" name="CustomShape 51"/>
            <p:cNvSpPr/>
            <p:nvPr/>
          </p:nvSpPr>
          <p:spPr>
            <a:xfrm>
              <a:off x="4224240" y="4452480"/>
              <a:ext cx="1555560" cy="253800"/>
            </a:xfrm>
            <a:prstGeom prst="roundRect">
              <a:avLst>
                <a:gd name="adj" fmla="val 7877"/>
              </a:avLst>
            </a:prstGeom>
            <a:solidFill>
              <a:srgbClr val="e9e9e7"/>
            </a:solidFill>
            <a:ln w="9360">
              <a:noFill/>
            </a:ln>
          </p:spPr>
          <p:style>
            <a:lnRef idx="0"/>
            <a:fillRef idx="0"/>
            <a:effectRef idx="0"/>
            <a:fontRef idx="minor"/>
          </p:style>
          <p:txBody>
            <a:bodyPr anchor="ctr">
              <a:noAutofit/>
            </a:bodyPr>
            <a:p>
              <a:pPr algn="ctr">
                <a:lnSpc>
                  <a:spcPct val="100000"/>
                </a:lnSpc>
              </a:pPr>
              <a:r>
                <a:rPr b="0" lang="en-US" sz="700" spc="-1" strike="noStrike">
                  <a:solidFill>
                    <a:srgbClr val="000000"/>
                  </a:solidFill>
                  <a:latin typeface="Calibri"/>
                  <a:ea typeface="微软雅黑"/>
                </a:rPr>
                <a:t>ISV data middle station</a:t>
              </a:r>
              <a:endParaRPr b="0" lang="en-IN" sz="700" spc="-1" strike="noStrike">
                <a:latin typeface="Arial"/>
              </a:endParaRPr>
            </a:p>
          </p:txBody>
        </p:sp>
        <p:sp>
          <p:nvSpPr>
            <p:cNvPr id="437" name="CustomShape 52"/>
            <p:cNvSpPr/>
            <p:nvPr/>
          </p:nvSpPr>
          <p:spPr>
            <a:xfrm>
              <a:off x="4952880" y="4096440"/>
              <a:ext cx="98640" cy="355680"/>
            </a:xfrm>
            <a:prstGeom prst="downArrow">
              <a:avLst>
                <a:gd name="adj1" fmla="val 50000"/>
                <a:gd name="adj2" fmla="val 50000"/>
              </a:avLst>
            </a:prstGeom>
            <a:solidFill>
              <a:srgbClr val="ff0000"/>
            </a:solidFill>
            <a:ln w="12600">
              <a:solidFill>
                <a:srgbClr val="ff0000"/>
              </a:solidFill>
              <a:miter/>
            </a:ln>
          </p:spPr>
          <p:style>
            <a:lnRef idx="0"/>
            <a:fillRef idx="0"/>
            <a:effectRef idx="0"/>
            <a:fontRef idx="minor"/>
          </p:style>
        </p:sp>
        <p:sp>
          <p:nvSpPr>
            <p:cNvPr id="438" name="CustomShape 53"/>
            <p:cNvSpPr/>
            <p:nvPr/>
          </p:nvSpPr>
          <p:spPr>
            <a:xfrm>
              <a:off x="4514760" y="3885840"/>
              <a:ext cx="975240" cy="218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839" spc="-1" strike="noStrike">
                  <a:solidFill>
                    <a:srgbClr val="000000"/>
                  </a:solidFill>
                  <a:latin typeface="Calibri"/>
                  <a:ea typeface="微软雅黑"/>
                </a:rPr>
                <a:t>Analysis/Query</a:t>
              </a:r>
              <a:endParaRPr b="0" lang="en-IN" sz="839" spc="-1" strike="noStrike">
                <a:latin typeface="Arial"/>
              </a:endParaRPr>
            </a:p>
          </p:txBody>
        </p:sp>
        <p:sp>
          <p:nvSpPr>
            <p:cNvPr id="439" name="CustomShape 54"/>
            <p:cNvSpPr/>
            <p:nvPr/>
          </p:nvSpPr>
          <p:spPr>
            <a:xfrm>
              <a:off x="5346000" y="4264200"/>
              <a:ext cx="420480" cy="218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39" spc="-1" strike="noStrike">
                  <a:solidFill>
                    <a:srgbClr val="000000"/>
                  </a:solidFill>
                  <a:latin typeface="Calibri"/>
                  <a:ea typeface="微软雅黑"/>
                </a:rPr>
                <a:t>DC2</a:t>
              </a:r>
              <a:endParaRPr b="0" lang="en-IN" sz="839" spc="-1" strike="noStrike">
                <a:latin typeface="Arial"/>
              </a:endParaRPr>
            </a:p>
          </p:txBody>
        </p:sp>
        <p:sp>
          <p:nvSpPr>
            <p:cNvPr id="440" name="CustomShape 55"/>
            <p:cNvSpPr/>
            <p:nvPr/>
          </p:nvSpPr>
          <p:spPr>
            <a:xfrm>
              <a:off x="4308120" y="5000400"/>
              <a:ext cx="1390680" cy="363240"/>
            </a:xfrm>
            <a:prstGeom prst="rect">
              <a:avLst/>
            </a:prstGeom>
            <a:solidFill>
              <a:srgbClr val="bfbfbf"/>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770" spc="-1" strike="noStrike">
                  <a:solidFill>
                    <a:srgbClr val="1d1d1a"/>
                  </a:solidFill>
                  <a:latin typeface="Calibri"/>
                  <a:ea typeface="微软雅黑"/>
                </a:rPr>
                <a:t>High-performance MPP analysis engine</a:t>
              </a:r>
              <a:endParaRPr b="0" lang="en-IN" sz="770" spc="-1" strike="noStrike">
                <a:latin typeface="Arial"/>
              </a:endParaRPr>
            </a:p>
          </p:txBody>
        </p:sp>
        <p:sp>
          <p:nvSpPr>
            <p:cNvPr id="441" name="CustomShape 56"/>
            <p:cNvSpPr/>
            <p:nvPr/>
          </p:nvSpPr>
          <p:spPr>
            <a:xfrm>
              <a:off x="4308120" y="5370480"/>
              <a:ext cx="1390680" cy="289800"/>
            </a:xfrm>
            <a:prstGeom prst="rect">
              <a:avLst/>
            </a:prstGeom>
            <a:solidFill>
              <a:srgbClr val="bfbfbf"/>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770" spc="-1" strike="noStrike">
                  <a:solidFill>
                    <a:srgbClr val="1d1d1a"/>
                  </a:solidFill>
                  <a:latin typeface="Calibri"/>
                  <a:ea typeface="微软雅黑"/>
                </a:rPr>
                <a:t>DC Connector</a:t>
              </a:r>
              <a:endParaRPr b="0" lang="en-IN" sz="770" spc="-1" strike="noStrike">
                <a:latin typeface="Arial"/>
              </a:endParaRPr>
            </a:p>
          </p:txBody>
        </p:sp>
        <p:sp>
          <p:nvSpPr>
            <p:cNvPr id="442" name="CustomShape 57"/>
            <p:cNvSpPr/>
            <p:nvPr/>
          </p:nvSpPr>
          <p:spPr>
            <a:xfrm rot="10800000">
              <a:off x="2094840" y="5542920"/>
              <a:ext cx="2188800" cy="360"/>
            </a:xfrm>
            <a:prstGeom prst="bentConnector3">
              <a:avLst>
                <a:gd name="adj1" fmla="val 50000"/>
              </a:avLst>
            </a:prstGeom>
            <a:noFill/>
            <a:ln w="28440">
              <a:solidFill>
                <a:srgbClr val="c7000a"/>
              </a:solidFill>
              <a:miter/>
              <a:headEnd len="med" type="triangle" w="med"/>
              <a:tailEnd len="med" type="triangle" w="med"/>
            </a:ln>
          </p:spPr>
          <p:style>
            <a:lnRef idx="0"/>
            <a:fillRef idx="0"/>
            <a:effectRef idx="0"/>
            <a:fontRef idx="minor"/>
          </p:style>
        </p:sp>
        <p:sp>
          <p:nvSpPr>
            <p:cNvPr id="443" name="CustomShape 58"/>
            <p:cNvSpPr/>
            <p:nvPr/>
          </p:nvSpPr>
          <p:spPr>
            <a:xfrm>
              <a:off x="2420280" y="4588560"/>
              <a:ext cx="1708920" cy="140508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IN" sz="1440" spc="-1" strike="noStrike">
                  <a:solidFill>
                    <a:srgbClr val="c7000a"/>
                  </a:solidFill>
                  <a:latin typeface="Calibri"/>
                  <a:ea typeface="微软雅黑"/>
                </a:rPr>
                <a:t>Cross-region collaborative computing, T+0 real-time data sharing and analysis</a:t>
              </a:r>
              <a:endParaRPr b="0" lang="en-IN" sz="144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938160" y="792000"/>
            <a:ext cx="10568520" cy="479880"/>
          </a:xfrm>
          <a:prstGeom prst="rect">
            <a:avLst/>
          </a:prstGeom>
          <a:noFill/>
          <a:ln>
            <a:noFill/>
          </a:ln>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Converged Analysis: One Data </a:t>
            </a:r>
            <a:r>
              <a:rPr b="0" lang="en-US" sz="2800" spc="-1" strike="noStrike">
                <a:solidFill>
                  <a:srgbClr val="5a9b83"/>
                </a:solidFill>
                <a:latin typeface="Calibri"/>
                <a:ea typeface="微软雅黑"/>
              </a:rPr>
              <a:t>Saves Storage Costs</a:t>
            </a:r>
            <a:endParaRPr b="0" lang="en-IN" sz="2800" spc="-1" strike="noStrike">
              <a:solidFill>
                <a:srgbClr val="000000"/>
              </a:solidFill>
              <a:latin typeface="Calibri"/>
            </a:endParaRPr>
          </a:p>
        </p:txBody>
      </p:sp>
      <p:sp>
        <p:nvSpPr>
          <p:cNvPr id="445" name="CustomShape 2"/>
          <p:cNvSpPr/>
          <p:nvPr/>
        </p:nvSpPr>
        <p:spPr>
          <a:xfrm>
            <a:off x="813600" y="5161680"/>
            <a:ext cx="5150520" cy="2097360"/>
          </a:xfrm>
          <a:prstGeom prst="rect">
            <a:avLst/>
          </a:prstGeom>
          <a:noFill/>
          <a:ln>
            <a:solidFill>
              <a:schemeClr val="bg1"/>
            </a:solidFill>
          </a:ln>
        </p:spPr>
        <p:style>
          <a:lnRef idx="0"/>
          <a:fillRef idx="0"/>
          <a:effectRef idx="0"/>
          <a:fontRef idx="minor"/>
        </p:style>
        <p:txBody>
          <a:bodyPr lIns="90000" rIns="90000" tIns="45000" bIns="45000">
            <a:spAutoFit/>
          </a:bodyPr>
          <a:p>
            <a:pPr marL="171360" indent="-171000">
              <a:lnSpc>
                <a:spcPct val="100000"/>
              </a:lnSpc>
              <a:buClr>
                <a:srgbClr val="cc9900"/>
              </a:buClr>
              <a:buFont typeface="Wingdings" charset="2"/>
              <a:buChar char=""/>
            </a:pPr>
            <a:r>
              <a:rPr b="1" lang="en-IN" sz="1200" spc="-1" strike="noStrike">
                <a:solidFill>
                  <a:srgbClr val="1d1d1a"/>
                </a:solidFill>
                <a:latin typeface="Calibri"/>
                <a:ea typeface="微软雅黑"/>
              </a:rPr>
              <a:t>Duplicate data storage, which is high construction costs.</a:t>
            </a:r>
            <a:endParaRPr b="0" lang="en-IN" sz="1200" spc="-1" strike="noStrike">
              <a:latin typeface="Arial"/>
            </a:endParaRPr>
          </a:p>
          <a:p>
            <a:pPr lvl="1" marL="361800" indent="-169560">
              <a:lnSpc>
                <a:spcPct val="100000"/>
              </a:lnSpc>
              <a:buClr>
                <a:srgbClr val="cc9900"/>
              </a:buClr>
              <a:buFont typeface="Arial"/>
              <a:buChar char="•"/>
            </a:pPr>
            <a:r>
              <a:rPr b="0" lang="en-IN" sz="1200" spc="-1" strike="noStrike">
                <a:solidFill>
                  <a:srgbClr val="1d1d1a"/>
                </a:solidFill>
                <a:latin typeface="Calibri"/>
                <a:ea typeface="微软雅黑"/>
              </a:rPr>
              <a:t>Multiple big data technologies are used to cope with different business scenarios, and data is stored repeatedly.</a:t>
            </a:r>
            <a:endParaRPr b="0" lang="en-IN" sz="1200" spc="-1" strike="noStrike">
              <a:latin typeface="Arial"/>
            </a:endParaRPr>
          </a:p>
          <a:p>
            <a:pPr lvl="1" marL="361800" indent="-169560">
              <a:lnSpc>
                <a:spcPct val="100000"/>
              </a:lnSpc>
              <a:buClr>
                <a:srgbClr val="cc9900"/>
              </a:buClr>
              <a:buFont typeface="Arial"/>
              <a:buChar char="•"/>
            </a:pPr>
            <a:r>
              <a:rPr b="0" lang="en-IN" sz="1200" spc="-1" strike="noStrike">
                <a:solidFill>
                  <a:srgbClr val="1d1d1a"/>
                </a:solidFill>
                <a:latin typeface="Calibri"/>
                <a:ea typeface="微软雅黑"/>
              </a:rPr>
              <a:t>Data is scattered across data sources, which makes it difficult to summarize and correlate data, and the data consumption efficiency is low.</a:t>
            </a:r>
            <a:endParaRPr b="0" lang="en-IN" sz="1200" spc="-1" strike="noStrike">
              <a:latin typeface="Arial"/>
            </a:endParaRPr>
          </a:p>
          <a:p>
            <a:pPr lvl="1" marL="361800" indent="-169560">
              <a:lnSpc>
                <a:spcPct val="100000"/>
              </a:lnSpc>
              <a:buClr>
                <a:srgbClr val="cc9900"/>
              </a:buClr>
              <a:buFont typeface="Arial"/>
              <a:buChar char="•"/>
            </a:pPr>
            <a:r>
              <a:rPr b="0" lang="en-IN" sz="1200" spc="-1" strike="noStrike">
                <a:solidFill>
                  <a:srgbClr val="1d1d1a"/>
                </a:solidFill>
                <a:latin typeface="Calibri"/>
                <a:ea typeface="微软雅黑"/>
              </a:rPr>
              <a:t>The data transfer efficiency between components is low. The Hive analysis results are generated and imported to the theme database. Due to a large number of tables and a large amount of data, errors or failures occur frequently.</a:t>
            </a:r>
            <a:endParaRPr b="0" lang="en-IN" sz="1200" spc="-1" strike="noStrike">
              <a:latin typeface="Arial"/>
            </a:endParaRPr>
          </a:p>
        </p:txBody>
      </p:sp>
      <p:sp>
        <p:nvSpPr>
          <p:cNvPr id="446" name="CustomShape 3"/>
          <p:cNvSpPr/>
          <p:nvPr/>
        </p:nvSpPr>
        <p:spPr>
          <a:xfrm>
            <a:off x="800640" y="4863960"/>
            <a:ext cx="4997160" cy="272880"/>
          </a:xfrm>
          <a:prstGeom prst="rect">
            <a:avLst/>
          </a:prstGeom>
          <a:solidFill>
            <a:schemeClr val="accent6"/>
          </a:solidFill>
          <a:ln>
            <a:noFill/>
          </a:ln>
        </p:spPr>
        <p:style>
          <a:lnRef idx="0"/>
          <a:fillRef idx="0"/>
          <a:effectRef idx="0"/>
          <a:fontRef idx="minor"/>
        </p:style>
        <p:txBody>
          <a:bodyPr lIns="90000" rIns="90000" tIns="45000" bIns="45000">
            <a:spAutoFit/>
          </a:bodyPr>
          <a:p>
            <a:pPr algn="ctr">
              <a:lnSpc>
                <a:spcPct val="100000"/>
              </a:lnSpc>
            </a:pPr>
            <a:r>
              <a:rPr b="0" lang="en-IN" sz="1200" spc="-1" strike="noStrike">
                <a:solidFill>
                  <a:srgbClr val="ffffff"/>
                </a:solidFill>
                <a:latin typeface="Calibri"/>
                <a:ea typeface="微软雅黑"/>
              </a:rPr>
              <a:t>Business Pain Points</a:t>
            </a:r>
            <a:endParaRPr b="0" lang="en-IN" sz="1200" spc="-1" strike="noStrike">
              <a:latin typeface="Arial"/>
            </a:endParaRPr>
          </a:p>
        </p:txBody>
      </p:sp>
      <p:sp>
        <p:nvSpPr>
          <p:cNvPr id="447" name="CustomShape 4"/>
          <p:cNvSpPr/>
          <p:nvPr/>
        </p:nvSpPr>
        <p:spPr>
          <a:xfrm>
            <a:off x="6415560" y="5149800"/>
            <a:ext cx="4984200" cy="1191960"/>
          </a:xfrm>
          <a:prstGeom prst="rect">
            <a:avLst/>
          </a:prstGeom>
          <a:noFill/>
          <a:ln>
            <a:solidFill>
              <a:schemeClr val="bg1"/>
            </a:solidFill>
          </a:ln>
        </p:spPr>
        <p:style>
          <a:lnRef idx="0"/>
          <a:fillRef idx="0"/>
          <a:effectRef idx="0"/>
          <a:fontRef idx="minor"/>
        </p:style>
        <p:txBody>
          <a:bodyPr lIns="90000" rIns="90000" tIns="45000" bIns="45000">
            <a:noAutofit/>
          </a:bodyPr>
          <a:p>
            <a:pPr marL="171360" indent="-171000">
              <a:lnSpc>
                <a:spcPct val="100000"/>
              </a:lnSpc>
              <a:buClr>
                <a:srgbClr val="cc9900"/>
              </a:buClr>
              <a:buFont typeface="Wingdings" charset="2"/>
              <a:buChar char=""/>
            </a:pPr>
            <a:r>
              <a:rPr b="0" lang="en-IN" sz="1200" spc="-1" strike="noStrike">
                <a:solidFill>
                  <a:srgbClr val="1d1d1a"/>
                </a:solidFill>
                <a:latin typeface="Calibri"/>
                <a:ea typeface="微软雅黑"/>
              </a:rPr>
              <a:t>Spatiotemporal database query and batch analysis based on a single piece of data</a:t>
            </a:r>
            <a:endParaRPr b="0" lang="en-IN" sz="1200" spc="-1" strike="noStrike">
              <a:latin typeface="Arial"/>
            </a:endParaRPr>
          </a:p>
          <a:p>
            <a:pPr marL="171360" indent="-171000">
              <a:lnSpc>
                <a:spcPct val="100000"/>
              </a:lnSpc>
              <a:buClr>
                <a:srgbClr val="cc9900"/>
              </a:buClr>
              <a:buFont typeface="Wingdings" charset="2"/>
              <a:buChar char=""/>
            </a:pPr>
            <a:r>
              <a:rPr b="0" lang="en-IN" sz="1200" spc="-1" strike="noStrike">
                <a:solidFill>
                  <a:srgbClr val="1d1d1a"/>
                </a:solidFill>
                <a:latin typeface="Calibri"/>
                <a:ea typeface="微软雅黑"/>
              </a:rPr>
              <a:t>Data does not need to be exported again.</a:t>
            </a:r>
            <a:endParaRPr b="0" lang="en-IN" sz="1200" spc="-1" strike="noStrike">
              <a:latin typeface="Arial"/>
            </a:endParaRPr>
          </a:p>
          <a:p>
            <a:pPr marL="171360" indent="-171000">
              <a:lnSpc>
                <a:spcPct val="100000"/>
              </a:lnSpc>
              <a:buClr>
                <a:srgbClr val="cc9900"/>
              </a:buClr>
              <a:buFont typeface="Wingdings" charset="2"/>
              <a:buChar char=""/>
            </a:pPr>
            <a:r>
              <a:rPr b="0" lang="en-IN" sz="1200" spc="-1" strike="noStrike">
                <a:solidFill>
                  <a:srgbClr val="1d1d1a"/>
                </a:solidFill>
                <a:latin typeface="Calibri"/>
                <a:ea typeface="微软雅黑"/>
              </a:rPr>
              <a:t>Supporting the import of massive data into the database with high throughput</a:t>
            </a:r>
            <a:endParaRPr b="0" lang="en-IN" sz="1200" spc="-1" strike="noStrike">
              <a:latin typeface="Arial"/>
            </a:endParaRPr>
          </a:p>
          <a:p>
            <a:pPr marL="171360" indent="-171000">
              <a:lnSpc>
                <a:spcPct val="100000"/>
              </a:lnSpc>
              <a:buClr>
                <a:srgbClr val="cc9900"/>
              </a:buClr>
              <a:buFont typeface="Wingdings" charset="2"/>
              <a:buChar char=""/>
            </a:pPr>
            <a:r>
              <a:rPr b="0" lang="en-IN" sz="1200" spc="-1" strike="noStrike">
                <a:solidFill>
                  <a:srgbClr val="1d1d1a"/>
                </a:solidFill>
                <a:latin typeface="Calibri"/>
                <a:ea typeface="微软雅黑"/>
              </a:rPr>
              <a:t>Supports high-concurrency query and analysis.</a:t>
            </a:r>
            <a:endParaRPr b="0" lang="en-IN" sz="1200" spc="-1" strike="noStrike">
              <a:latin typeface="Arial"/>
            </a:endParaRPr>
          </a:p>
        </p:txBody>
      </p:sp>
      <p:sp>
        <p:nvSpPr>
          <p:cNvPr id="448" name="CustomShape 5"/>
          <p:cNvSpPr/>
          <p:nvPr/>
        </p:nvSpPr>
        <p:spPr>
          <a:xfrm>
            <a:off x="6402600" y="4873680"/>
            <a:ext cx="4997160" cy="272880"/>
          </a:xfrm>
          <a:prstGeom prst="rect">
            <a:avLst/>
          </a:prstGeom>
          <a:solidFill>
            <a:schemeClr val="accent6"/>
          </a:solid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ffffff"/>
                </a:solidFill>
                <a:latin typeface="Calibri"/>
                <a:ea typeface="微软雅黑"/>
              </a:rPr>
              <a:t>openLooKeng Advantages</a:t>
            </a:r>
            <a:endParaRPr b="0" lang="en-IN" sz="1200" spc="-1" strike="noStrike">
              <a:latin typeface="Arial"/>
            </a:endParaRPr>
          </a:p>
        </p:txBody>
      </p:sp>
      <p:sp>
        <p:nvSpPr>
          <p:cNvPr id="449" name="CustomShape 6"/>
          <p:cNvSpPr/>
          <p:nvPr/>
        </p:nvSpPr>
        <p:spPr>
          <a:xfrm>
            <a:off x="1395360" y="4408560"/>
            <a:ext cx="4568760" cy="48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80" spc="-1" strike="noStrike">
                <a:solidFill>
                  <a:srgbClr val="c7000a"/>
                </a:solidFill>
                <a:latin typeface="Calibri"/>
                <a:ea typeface="Microsoft YaHei"/>
              </a:rPr>
              <a:t>The ETL process is long, data is repeatedly migrated, and data consistency is poor.</a:t>
            </a:r>
            <a:endParaRPr b="0" lang="en-IN" sz="1280" spc="-1" strike="noStrike">
              <a:latin typeface="Arial"/>
            </a:endParaRPr>
          </a:p>
        </p:txBody>
      </p:sp>
      <p:sp>
        <p:nvSpPr>
          <p:cNvPr id="450" name="CustomShape 7"/>
          <p:cNvSpPr/>
          <p:nvPr/>
        </p:nvSpPr>
        <p:spPr>
          <a:xfrm>
            <a:off x="6648840" y="4405680"/>
            <a:ext cx="4295880" cy="48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280" spc="-1" strike="noStrike">
                <a:solidFill>
                  <a:srgbClr val="c7000a"/>
                </a:solidFill>
                <a:latin typeface="Calibri"/>
                <a:ea typeface="Microsoft YaHei"/>
              </a:rPr>
              <a:t>One copy of data, reducing the ETL process and unnecessary data migration</a:t>
            </a:r>
            <a:endParaRPr b="0" lang="en-IN" sz="1280" spc="-1" strike="noStrike">
              <a:latin typeface="Arial"/>
            </a:endParaRPr>
          </a:p>
        </p:txBody>
      </p:sp>
      <p:sp>
        <p:nvSpPr>
          <p:cNvPr id="451" name="CustomShape 8"/>
          <p:cNvSpPr/>
          <p:nvPr/>
        </p:nvSpPr>
        <p:spPr>
          <a:xfrm>
            <a:off x="3035880" y="1863720"/>
            <a:ext cx="331920" cy="629640"/>
          </a:xfrm>
          <a:prstGeom prst="upDownArrow">
            <a:avLst>
              <a:gd name="adj1" fmla="val 42000"/>
              <a:gd name="adj2" fmla="val 50000"/>
            </a:avLst>
          </a:prstGeom>
          <a:solidFill>
            <a:srgbClr val="0070c0"/>
          </a:solidFill>
          <a:ln w="12600">
            <a:noFill/>
          </a:ln>
        </p:spPr>
        <p:style>
          <a:lnRef idx="0"/>
          <a:fillRef idx="0"/>
          <a:effectRef idx="0"/>
          <a:fontRef idx="minor"/>
        </p:style>
      </p:sp>
      <p:pic>
        <p:nvPicPr>
          <p:cNvPr id="452" name="图片 103_1" descr=""/>
          <p:cNvPicPr/>
          <p:nvPr/>
        </p:nvPicPr>
        <p:blipFill>
          <a:blip r:embed="rId1"/>
          <a:srcRect l="9205" t="9693" r="9525" b="9558"/>
          <a:stretch/>
        </p:blipFill>
        <p:spPr>
          <a:xfrm>
            <a:off x="4512960" y="2245320"/>
            <a:ext cx="1308600" cy="1839960"/>
          </a:xfrm>
          <a:prstGeom prst="rect">
            <a:avLst/>
          </a:prstGeom>
          <a:ln>
            <a:noFill/>
          </a:ln>
        </p:spPr>
      </p:pic>
      <p:sp>
        <p:nvSpPr>
          <p:cNvPr id="453" name="CustomShape 9"/>
          <p:cNvSpPr/>
          <p:nvPr/>
        </p:nvSpPr>
        <p:spPr>
          <a:xfrm>
            <a:off x="2100240" y="2882880"/>
            <a:ext cx="506880" cy="304920"/>
          </a:xfrm>
          <a:prstGeom prst="rightArrow">
            <a:avLst>
              <a:gd name="adj1" fmla="val 50000"/>
              <a:gd name="adj2" fmla="val 50000"/>
            </a:avLst>
          </a:prstGeom>
          <a:solidFill>
            <a:srgbClr val="0070c0"/>
          </a:solidFill>
          <a:ln w="12600">
            <a:noFill/>
          </a:ln>
        </p:spPr>
        <p:style>
          <a:lnRef idx="0"/>
          <a:fillRef idx="0"/>
          <a:effectRef idx="0"/>
          <a:fontRef idx="minor"/>
        </p:style>
      </p:sp>
      <p:sp>
        <p:nvSpPr>
          <p:cNvPr id="454" name="CustomShape 10"/>
          <p:cNvSpPr/>
          <p:nvPr/>
        </p:nvSpPr>
        <p:spPr>
          <a:xfrm>
            <a:off x="3634560" y="2907360"/>
            <a:ext cx="916920" cy="238680"/>
          </a:xfrm>
          <a:prstGeom prst="rightArrow">
            <a:avLst>
              <a:gd name="adj1" fmla="val 50000"/>
              <a:gd name="adj2" fmla="val 50000"/>
            </a:avLst>
          </a:prstGeom>
          <a:solidFill>
            <a:srgbClr val="0070c0"/>
          </a:solidFill>
          <a:ln w="12600">
            <a:noFill/>
          </a:ln>
        </p:spPr>
        <p:style>
          <a:lnRef idx="0"/>
          <a:fillRef idx="0"/>
          <a:effectRef idx="0"/>
          <a:fontRef idx="minor"/>
        </p:style>
      </p:sp>
      <p:sp>
        <p:nvSpPr>
          <p:cNvPr id="455" name="CustomShape 11"/>
          <p:cNvSpPr/>
          <p:nvPr/>
        </p:nvSpPr>
        <p:spPr>
          <a:xfrm>
            <a:off x="4491000" y="3864600"/>
            <a:ext cx="1504080" cy="527040"/>
          </a:xfrm>
          <a:prstGeom prst="rect">
            <a:avLst/>
          </a:prstGeom>
          <a:noFill/>
          <a:ln>
            <a:noFill/>
          </a:ln>
        </p:spPr>
        <p:style>
          <a:lnRef idx="0"/>
          <a:fillRef idx="0"/>
          <a:effectRef idx="0"/>
          <a:fontRef idx="minor"/>
        </p:style>
        <p:txBody>
          <a:bodyPr wrap="none" lIns="90000" rIns="90000" tIns="45000" bIns="45000">
            <a:spAutoFit/>
          </a:bodyPr>
          <a:p>
            <a:pPr>
              <a:lnSpc>
                <a:spcPts val="3438"/>
              </a:lnSpc>
            </a:pPr>
            <a:r>
              <a:rPr b="0" lang="en-US" sz="980" spc="-1" strike="noStrike">
                <a:solidFill>
                  <a:srgbClr val="1d1d1a"/>
                </a:solidFill>
                <a:latin typeface="Calibri"/>
                <a:ea typeface="Microsoft YaHei"/>
              </a:rPr>
              <a:t>MPPDB theme library</a:t>
            </a:r>
            <a:endParaRPr b="0" lang="en-IN" sz="980" spc="-1" strike="noStrike">
              <a:latin typeface="Arial"/>
            </a:endParaRPr>
          </a:p>
        </p:txBody>
      </p:sp>
      <p:sp>
        <p:nvSpPr>
          <p:cNvPr id="456" name="CustomShape 12"/>
          <p:cNvSpPr/>
          <p:nvPr/>
        </p:nvSpPr>
        <p:spPr>
          <a:xfrm>
            <a:off x="1043280" y="2035080"/>
            <a:ext cx="1008000" cy="2316240"/>
          </a:xfrm>
          <a:prstGeom prst="roundRect">
            <a:avLst>
              <a:gd name="adj" fmla="val 7509"/>
            </a:avLst>
          </a:prstGeom>
          <a:solidFill>
            <a:srgbClr val="a6a6a6">
              <a:alpha val="99000"/>
            </a:srgbClr>
          </a:solidFill>
          <a:ln w="12600">
            <a:noFill/>
          </a:ln>
        </p:spPr>
        <p:style>
          <a:lnRef idx="0"/>
          <a:fillRef idx="0"/>
          <a:effectRef idx="0"/>
          <a:fontRef idx="minor"/>
        </p:style>
        <p:txBody>
          <a:bodyPr lIns="71280" rIns="71280" tIns="71280" bIns="71280">
            <a:noAutofit/>
          </a:bodyPr>
          <a:p>
            <a:pPr algn="ctr">
              <a:lnSpc>
                <a:spcPct val="100000"/>
              </a:lnSpc>
            </a:pPr>
            <a:r>
              <a:rPr b="1" lang="en-IN" sz="839" spc="-1" strike="noStrike">
                <a:solidFill>
                  <a:srgbClr val="1d1d1a"/>
                </a:solidFill>
                <a:latin typeface="Calibri"/>
                <a:ea typeface="微软雅黑"/>
              </a:rPr>
              <a:t>Data Source</a:t>
            </a:r>
            <a:endParaRPr b="0" lang="en-IN" sz="839" spc="-1" strike="noStrike">
              <a:latin typeface="Arial"/>
            </a:endParaRPr>
          </a:p>
        </p:txBody>
      </p:sp>
      <p:grpSp>
        <p:nvGrpSpPr>
          <p:cNvPr id="457" name="Group 13"/>
          <p:cNvGrpSpPr/>
          <p:nvPr/>
        </p:nvGrpSpPr>
        <p:grpSpPr>
          <a:xfrm>
            <a:off x="1130760" y="2473200"/>
            <a:ext cx="228960" cy="405720"/>
            <a:chOff x="1130760" y="2473200"/>
            <a:chExt cx="228960" cy="405720"/>
          </a:xfrm>
        </p:grpSpPr>
        <p:sp>
          <p:nvSpPr>
            <p:cNvPr id="458" name="CustomShape 14"/>
            <p:cNvSpPr/>
            <p:nvPr/>
          </p:nvSpPr>
          <p:spPr>
            <a:xfrm>
              <a:off x="1130760" y="2473200"/>
              <a:ext cx="228960" cy="405720"/>
            </a:xfrm>
            <a:custGeom>
              <a:avLst/>
              <a:gdLst/>
              <a:ahLst/>
              <a:rect l="l" t="t" r="r" b="b"/>
              <a:pathLst>
                <a:path w="877" h="1560">
                  <a:moveTo>
                    <a:pt x="745" y="0"/>
                  </a:moveTo>
                  <a:lnTo>
                    <a:pt x="745" y="0"/>
                  </a:lnTo>
                  <a:lnTo>
                    <a:pt x="132" y="0"/>
                  </a:lnTo>
                  <a:cubicBezTo>
                    <a:pt x="59" y="0"/>
                    <a:pt x="0" y="60"/>
                    <a:pt x="0" y="132"/>
                  </a:cubicBezTo>
                  <a:lnTo>
                    <a:pt x="0" y="1392"/>
                  </a:lnTo>
                  <a:cubicBezTo>
                    <a:pt x="0" y="1465"/>
                    <a:pt x="59" y="1524"/>
                    <a:pt x="132" y="1524"/>
                  </a:cubicBezTo>
                  <a:lnTo>
                    <a:pt x="272" y="1524"/>
                  </a:lnTo>
                  <a:cubicBezTo>
                    <a:pt x="283" y="1545"/>
                    <a:pt x="306" y="1560"/>
                    <a:pt x="332" y="1560"/>
                  </a:cubicBezTo>
                  <a:cubicBezTo>
                    <a:pt x="371" y="1560"/>
                    <a:pt x="402" y="1529"/>
                    <a:pt x="402" y="1491"/>
                  </a:cubicBezTo>
                  <a:cubicBezTo>
                    <a:pt x="402" y="1452"/>
                    <a:pt x="371" y="1421"/>
                    <a:pt x="332" y="1421"/>
                  </a:cubicBezTo>
                  <a:cubicBezTo>
                    <a:pt x="306" y="1421"/>
                    <a:pt x="283" y="1436"/>
                    <a:pt x="272" y="1457"/>
                  </a:cubicBezTo>
                  <a:lnTo>
                    <a:pt x="132" y="1457"/>
                  </a:lnTo>
                  <a:cubicBezTo>
                    <a:pt x="96" y="1457"/>
                    <a:pt x="67" y="1428"/>
                    <a:pt x="67" y="1392"/>
                  </a:cubicBezTo>
                  <a:lnTo>
                    <a:pt x="67" y="132"/>
                  </a:lnTo>
                  <a:cubicBezTo>
                    <a:pt x="67" y="96"/>
                    <a:pt x="96" y="67"/>
                    <a:pt x="132" y="67"/>
                  </a:cubicBezTo>
                  <a:lnTo>
                    <a:pt x="745" y="67"/>
                  </a:lnTo>
                  <a:cubicBezTo>
                    <a:pt x="781" y="67"/>
                    <a:pt x="810" y="96"/>
                    <a:pt x="810" y="132"/>
                  </a:cubicBezTo>
                  <a:lnTo>
                    <a:pt x="810" y="1392"/>
                  </a:lnTo>
                  <a:cubicBezTo>
                    <a:pt x="810" y="1428"/>
                    <a:pt x="781" y="1457"/>
                    <a:pt x="745" y="1457"/>
                  </a:cubicBezTo>
                  <a:lnTo>
                    <a:pt x="606" y="1457"/>
                  </a:lnTo>
                  <a:cubicBezTo>
                    <a:pt x="594" y="1436"/>
                    <a:pt x="571" y="1421"/>
                    <a:pt x="545" y="1421"/>
                  </a:cubicBezTo>
                  <a:cubicBezTo>
                    <a:pt x="507" y="1421"/>
                    <a:pt x="476" y="1452"/>
                    <a:pt x="476" y="1491"/>
                  </a:cubicBezTo>
                  <a:cubicBezTo>
                    <a:pt x="476" y="1529"/>
                    <a:pt x="507" y="1560"/>
                    <a:pt x="545" y="1560"/>
                  </a:cubicBezTo>
                  <a:cubicBezTo>
                    <a:pt x="571" y="1560"/>
                    <a:pt x="594" y="1545"/>
                    <a:pt x="606" y="1524"/>
                  </a:cubicBezTo>
                  <a:lnTo>
                    <a:pt x="745" y="1524"/>
                  </a:lnTo>
                  <a:cubicBezTo>
                    <a:pt x="818" y="1524"/>
                    <a:pt x="877" y="1465"/>
                    <a:pt x="877" y="1392"/>
                  </a:cubicBezTo>
                  <a:lnTo>
                    <a:pt x="877" y="132"/>
                  </a:lnTo>
                  <a:cubicBezTo>
                    <a:pt x="877" y="60"/>
                    <a:pt x="818" y="0"/>
                    <a:pt x="745" y="0"/>
                  </a:cubicBezTo>
                  <a:close/>
                </a:path>
              </a:pathLst>
            </a:custGeom>
            <a:solidFill>
              <a:srgbClr val="474747"/>
            </a:solidFill>
            <a:ln>
              <a:noFill/>
            </a:ln>
          </p:spPr>
          <p:style>
            <a:lnRef idx="0"/>
            <a:fillRef idx="0"/>
            <a:effectRef idx="0"/>
            <a:fontRef idx="minor"/>
          </p:style>
        </p:sp>
        <p:sp>
          <p:nvSpPr>
            <p:cNvPr id="459" name="CustomShape 15"/>
            <p:cNvSpPr/>
            <p:nvPr/>
          </p:nvSpPr>
          <p:spPr>
            <a:xfrm>
              <a:off x="1165320" y="2518560"/>
              <a:ext cx="159840" cy="54000"/>
            </a:xfrm>
            <a:custGeom>
              <a:avLst/>
              <a:gdLst/>
              <a:ahLst/>
              <a:rect l="l" t="t" r="r" b="b"/>
              <a:pathLst>
                <a:path w="613" h="208">
                  <a:moveTo>
                    <a:pt x="54" y="54"/>
                  </a:moveTo>
                  <a:lnTo>
                    <a:pt x="54" y="54"/>
                  </a:lnTo>
                  <a:lnTo>
                    <a:pt x="560" y="54"/>
                  </a:lnTo>
                  <a:lnTo>
                    <a:pt x="560" y="155"/>
                  </a:lnTo>
                  <a:lnTo>
                    <a:pt x="54" y="155"/>
                  </a:lnTo>
                  <a:lnTo>
                    <a:pt x="54" y="54"/>
                  </a:lnTo>
                  <a:close/>
                  <a:moveTo>
                    <a:pt x="27" y="208"/>
                  </a:moveTo>
                  <a:lnTo>
                    <a:pt x="27" y="208"/>
                  </a:ln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ubicBezTo>
                    <a:pt x="0" y="196"/>
                    <a:pt x="12" y="208"/>
                    <a:pt x="27" y="208"/>
                  </a:cubicBezTo>
                  <a:close/>
                </a:path>
              </a:pathLst>
            </a:custGeom>
            <a:solidFill>
              <a:srgbClr val="474747"/>
            </a:solidFill>
            <a:ln>
              <a:noFill/>
            </a:ln>
          </p:spPr>
          <p:style>
            <a:lnRef idx="0"/>
            <a:fillRef idx="0"/>
            <a:effectRef idx="0"/>
            <a:fontRef idx="minor"/>
          </p:style>
        </p:sp>
        <p:sp>
          <p:nvSpPr>
            <p:cNvPr id="460" name="CustomShape 16"/>
            <p:cNvSpPr/>
            <p:nvPr/>
          </p:nvSpPr>
          <p:spPr>
            <a:xfrm>
              <a:off x="1283040" y="2538360"/>
              <a:ext cx="15480" cy="15480"/>
            </a:xfrm>
            <a:custGeom>
              <a:avLst/>
              <a:gdLst/>
              <a:ahLst/>
              <a:rect l="l" t="t" r="r" b="b"/>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p:spPr>
          <p:style>
            <a:lnRef idx="0"/>
            <a:fillRef idx="0"/>
            <a:effectRef idx="0"/>
            <a:fontRef idx="minor"/>
          </p:style>
        </p:sp>
        <p:sp>
          <p:nvSpPr>
            <p:cNvPr id="461" name="CustomShape 17"/>
            <p:cNvSpPr/>
            <p:nvPr/>
          </p:nvSpPr>
          <p:spPr>
            <a:xfrm>
              <a:off x="1165320" y="2579760"/>
              <a:ext cx="159840" cy="54000"/>
            </a:xfrm>
            <a:custGeom>
              <a:avLst/>
              <a:gdLst/>
              <a:ahLst/>
              <a:rect l="l" t="t" r="r" b="b"/>
              <a:pathLst>
                <a:path w="613" h="208">
                  <a:moveTo>
                    <a:pt x="54" y="53"/>
                  </a:moveTo>
                  <a:lnTo>
                    <a:pt x="54" y="53"/>
                  </a:lnTo>
                  <a:lnTo>
                    <a:pt x="560" y="53"/>
                  </a:lnTo>
                  <a:lnTo>
                    <a:pt x="560" y="155"/>
                  </a:lnTo>
                  <a:lnTo>
                    <a:pt x="54" y="155"/>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p:spPr>
          <p:style>
            <a:lnRef idx="0"/>
            <a:fillRef idx="0"/>
            <a:effectRef idx="0"/>
            <a:fontRef idx="minor"/>
          </p:style>
        </p:sp>
        <p:sp>
          <p:nvSpPr>
            <p:cNvPr id="462" name="CustomShape 18"/>
            <p:cNvSpPr/>
            <p:nvPr/>
          </p:nvSpPr>
          <p:spPr>
            <a:xfrm>
              <a:off x="1283040" y="2598480"/>
              <a:ext cx="15480" cy="15480"/>
            </a:xfrm>
            <a:custGeom>
              <a:avLst/>
              <a:gdLst/>
              <a:ahLst/>
              <a:rect l="l" t="t" r="r" b="b"/>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p:spPr>
          <p:style>
            <a:lnRef idx="0"/>
            <a:fillRef idx="0"/>
            <a:effectRef idx="0"/>
            <a:fontRef idx="minor"/>
          </p:style>
        </p:sp>
        <p:sp>
          <p:nvSpPr>
            <p:cNvPr id="463" name="CustomShape 19"/>
            <p:cNvSpPr/>
            <p:nvPr/>
          </p:nvSpPr>
          <p:spPr>
            <a:xfrm>
              <a:off x="1165320" y="2639880"/>
              <a:ext cx="159840" cy="54000"/>
            </a:xfrm>
            <a:custGeom>
              <a:avLst/>
              <a:gdLst/>
              <a:ahLst/>
              <a:rect l="l" t="t" r="r" b="b"/>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6"/>
                  </a:lnTo>
                  <a:cubicBezTo>
                    <a:pt x="613" y="12"/>
                    <a:pt x="601" y="0"/>
                    <a:pt x="586" y="0"/>
                  </a:cubicBezTo>
                  <a:lnTo>
                    <a:pt x="27" y="0"/>
                  </a:lnTo>
                  <a:cubicBezTo>
                    <a:pt x="12" y="0"/>
                    <a:pt x="0" y="12"/>
                    <a:pt x="0" y="26"/>
                  </a:cubicBezTo>
                  <a:lnTo>
                    <a:pt x="0" y="181"/>
                  </a:lnTo>
                  <a:close/>
                </a:path>
              </a:pathLst>
            </a:custGeom>
            <a:solidFill>
              <a:srgbClr val="474747"/>
            </a:solidFill>
            <a:ln>
              <a:noFill/>
            </a:ln>
          </p:spPr>
          <p:style>
            <a:lnRef idx="0"/>
            <a:fillRef idx="0"/>
            <a:effectRef idx="0"/>
            <a:fontRef idx="minor"/>
          </p:style>
        </p:sp>
        <p:sp>
          <p:nvSpPr>
            <p:cNvPr id="464" name="CustomShape 20"/>
            <p:cNvSpPr/>
            <p:nvPr/>
          </p:nvSpPr>
          <p:spPr>
            <a:xfrm>
              <a:off x="1283040" y="2659680"/>
              <a:ext cx="15480" cy="15480"/>
            </a:xfrm>
            <a:custGeom>
              <a:avLst/>
              <a:gdLst/>
              <a:ahLst/>
              <a:rect l="l" t="t" r="r" b="b"/>
              <a:pathLst>
                <a:path w="61" h="61">
                  <a:moveTo>
                    <a:pt x="30" y="0"/>
                  </a:moveTo>
                  <a:lnTo>
                    <a:pt x="30" y="0"/>
                  </a:lnTo>
                  <a:cubicBezTo>
                    <a:pt x="13" y="0"/>
                    <a:pt x="0" y="14"/>
                    <a:pt x="0" y="31"/>
                  </a:cubicBezTo>
                  <a:cubicBezTo>
                    <a:pt x="0" y="47"/>
                    <a:pt x="13" y="61"/>
                    <a:pt x="30" y="61"/>
                  </a:cubicBezTo>
                  <a:cubicBezTo>
                    <a:pt x="47" y="61"/>
                    <a:pt x="61" y="47"/>
                    <a:pt x="61" y="31"/>
                  </a:cubicBezTo>
                  <a:cubicBezTo>
                    <a:pt x="61" y="14"/>
                    <a:pt x="47" y="0"/>
                    <a:pt x="30" y="0"/>
                  </a:cubicBezTo>
                  <a:close/>
                </a:path>
              </a:pathLst>
            </a:custGeom>
            <a:solidFill>
              <a:srgbClr val="474747"/>
            </a:solidFill>
            <a:ln>
              <a:noFill/>
            </a:ln>
          </p:spPr>
          <p:style>
            <a:lnRef idx="0"/>
            <a:fillRef idx="0"/>
            <a:effectRef idx="0"/>
            <a:fontRef idx="minor"/>
          </p:style>
        </p:sp>
        <p:sp>
          <p:nvSpPr>
            <p:cNvPr id="465" name="CustomShape 21"/>
            <p:cNvSpPr/>
            <p:nvPr/>
          </p:nvSpPr>
          <p:spPr>
            <a:xfrm>
              <a:off x="1165320" y="2701080"/>
              <a:ext cx="159840" cy="54000"/>
            </a:xfrm>
            <a:custGeom>
              <a:avLst/>
              <a:gdLst/>
              <a:ahLst/>
              <a:rect l="l" t="t" r="r" b="b"/>
              <a:pathLst>
                <a:path w="613" h="208">
                  <a:moveTo>
                    <a:pt x="54" y="54"/>
                  </a:moveTo>
                  <a:lnTo>
                    <a:pt x="54" y="54"/>
                  </a:lnTo>
                  <a:lnTo>
                    <a:pt x="560" y="54"/>
                  </a:lnTo>
                  <a:lnTo>
                    <a:pt x="560" y="155"/>
                  </a:lnTo>
                  <a:lnTo>
                    <a:pt x="54" y="155"/>
                  </a:lnTo>
                  <a:lnTo>
                    <a:pt x="54" y="54"/>
                  </a:lnTo>
                  <a:close/>
                  <a:moveTo>
                    <a:pt x="0" y="182"/>
                  </a:moveTo>
                  <a:lnTo>
                    <a:pt x="0" y="182"/>
                  </a:lnTo>
                  <a:cubicBezTo>
                    <a:pt x="0" y="196"/>
                    <a:pt x="12" y="208"/>
                    <a:pt x="27" y="208"/>
                  </a:cubicBez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lose/>
                </a:path>
              </a:pathLst>
            </a:custGeom>
            <a:solidFill>
              <a:srgbClr val="474747"/>
            </a:solidFill>
            <a:ln>
              <a:noFill/>
            </a:ln>
          </p:spPr>
          <p:style>
            <a:lnRef idx="0"/>
            <a:fillRef idx="0"/>
            <a:effectRef idx="0"/>
            <a:fontRef idx="minor"/>
          </p:style>
        </p:sp>
        <p:sp>
          <p:nvSpPr>
            <p:cNvPr id="466" name="CustomShape 22"/>
            <p:cNvSpPr/>
            <p:nvPr/>
          </p:nvSpPr>
          <p:spPr>
            <a:xfrm>
              <a:off x="1283040" y="2719800"/>
              <a:ext cx="15480" cy="15480"/>
            </a:xfrm>
            <a:custGeom>
              <a:avLst/>
              <a:gdLst/>
              <a:ahLst/>
              <a:rect l="l" t="t" r="r" b="b"/>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p:spPr>
          <p:style>
            <a:lnRef idx="0"/>
            <a:fillRef idx="0"/>
            <a:effectRef idx="0"/>
            <a:fontRef idx="minor"/>
          </p:style>
        </p:sp>
        <p:sp>
          <p:nvSpPr>
            <p:cNvPr id="467" name="CustomShape 23"/>
            <p:cNvSpPr/>
            <p:nvPr/>
          </p:nvSpPr>
          <p:spPr>
            <a:xfrm>
              <a:off x="1165320" y="2761200"/>
              <a:ext cx="159840" cy="54000"/>
            </a:xfrm>
            <a:custGeom>
              <a:avLst/>
              <a:gdLst/>
              <a:ahLst/>
              <a:rect l="l" t="t" r="r" b="b"/>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p:spPr>
          <p:style>
            <a:lnRef idx="0"/>
            <a:fillRef idx="0"/>
            <a:effectRef idx="0"/>
            <a:fontRef idx="minor"/>
          </p:style>
        </p:sp>
        <p:sp>
          <p:nvSpPr>
            <p:cNvPr id="468" name="CustomShape 24"/>
            <p:cNvSpPr/>
            <p:nvPr/>
          </p:nvSpPr>
          <p:spPr>
            <a:xfrm>
              <a:off x="1283040" y="2779920"/>
              <a:ext cx="15480" cy="16560"/>
            </a:xfrm>
            <a:custGeom>
              <a:avLst/>
              <a:gdLst/>
              <a:ahLst/>
              <a:rect l="l" t="t" r="r" b="b"/>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p:spPr>
          <p:style>
            <a:lnRef idx="0"/>
            <a:fillRef idx="0"/>
            <a:effectRef idx="0"/>
            <a:fontRef idx="minor"/>
          </p:style>
        </p:sp>
      </p:grpSp>
      <p:grpSp>
        <p:nvGrpSpPr>
          <p:cNvPr id="469" name="Group 25"/>
          <p:cNvGrpSpPr/>
          <p:nvPr/>
        </p:nvGrpSpPr>
        <p:grpSpPr>
          <a:xfrm>
            <a:off x="1089000" y="3240000"/>
            <a:ext cx="349920" cy="349560"/>
            <a:chOff x="1089000" y="3240000"/>
            <a:chExt cx="349920" cy="349560"/>
          </a:xfrm>
        </p:grpSpPr>
        <p:sp>
          <p:nvSpPr>
            <p:cNvPr id="470" name="CustomShape 26"/>
            <p:cNvSpPr/>
            <p:nvPr/>
          </p:nvSpPr>
          <p:spPr>
            <a:xfrm>
              <a:off x="1089000" y="3240000"/>
              <a:ext cx="349920" cy="349560"/>
            </a:xfrm>
            <a:prstGeom prst="ellipse">
              <a:avLst/>
            </a:prstGeom>
            <a:noFill/>
            <a:ln w="9360">
              <a:solidFill>
                <a:srgbClr val="595959"/>
              </a:solidFill>
              <a:miter/>
            </a:ln>
          </p:spPr>
          <p:style>
            <a:lnRef idx="0"/>
            <a:fillRef idx="0"/>
            <a:effectRef idx="0"/>
            <a:fontRef idx="minor"/>
          </p:style>
        </p:sp>
        <p:grpSp>
          <p:nvGrpSpPr>
            <p:cNvPr id="471" name="Group 27"/>
            <p:cNvGrpSpPr/>
            <p:nvPr/>
          </p:nvGrpSpPr>
          <p:grpSpPr>
            <a:xfrm>
              <a:off x="1155600" y="3321720"/>
              <a:ext cx="216720" cy="186120"/>
              <a:chOff x="1155600" y="3321720"/>
              <a:chExt cx="216720" cy="186120"/>
            </a:xfrm>
          </p:grpSpPr>
          <p:sp>
            <p:nvSpPr>
              <p:cNvPr id="472" name="CustomShape 28"/>
              <p:cNvSpPr/>
              <p:nvPr/>
            </p:nvSpPr>
            <p:spPr>
              <a:xfrm>
                <a:off x="1155600" y="3321720"/>
                <a:ext cx="216720" cy="154080"/>
              </a:xfrm>
              <a:custGeom>
                <a:avLst/>
                <a:gdLst/>
                <a:ahLst/>
                <a:rect l="l" t="t" r="r" b="b"/>
                <a:pathLst>
                  <a:path w="1132" h="804">
                    <a:moveTo>
                      <a:pt x="44" y="804"/>
                    </a:moveTo>
                    <a:lnTo>
                      <a:pt x="605" y="804"/>
                    </a:lnTo>
                    <a:lnTo>
                      <a:pt x="592" y="771"/>
                    </a:lnTo>
                    <a:lnTo>
                      <a:pt x="592" y="771"/>
                    </a:lnTo>
                    <a:lnTo>
                      <a:pt x="585" y="757"/>
                    </a:lnTo>
                    <a:lnTo>
                      <a:pt x="582" y="742"/>
                    </a:lnTo>
                    <a:lnTo>
                      <a:pt x="582" y="729"/>
                    </a:lnTo>
                    <a:lnTo>
                      <a:pt x="583" y="713"/>
                    </a:lnTo>
                    <a:lnTo>
                      <a:pt x="583" y="713"/>
                    </a:lnTo>
                    <a:lnTo>
                      <a:pt x="583" y="707"/>
                    </a:lnTo>
                    <a:lnTo>
                      <a:pt x="120" y="707"/>
                    </a:lnTo>
                    <a:lnTo>
                      <a:pt x="120" y="707"/>
                    </a:lnTo>
                    <a:lnTo>
                      <a:pt x="111" y="705"/>
                    </a:lnTo>
                    <a:lnTo>
                      <a:pt x="103" y="700"/>
                    </a:lnTo>
                    <a:lnTo>
                      <a:pt x="98" y="693"/>
                    </a:lnTo>
                    <a:lnTo>
                      <a:pt x="96" y="683"/>
                    </a:lnTo>
                    <a:lnTo>
                      <a:pt x="96" y="120"/>
                    </a:lnTo>
                    <a:lnTo>
                      <a:pt x="96" y="120"/>
                    </a:lnTo>
                    <a:lnTo>
                      <a:pt x="98" y="111"/>
                    </a:lnTo>
                    <a:lnTo>
                      <a:pt x="103" y="103"/>
                    </a:lnTo>
                    <a:lnTo>
                      <a:pt x="111" y="98"/>
                    </a:lnTo>
                    <a:lnTo>
                      <a:pt x="120" y="96"/>
                    </a:lnTo>
                    <a:lnTo>
                      <a:pt x="936" y="96"/>
                    </a:lnTo>
                    <a:lnTo>
                      <a:pt x="936" y="96"/>
                    </a:lnTo>
                    <a:lnTo>
                      <a:pt x="946" y="98"/>
                    </a:lnTo>
                    <a:lnTo>
                      <a:pt x="953" y="103"/>
                    </a:lnTo>
                    <a:lnTo>
                      <a:pt x="958" y="111"/>
                    </a:lnTo>
                    <a:lnTo>
                      <a:pt x="960" y="120"/>
                    </a:lnTo>
                    <a:lnTo>
                      <a:pt x="960" y="651"/>
                    </a:lnTo>
                    <a:lnTo>
                      <a:pt x="990" y="661"/>
                    </a:lnTo>
                    <a:lnTo>
                      <a:pt x="990" y="661"/>
                    </a:lnTo>
                    <a:lnTo>
                      <a:pt x="998" y="664"/>
                    </a:lnTo>
                    <a:lnTo>
                      <a:pt x="1007" y="670"/>
                    </a:lnTo>
                    <a:lnTo>
                      <a:pt x="1014" y="675"/>
                    </a:lnTo>
                    <a:lnTo>
                      <a:pt x="1019" y="681"/>
                    </a:lnTo>
                    <a:lnTo>
                      <a:pt x="1024" y="690"/>
                    </a:lnTo>
                    <a:lnTo>
                      <a:pt x="1027" y="698"/>
                    </a:lnTo>
                    <a:lnTo>
                      <a:pt x="1029" y="707"/>
                    </a:lnTo>
                    <a:lnTo>
                      <a:pt x="1030" y="717"/>
                    </a:lnTo>
                    <a:lnTo>
                      <a:pt x="1030" y="804"/>
                    </a:lnTo>
                    <a:lnTo>
                      <a:pt x="1089" y="804"/>
                    </a:lnTo>
                    <a:lnTo>
                      <a:pt x="1089" y="804"/>
                    </a:lnTo>
                    <a:lnTo>
                      <a:pt x="1098" y="803"/>
                    </a:lnTo>
                    <a:lnTo>
                      <a:pt x="1106" y="801"/>
                    </a:lnTo>
                    <a:lnTo>
                      <a:pt x="1113" y="798"/>
                    </a:lnTo>
                    <a:lnTo>
                      <a:pt x="1120" y="793"/>
                    </a:lnTo>
                    <a:lnTo>
                      <a:pt x="1125" y="786"/>
                    </a:lnTo>
                    <a:lnTo>
                      <a:pt x="1128" y="779"/>
                    </a:lnTo>
                    <a:lnTo>
                      <a:pt x="1132" y="771"/>
                    </a:lnTo>
                    <a:lnTo>
                      <a:pt x="1132" y="762"/>
                    </a:lnTo>
                    <a:lnTo>
                      <a:pt x="1132" y="42"/>
                    </a:lnTo>
                    <a:lnTo>
                      <a:pt x="1132" y="42"/>
                    </a:lnTo>
                    <a:lnTo>
                      <a:pt x="1132" y="34"/>
                    </a:lnTo>
                    <a:lnTo>
                      <a:pt x="1128" y="25"/>
                    </a:lnTo>
                    <a:lnTo>
                      <a:pt x="1125" y="18"/>
                    </a:lnTo>
                    <a:lnTo>
                      <a:pt x="1120" y="12"/>
                    </a:lnTo>
                    <a:lnTo>
                      <a:pt x="1113" y="7"/>
                    </a:lnTo>
                    <a:lnTo>
                      <a:pt x="1106" y="3"/>
                    </a:lnTo>
                    <a:lnTo>
                      <a:pt x="1098" y="0"/>
                    </a:lnTo>
                    <a:lnTo>
                      <a:pt x="1089" y="0"/>
                    </a:lnTo>
                    <a:lnTo>
                      <a:pt x="44" y="0"/>
                    </a:lnTo>
                    <a:lnTo>
                      <a:pt x="44" y="0"/>
                    </a:lnTo>
                    <a:lnTo>
                      <a:pt x="33" y="0"/>
                    </a:lnTo>
                    <a:lnTo>
                      <a:pt x="27" y="3"/>
                    </a:lnTo>
                    <a:lnTo>
                      <a:pt x="18" y="7"/>
                    </a:lnTo>
                    <a:lnTo>
                      <a:pt x="13" y="12"/>
                    </a:lnTo>
                    <a:lnTo>
                      <a:pt x="8" y="18"/>
                    </a:lnTo>
                    <a:lnTo>
                      <a:pt x="3" y="25"/>
                    </a:lnTo>
                    <a:lnTo>
                      <a:pt x="1" y="34"/>
                    </a:lnTo>
                    <a:lnTo>
                      <a:pt x="0" y="42"/>
                    </a:lnTo>
                    <a:lnTo>
                      <a:pt x="0" y="762"/>
                    </a:lnTo>
                    <a:lnTo>
                      <a:pt x="0" y="762"/>
                    </a:lnTo>
                    <a:lnTo>
                      <a:pt x="1" y="771"/>
                    </a:lnTo>
                    <a:lnTo>
                      <a:pt x="3" y="779"/>
                    </a:lnTo>
                    <a:lnTo>
                      <a:pt x="8" y="786"/>
                    </a:lnTo>
                    <a:lnTo>
                      <a:pt x="13" y="793"/>
                    </a:lnTo>
                    <a:lnTo>
                      <a:pt x="18" y="798"/>
                    </a:lnTo>
                    <a:lnTo>
                      <a:pt x="27" y="801"/>
                    </a:lnTo>
                    <a:lnTo>
                      <a:pt x="33" y="803"/>
                    </a:lnTo>
                    <a:lnTo>
                      <a:pt x="44" y="804"/>
                    </a:lnTo>
                    <a:lnTo>
                      <a:pt x="44" y="804"/>
                    </a:lnTo>
                    <a:close/>
                    <a:moveTo>
                      <a:pt x="1015" y="384"/>
                    </a:moveTo>
                    <a:lnTo>
                      <a:pt x="1015" y="384"/>
                    </a:lnTo>
                    <a:lnTo>
                      <a:pt x="1017" y="374"/>
                    </a:lnTo>
                    <a:lnTo>
                      <a:pt x="1022" y="368"/>
                    </a:lnTo>
                    <a:lnTo>
                      <a:pt x="1030" y="362"/>
                    </a:lnTo>
                    <a:lnTo>
                      <a:pt x="1041" y="361"/>
                    </a:lnTo>
                    <a:lnTo>
                      <a:pt x="1074" y="361"/>
                    </a:lnTo>
                    <a:lnTo>
                      <a:pt x="1074" y="361"/>
                    </a:lnTo>
                    <a:lnTo>
                      <a:pt x="1084" y="362"/>
                    </a:lnTo>
                    <a:lnTo>
                      <a:pt x="1091" y="368"/>
                    </a:lnTo>
                    <a:lnTo>
                      <a:pt x="1096" y="374"/>
                    </a:lnTo>
                    <a:lnTo>
                      <a:pt x="1098" y="384"/>
                    </a:lnTo>
                    <a:lnTo>
                      <a:pt x="1098" y="418"/>
                    </a:lnTo>
                    <a:lnTo>
                      <a:pt x="1098" y="418"/>
                    </a:lnTo>
                    <a:lnTo>
                      <a:pt x="1096" y="428"/>
                    </a:lnTo>
                    <a:lnTo>
                      <a:pt x="1091" y="437"/>
                    </a:lnTo>
                    <a:lnTo>
                      <a:pt x="1084" y="442"/>
                    </a:lnTo>
                    <a:lnTo>
                      <a:pt x="1074" y="443"/>
                    </a:lnTo>
                    <a:lnTo>
                      <a:pt x="1041" y="443"/>
                    </a:lnTo>
                    <a:lnTo>
                      <a:pt x="1041" y="443"/>
                    </a:lnTo>
                    <a:lnTo>
                      <a:pt x="1030" y="442"/>
                    </a:lnTo>
                    <a:lnTo>
                      <a:pt x="1022" y="437"/>
                    </a:lnTo>
                    <a:lnTo>
                      <a:pt x="1017" y="428"/>
                    </a:lnTo>
                    <a:lnTo>
                      <a:pt x="1015" y="418"/>
                    </a:lnTo>
                    <a:lnTo>
                      <a:pt x="1015" y="384"/>
                    </a:lnTo>
                    <a:close/>
                  </a:path>
                </a:pathLst>
              </a:custGeom>
              <a:solidFill>
                <a:srgbClr val="595959"/>
              </a:solidFill>
              <a:ln w="9360">
                <a:solidFill>
                  <a:srgbClr val="595959"/>
                </a:solidFill>
                <a:round/>
              </a:ln>
            </p:spPr>
            <p:style>
              <a:lnRef idx="0"/>
              <a:fillRef idx="0"/>
              <a:effectRef idx="0"/>
              <a:fontRef idx="minor"/>
            </p:style>
          </p:sp>
          <p:sp>
            <p:nvSpPr>
              <p:cNvPr id="473" name="CustomShape 29"/>
              <p:cNvSpPr/>
              <p:nvPr/>
            </p:nvSpPr>
            <p:spPr>
              <a:xfrm>
                <a:off x="1188360" y="3357000"/>
                <a:ext cx="50400" cy="39600"/>
              </a:xfrm>
              <a:custGeom>
                <a:avLst/>
                <a:gdLst/>
                <a:ahLst/>
                <a:rect l="l" t="t" r="r" b="b"/>
                <a:pathLst>
                  <a:path w="265" h="206">
                    <a:moveTo>
                      <a:pt x="253" y="207"/>
                    </a:moveTo>
                    <a:lnTo>
                      <a:pt x="253" y="207"/>
                    </a:lnTo>
                    <a:lnTo>
                      <a:pt x="258" y="207"/>
                    </a:lnTo>
                    <a:lnTo>
                      <a:pt x="262" y="204"/>
                    </a:lnTo>
                    <a:lnTo>
                      <a:pt x="265" y="200"/>
                    </a:lnTo>
                    <a:lnTo>
                      <a:pt x="265" y="195"/>
                    </a:lnTo>
                    <a:lnTo>
                      <a:pt x="265" y="11"/>
                    </a:lnTo>
                    <a:lnTo>
                      <a:pt x="265" y="11"/>
                    </a:lnTo>
                    <a:lnTo>
                      <a:pt x="265" y="8"/>
                    </a:lnTo>
                    <a:lnTo>
                      <a:pt x="262" y="3"/>
                    </a:lnTo>
                    <a:lnTo>
                      <a:pt x="258" y="1"/>
                    </a:lnTo>
                    <a:lnTo>
                      <a:pt x="253" y="0"/>
                    </a:lnTo>
                    <a:lnTo>
                      <a:pt x="14" y="0"/>
                    </a:lnTo>
                    <a:lnTo>
                      <a:pt x="14" y="0"/>
                    </a:lnTo>
                    <a:lnTo>
                      <a:pt x="9" y="1"/>
                    </a:lnTo>
                    <a:lnTo>
                      <a:pt x="3" y="3"/>
                    </a:lnTo>
                    <a:lnTo>
                      <a:pt x="2" y="8"/>
                    </a:lnTo>
                    <a:lnTo>
                      <a:pt x="0" y="11"/>
                    </a:lnTo>
                    <a:lnTo>
                      <a:pt x="0" y="195"/>
                    </a:lnTo>
                    <a:lnTo>
                      <a:pt x="0" y="195"/>
                    </a:lnTo>
                    <a:lnTo>
                      <a:pt x="2" y="200"/>
                    </a:lnTo>
                    <a:lnTo>
                      <a:pt x="3" y="204"/>
                    </a:lnTo>
                    <a:lnTo>
                      <a:pt x="9" y="207"/>
                    </a:lnTo>
                    <a:lnTo>
                      <a:pt x="14" y="207"/>
                    </a:lnTo>
                    <a:lnTo>
                      <a:pt x="253" y="207"/>
                    </a:lnTo>
                    <a:close/>
                  </a:path>
                </a:pathLst>
              </a:custGeom>
              <a:solidFill>
                <a:srgbClr val="595959"/>
              </a:solidFill>
              <a:ln w="9360">
                <a:solidFill>
                  <a:srgbClr val="595959"/>
                </a:solidFill>
                <a:round/>
              </a:ln>
            </p:spPr>
            <p:style>
              <a:lnRef idx="0"/>
              <a:fillRef idx="0"/>
              <a:effectRef idx="0"/>
              <a:fontRef idx="minor"/>
            </p:style>
          </p:sp>
          <p:sp>
            <p:nvSpPr>
              <p:cNvPr id="474" name="CustomShape 30"/>
              <p:cNvSpPr/>
              <p:nvPr/>
            </p:nvSpPr>
            <p:spPr>
              <a:xfrm>
                <a:off x="1188360" y="3408120"/>
                <a:ext cx="99000" cy="10440"/>
              </a:xfrm>
              <a:custGeom>
                <a:avLst/>
                <a:gdLst/>
                <a:ahLst/>
                <a:rect l="l" t="t" r="r" b="b"/>
                <a:pathLst>
                  <a:path w="518" h="55">
                    <a:moveTo>
                      <a:pt x="518" y="0"/>
                    </a:moveTo>
                    <a:lnTo>
                      <a:pt x="0" y="0"/>
                    </a:lnTo>
                    <a:lnTo>
                      <a:pt x="0" y="55"/>
                    </a:lnTo>
                    <a:lnTo>
                      <a:pt x="493" y="55"/>
                    </a:lnTo>
                    <a:lnTo>
                      <a:pt x="493" y="55"/>
                    </a:lnTo>
                    <a:lnTo>
                      <a:pt x="494" y="38"/>
                    </a:lnTo>
                    <a:lnTo>
                      <a:pt x="499" y="23"/>
                    </a:lnTo>
                    <a:lnTo>
                      <a:pt x="508" y="11"/>
                    </a:lnTo>
                    <a:lnTo>
                      <a:pt x="518" y="0"/>
                    </a:lnTo>
                    <a:lnTo>
                      <a:pt x="518" y="0"/>
                    </a:lnTo>
                    <a:close/>
                  </a:path>
                </a:pathLst>
              </a:custGeom>
              <a:solidFill>
                <a:srgbClr val="595959"/>
              </a:solidFill>
              <a:ln w="9360">
                <a:solidFill>
                  <a:srgbClr val="595959"/>
                </a:solidFill>
                <a:round/>
              </a:ln>
            </p:spPr>
            <p:style>
              <a:lnRef idx="0"/>
              <a:fillRef idx="0"/>
              <a:effectRef idx="0"/>
              <a:fontRef idx="minor"/>
            </p:style>
          </p:sp>
          <p:sp>
            <p:nvSpPr>
              <p:cNvPr id="475" name="CustomShape 31"/>
              <p:cNvSpPr/>
              <p:nvPr/>
            </p:nvSpPr>
            <p:spPr>
              <a:xfrm>
                <a:off x="1188360" y="3430800"/>
                <a:ext cx="63720" cy="10440"/>
              </a:xfrm>
              <a:prstGeom prst="rect">
                <a:avLst/>
              </a:prstGeom>
              <a:solidFill>
                <a:srgbClr val="595959"/>
              </a:solidFill>
              <a:ln w="9360">
                <a:solidFill>
                  <a:srgbClr val="595959"/>
                </a:solidFill>
                <a:miter/>
              </a:ln>
            </p:spPr>
            <p:style>
              <a:lnRef idx="0"/>
              <a:fillRef idx="0"/>
              <a:effectRef idx="0"/>
              <a:fontRef idx="minor"/>
            </p:style>
          </p:sp>
          <p:sp>
            <p:nvSpPr>
              <p:cNvPr id="476" name="CustomShape 32"/>
              <p:cNvSpPr/>
              <p:nvPr/>
            </p:nvSpPr>
            <p:spPr>
              <a:xfrm>
                <a:off x="1249920" y="3383280"/>
                <a:ext cx="71640" cy="10080"/>
              </a:xfrm>
              <a:prstGeom prst="rect">
                <a:avLst/>
              </a:prstGeom>
              <a:solidFill>
                <a:srgbClr val="595959"/>
              </a:solidFill>
              <a:ln w="9360">
                <a:solidFill>
                  <a:srgbClr val="595959"/>
                </a:solidFill>
                <a:miter/>
              </a:ln>
            </p:spPr>
            <p:style>
              <a:lnRef idx="0"/>
              <a:fillRef idx="0"/>
              <a:effectRef idx="0"/>
              <a:fontRef idx="minor"/>
            </p:style>
          </p:sp>
          <p:sp>
            <p:nvSpPr>
              <p:cNvPr id="477" name="CustomShape 33"/>
              <p:cNvSpPr/>
              <p:nvPr/>
            </p:nvSpPr>
            <p:spPr>
              <a:xfrm>
                <a:off x="1249920" y="3360240"/>
                <a:ext cx="41400" cy="10440"/>
              </a:xfrm>
              <a:prstGeom prst="rect">
                <a:avLst/>
              </a:prstGeom>
              <a:solidFill>
                <a:srgbClr val="595959"/>
              </a:solidFill>
              <a:ln w="9360">
                <a:solidFill>
                  <a:srgbClr val="595959"/>
                </a:solidFill>
                <a:miter/>
              </a:ln>
            </p:spPr>
            <p:style>
              <a:lnRef idx="0"/>
              <a:fillRef idx="0"/>
              <a:effectRef idx="0"/>
              <a:fontRef idx="minor"/>
            </p:style>
          </p:sp>
          <p:sp>
            <p:nvSpPr>
              <p:cNvPr id="478" name="CustomShape 34"/>
              <p:cNvSpPr/>
              <p:nvPr/>
            </p:nvSpPr>
            <p:spPr>
              <a:xfrm>
                <a:off x="1275840" y="3412080"/>
                <a:ext cx="68400" cy="95760"/>
              </a:xfrm>
              <a:custGeom>
                <a:avLst/>
                <a:gdLst/>
                <a:ahLst/>
                <a:rect l="l" t="t" r="r" b="b"/>
                <a:pathLst>
                  <a:path w="359" h="502">
                    <a:moveTo>
                      <a:pt x="136" y="503"/>
                    </a:moveTo>
                    <a:lnTo>
                      <a:pt x="286" y="503"/>
                    </a:lnTo>
                    <a:lnTo>
                      <a:pt x="286" y="503"/>
                    </a:lnTo>
                    <a:lnTo>
                      <a:pt x="290" y="501"/>
                    </a:lnTo>
                    <a:lnTo>
                      <a:pt x="293" y="500"/>
                    </a:lnTo>
                    <a:lnTo>
                      <a:pt x="295" y="496"/>
                    </a:lnTo>
                    <a:lnTo>
                      <a:pt x="296" y="493"/>
                    </a:lnTo>
                    <a:lnTo>
                      <a:pt x="296" y="471"/>
                    </a:lnTo>
                    <a:lnTo>
                      <a:pt x="296" y="471"/>
                    </a:lnTo>
                    <a:lnTo>
                      <a:pt x="296" y="466"/>
                    </a:lnTo>
                    <a:lnTo>
                      <a:pt x="300" y="463"/>
                    </a:lnTo>
                    <a:lnTo>
                      <a:pt x="350" y="421"/>
                    </a:lnTo>
                    <a:lnTo>
                      <a:pt x="350" y="421"/>
                    </a:lnTo>
                    <a:lnTo>
                      <a:pt x="354" y="417"/>
                    </a:lnTo>
                    <a:lnTo>
                      <a:pt x="357" y="414"/>
                    </a:lnTo>
                    <a:lnTo>
                      <a:pt x="359" y="409"/>
                    </a:lnTo>
                    <a:lnTo>
                      <a:pt x="359" y="404"/>
                    </a:lnTo>
                    <a:lnTo>
                      <a:pt x="359" y="334"/>
                    </a:lnTo>
                    <a:lnTo>
                      <a:pt x="359" y="247"/>
                    </a:lnTo>
                    <a:lnTo>
                      <a:pt x="359" y="247"/>
                    </a:lnTo>
                    <a:lnTo>
                      <a:pt x="359" y="243"/>
                    </a:lnTo>
                    <a:lnTo>
                      <a:pt x="355" y="238"/>
                    </a:lnTo>
                    <a:lnTo>
                      <a:pt x="354" y="235"/>
                    </a:lnTo>
                    <a:lnTo>
                      <a:pt x="349" y="233"/>
                    </a:lnTo>
                    <a:lnTo>
                      <a:pt x="330" y="227"/>
                    </a:lnTo>
                    <a:lnTo>
                      <a:pt x="195" y="184"/>
                    </a:lnTo>
                    <a:lnTo>
                      <a:pt x="195" y="184"/>
                    </a:lnTo>
                    <a:lnTo>
                      <a:pt x="192" y="181"/>
                    </a:lnTo>
                    <a:lnTo>
                      <a:pt x="192" y="178"/>
                    </a:lnTo>
                    <a:lnTo>
                      <a:pt x="192" y="34"/>
                    </a:lnTo>
                    <a:lnTo>
                      <a:pt x="192" y="33"/>
                    </a:lnTo>
                    <a:lnTo>
                      <a:pt x="192" y="33"/>
                    </a:lnTo>
                    <a:lnTo>
                      <a:pt x="190" y="26"/>
                    </a:lnTo>
                    <a:lnTo>
                      <a:pt x="188" y="21"/>
                    </a:lnTo>
                    <a:lnTo>
                      <a:pt x="185" y="16"/>
                    </a:lnTo>
                    <a:lnTo>
                      <a:pt x="182" y="11"/>
                    </a:lnTo>
                    <a:lnTo>
                      <a:pt x="177" y="7"/>
                    </a:lnTo>
                    <a:lnTo>
                      <a:pt x="172" y="4"/>
                    </a:lnTo>
                    <a:lnTo>
                      <a:pt x="167" y="2"/>
                    </a:lnTo>
                    <a:lnTo>
                      <a:pt x="160" y="0"/>
                    </a:lnTo>
                    <a:lnTo>
                      <a:pt x="118" y="0"/>
                    </a:lnTo>
                    <a:lnTo>
                      <a:pt x="118" y="0"/>
                    </a:lnTo>
                    <a:lnTo>
                      <a:pt x="111" y="2"/>
                    </a:lnTo>
                    <a:lnTo>
                      <a:pt x="106" y="4"/>
                    </a:lnTo>
                    <a:lnTo>
                      <a:pt x="99" y="7"/>
                    </a:lnTo>
                    <a:lnTo>
                      <a:pt x="94" y="11"/>
                    </a:lnTo>
                    <a:lnTo>
                      <a:pt x="89" y="16"/>
                    </a:lnTo>
                    <a:lnTo>
                      <a:pt x="86" y="21"/>
                    </a:lnTo>
                    <a:lnTo>
                      <a:pt x="84" y="27"/>
                    </a:lnTo>
                    <a:lnTo>
                      <a:pt x="82" y="34"/>
                    </a:lnTo>
                    <a:lnTo>
                      <a:pt x="82" y="34"/>
                    </a:lnTo>
                    <a:lnTo>
                      <a:pt x="81" y="38"/>
                    </a:lnTo>
                    <a:lnTo>
                      <a:pt x="81" y="159"/>
                    </a:lnTo>
                    <a:lnTo>
                      <a:pt x="82" y="159"/>
                    </a:lnTo>
                    <a:lnTo>
                      <a:pt x="82" y="237"/>
                    </a:lnTo>
                    <a:lnTo>
                      <a:pt x="82" y="237"/>
                    </a:lnTo>
                    <a:lnTo>
                      <a:pt x="82" y="280"/>
                    </a:lnTo>
                    <a:lnTo>
                      <a:pt x="82" y="280"/>
                    </a:lnTo>
                    <a:lnTo>
                      <a:pt x="81" y="284"/>
                    </a:lnTo>
                    <a:lnTo>
                      <a:pt x="79" y="287"/>
                    </a:lnTo>
                    <a:lnTo>
                      <a:pt x="75" y="289"/>
                    </a:lnTo>
                    <a:lnTo>
                      <a:pt x="72" y="291"/>
                    </a:lnTo>
                    <a:lnTo>
                      <a:pt x="72" y="291"/>
                    </a:lnTo>
                    <a:lnTo>
                      <a:pt x="72" y="291"/>
                    </a:lnTo>
                    <a:lnTo>
                      <a:pt x="67" y="289"/>
                    </a:lnTo>
                    <a:lnTo>
                      <a:pt x="65" y="287"/>
                    </a:lnTo>
                    <a:lnTo>
                      <a:pt x="62" y="284"/>
                    </a:lnTo>
                    <a:lnTo>
                      <a:pt x="62" y="280"/>
                    </a:lnTo>
                    <a:lnTo>
                      <a:pt x="62" y="237"/>
                    </a:lnTo>
                    <a:lnTo>
                      <a:pt x="62" y="218"/>
                    </a:lnTo>
                    <a:lnTo>
                      <a:pt x="62" y="218"/>
                    </a:lnTo>
                    <a:lnTo>
                      <a:pt x="55" y="216"/>
                    </a:lnTo>
                    <a:lnTo>
                      <a:pt x="48" y="216"/>
                    </a:lnTo>
                    <a:lnTo>
                      <a:pt x="48" y="216"/>
                    </a:lnTo>
                    <a:lnTo>
                      <a:pt x="40" y="218"/>
                    </a:lnTo>
                    <a:lnTo>
                      <a:pt x="30" y="221"/>
                    </a:lnTo>
                    <a:lnTo>
                      <a:pt x="16" y="230"/>
                    </a:lnTo>
                    <a:lnTo>
                      <a:pt x="16" y="230"/>
                    </a:lnTo>
                    <a:lnTo>
                      <a:pt x="8" y="237"/>
                    </a:lnTo>
                    <a:lnTo>
                      <a:pt x="8" y="237"/>
                    </a:lnTo>
                    <a:lnTo>
                      <a:pt x="3" y="247"/>
                    </a:lnTo>
                    <a:lnTo>
                      <a:pt x="0" y="259"/>
                    </a:lnTo>
                    <a:lnTo>
                      <a:pt x="1" y="269"/>
                    </a:lnTo>
                    <a:lnTo>
                      <a:pt x="6" y="279"/>
                    </a:lnTo>
                    <a:lnTo>
                      <a:pt x="28" y="334"/>
                    </a:lnTo>
                    <a:lnTo>
                      <a:pt x="64" y="415"/>
                    </a:lnTo>
                    <a:lnTo>
                      <a:pt x="123" y="461"/>
                    </a:lnTo>
                    <a:lnTo>
                      <a:pt x="123" y="461"/>
                    </a:lnTo>
                    <a:lnTo>
                      <a:pt x="126" y="466"/>
                    </a:lnTo>
                    <a:lnTo>
                      <a:pt x="126" y="471"/>
                    </a:lnTo>
                    <a:lnTo>
                      <a:pt x="126" y="493"/>
                    </a:lnTo>
                    <a:lnTo>
                      <a:pt x="126" y="493"/>
                    </a:lnTo>
                    <a:lnTo>
                      <a:pt x="128" y="496"/>
                    </a:lnTo>
                    <a:lnTo>
                      <a:pt x="129" y="500"/>
                    </a:lnTo>
                    <a:lnTo>
                      <a:pt x="133" y="501"/>
                    </a:lnTo>
                    <a:lnTo>
                      <a:pt x="136" y="503"/>
                    </a:lnTo>
                    <a:lnTo>
                      <a:pt x="136" y="503"/>
                    </a:lnTo>
                    <a:close/>
                  </a:path>
                </a:pathLst>
              </a:custGeom>
              <a:solidFill>
                <a:srgbClr val="595959"/>
              </a:solidFill>
              <a:ln w="9360">
                <a:solidFill>
                  <a:srgbClr val="595959"/>
                </a:solidFill>
                <a:round/>
              </a:ln>
            </p:spPr>
            <p:style>
              <a:lnRef idx="0"/>
              <a:fillRef idx="0"/>
              <a:effectRef idx="0"/>
              <a:fontRef idx="minor"/>
            </p:style>
          </p:sp>
        </p:grpSp>
      </p:grpSp>
      <p:grpSp>
        <p:nvGrpSpPr>
          <p:cNvPr id="479" name="Group 35"/>
          <p:cNvGrpSpPr/>
          <p:nvPr/>
        </p:nvGrpSpPr>
        <p:grpSpPr>
          <a:xfrm>
            <a:off x="1089000" y="3950640"/>
            <a:ext cx="337320" cy="337680"/>
            <a:chOff x="1089000" y="3950640"/>
            <a:chExt cx="337320" cy="337680"/>
          </a:xfrm>
        </p:grpSpPr>
        <p:sp>
          <p:nvSpPr>
            <p:cNvPr id="480" name="CustomShape 36"/>
            <p:cNvSpPr/>
            <p:nvPr/>
          </p:nvSpPr>
          <p:spPr>
            <a:xfrm>
              <a:off x="1089000" y="3950640"/>
              <a:ext cx="337320" cy="138240"/>
            </a:xfrm>
            <a:custGeom>
              <a:avLst/>
              <a:gdLst/>
              <a:ahLst/>
              <a:rect l="l" t="t" r="r" b="b"/>
              <a:pathLst>
                <a:path w="1023" h="534">
                  <a:moveTo>
                    <a:pt x="511" y="54"/>
                  </a:moveTo>
                  <a:lnTo>
                    <a:pt x="511" y="54"/>
                  </a:lnTo>
                  <a:cubicBezTo>
                    <a:pt x="263" y="54"/>
                    <a:pt x="53" y="151"/>
                    <a:pt x="53" y="267"/>
                  </a:cubicBezTo>
                  <a:cubicBezTo>
                    <a:pt x="53" y="383"/>
                    <a:pt x="263" y="480"/>
                    <a:pt x="511" y="480"/>
                  </a:cubicBezTo>
                  <a:cubicBezTo>
                    <a:pt x="759" y="480"/>
                    <a:pt x="969" y="383"/>
                    <a:pt x="969" y="267"/>
                  </a:cubicBezTo>
                  <a:cubicBezTo>
                    <a:pt x="969" y="151"/>
                    <a:pt x="759" y="54"/>
                    <a:pt x="511" y="54"/>
                  </a:cubicBezTo>
                  <a:close/>
                  <a:moveTo>
                    <a:pt x="511" y="534"/>
                  </a:moveTo>
                  <a:lnTo>
                    <a:pt x="511" y="534"/>
                  </a:lnTo>
                  <a:cubicBezTo>
                    <a:pt x="224" y="534"/>
                    <a:pt x="0" y="417"/>
                    <a:pt x="0" y="267"/>
                  </a:cubicBezTo>
                  <a:cubicBezTo>
                    <a:pt x="0" y="118"/>
                    <a:pt x="224" y="0"/>
                    <a:pt x="511" y="0"/>
                  </a:cubicBezTo>
                  <a:cubicBezTo>
                    <a:pt x="798" y="0"/>
                    <a:pt x="1023" y="118"/>
                    <a:pt x="1023" y="267"/>
                  </a:cubicBezTo>
                  <a:cubicBezTo>
                    <a:pt x="1023" y="417"/>
                    <a:pt x="798" y="534"/>
                    <a:pt x="511" y="534"/>
                  </a:cubicBezTo>
                  <a:close/>
                </a:path>
              </a:pathLst>
            </a:custGeom>
            <a:solidFill>
              <a:srgbClr val="474747"/>
            </a:solidFill>
            <a:ln>
              <a:noFill/>
            </a:ln>
          </p:spPr>
          <p:style>
            <a:lnRef idx="0"/>
            <a:fillRef idx="0"/>
            <a:effectRef idx="0"/>
            <a:fontRef idx="minor"/>
          </p:style>
        </p:sp>
        <p:sp>
          <p:nvSpPr>
            <p:cNvPr id="481" name="CustomShape 37"/>
            <p:cNvSpPr/>
            <p:nvPr/>
          </p:nvSpPr>
          <p:spPr>
            <a:xfrm>
              <a:off x="1089000" y="4016520"/>
              <a:ext cx="337320" cy="199800"/>
            </a:xfrm>
            <a:custGeom>
              <a:avLst/>
              <a:gdLst/>
              <a:ahLst/>
              <a:rect l="l" t="t" r="r" b="b"/>
              <a:pathLst>
                <a:path w="1023" h="769">
                  <a:moveTo>
                    <a:pt x="53" y="503"/>
                  </a:moveTo>
                  <a:lnTo>
                    <a:pt x="53" y="503"/>
                  </a:lnTo>
                  <a:cubicBezTo>
                    <a:pt x="53" y="618"/>
                    <a:pt x="263" y="716"/>
                    <a:pt x="511" y="716"/>
                  </a:cubicBezTo>
                  <a:cubicBezTo>
                    <a:pt x="759" y="716"/>
                    <a:pt x="969" y="618"/>
                    <a:pt x="969" y="503"/>
                  </a:cubicBezTo>
                  <a:lnTo>
                    <a:pt x="969" y="385"/>
                  </a:lnTo>
                  <a:cubicBezTo>
                    <a:pt x="886" y="473"/>
                    <a:pt x="714" y="531"/>
                    <a:pt x="511" y="531"/>
                  </a:cubicBezTo>
                  <a:cubicBezTo>
                    <a:pt x="308" y="531"/>
                    <a:pt x="136" y="473"/>
                    <a:pt x="53" y="385"/>
                  </a:cubicBezTo>
                  <a:lnTo>
                    <a:pt x="53" y="503"/>
                  </a:lnTo>
                  <a:close/>
                  <a:moveTo>
                    <a:pt x="511" y="769"/>
                  </a:moveTo>
                  <a:lnTo>
                    <a:pt x="511" y="769"/>
                  </a:lnTo>
                  <a:cubicBezTo>
                    <a:pt x="308" y="769"/>
                    <a:pt x="136" y="711"/>
                    <a:pt x="53" y="623"/>
                  </a:cubicBezTo>
                  <a:lnTo>
                    <a:pt x="53" y="743"/>
                  </a:lnTo>
                  <a:cubicBezTo>
                    <a:pt x="53" y="758"/>
                    <a:pt x="41" y="769"/>
                    <a:pt x="26" y="769"/>
                  </a:cubicBezTo>
                  <a:cubicBezTo>
                    <a:pt x="12" y="769"/>
                    <a:pt x="0" y="758"/>
                    <a:pt x="0" y="743"/>
                  </a:cubicBezTo>
                  <a:lnTo>
                    <a:pt x="0" y="27"/>
                  </a:lnTo>
                  <a:cubicBezTo>
                    <a:pt x="0" y="12"/>
                    <a:pt x="12" y="0"/>
                    <a:pt x="26" y="0"/>
                  </a:cubicBezTo>
                  <a:cubicBezTo>
                    <a:pt x="41" y="0"/>
                    <a:pt x="53" y="12"/>
                    <a:pt x="53" y="27"/>
                  </a:cubicBezTo>
                  <a:lnTo>
                    <a:pt x="53" y="265"/>
                  </a:lnTo>
                  <a:cubicBezTo>
                    <a:pt x="53" y="380"/>
                    <a:pt x="263" y="478"/>
                    <a:pt x="511" y="478"/>
                  </a:cubicBezTo>
                  <a:cubicBezTo>
                    <a:pt x="759" y="478"/>
                    <a:pt x="969" y="380"/>
                    <a:pt x="969" y="265"/>
                  </a:cubicBezTo>
                  <a:lnTo>
                    <a:pt x="969" y="27"/>
                  </a:lnTo>
                  <a:lnTo>
                    <a:pt x="1023" y="27"/>
                  </a:lnTo>
                  <a:lnTo>
                    <a:pt x="1023" y="503"/>
                  </a:lnTo>
                  <a:cubicBezTo>
                    <a:pt x="1023" y="652"/>
                    <a:pt x="798" y="769"/>
                    <a:pt x="511" y="769"/>
                  </a:cubicBezTo>
                  <a:close/>
                </a:path>
              </a:pathLst>
            </a:custGeom>
            <a:solidFill>
              <a:srgbClr val="474747"/>
            </a:solidFill>
            <a:ln>
              <a:noFill/>
            </a:ln>
          </p:spPr>
          <p:style>
            <a:lnRef idx="0"/>
            <a:fillRef idx="0"/>
            <a:effectRef idx="0"/>
            <a:fontRef idx="minor"/>
          </p:style>
        </p:sp>
        <p:sp>
          <p:nvSpPr>
            <p:cNvPr id="482" name="CustomShape 38"/>
            <p:cNvSpPr/>
            <p:nvPr/>
          </p:nvSpPr>
          <p:spPr>
            <a:xfrm>
              <a:off x="1375560" y="4164120"/>
              <a:ext cx="50760" cy="89280"/>
            </a:xfrm>
            <a:custGeom>
              <a:avLst/>
              <a:gdLst/>
              <a:ahLst/>
              <a:rect l="l" t="t" r="r" b="b"/>
              <a:pathLst>
                <a:path w="154" h="347">
                  <a:moveTo>
                    <a:pt x="31" y="347"/>
                  </a:moveTo>
                  <a:lnTo>
                    <a:pt x="31" y="347"/>
                  </a:lnTo>
                  <a:cubicBezTo>
                    <a:pt x="22" y="347"/>
                    <a:pt x="14" y="343"/>
                    <a:pt x="9" y="335"/>
                  </a:cubicBezTo>
                  <a:cubicBezTo>
                    <a:pt x="0" y="323"/>
                    <a:pt x="4" y="306"/>
                    <a:pt x="16" y="298"/>
                  </a:cubicBezTo>
                  <a:cubicBezTo>
                    <a:pt x="54" y="273"/>
                    <a:pt x="100" y="231"/>
                    <a:pt x="100" y="177"/>
                  </a:cubicBezTo>
                  <a:lnTo>
                    <a:pt x="100" y="0"/>
                  </a:lnTo>
                  <a:lnTo>
                    <a:pt x="154" y="0"/>
                  </a:lnTo>
                  <a:lnTo>
                    <a:pt x="154" y="179"/>
                  </a:lnTo>
                  <a:cubicBezTo>
                    <a:pt x="153" y="240"/>
                    <a:pt x="115" y="296"/>
                    <a:pt x="45" y="343"/>
                  </a:cubicBezTo>
                  <a:cubicBezTo>
                    <a:pt x="41" y="346"/>
                    <a:pt x="36" y="347"/>
                    <a:pt x="31" y="347"/>
                  </a:cubicBezTo>
                  <a:close/>
                </a:path>
              </a:pathLst>
            </a:custGeom>
            <a:solidFill>
              <a:srgbClr val="474747"/>
            </a:solidFill>
            <a:ln>
              <a:noFill/>
            </a:ln>
          </p:spPr>
          <p:style>
            <a:lnRef idx="0"/>
            <a:fillRef idx="0"/>
            <a:effectRef idx="0"/>
            <a:fontRef idx="minor"/>
          </p:style>
        </p:sp>
        <p:sp>
          <p:nvSpPr>
            <p:cNvPr id="483" name="CustomShape 39"/>
            <p:cNvSpPr/>
            <p:nvPr/>
          </p:nvSpPr>
          <p:spPr>
            <a:xfrm>
              <a:off x="1089000" y="4116600"/>
              <a:ext cx="229680" cy="162000"/>
            </a:xfrm>
            <a:custGeom>
              <a:avLst/>
              <a:gdLst/>
              <a:ahLst/>
              <a:rect l="l" t="t" r="r" b="b"/>
              <a:pathLst>
                <a:path w="698" h="623">
                  <a:moveTo>
                    <a:pt x="511" y="623"/>
                  </a:moveTo>
                  <a:lnTo>
                    <a:pt x="511" y="623"/>
                  </a:lnTo>
                  <a:cubicBezTo>
                    <a:pt x="224" y="623"/>
                    <a:pt x="0" y="505"/>
                    <a:pt x="0" y="356"/>
                  </a:cubicBezTo>
                  <a:lnTo>
                    <a:pt x="0" y="0"/>
                  </a:lnTo>
                  <a:lnTo>
                    <a:pt x="53" y="0"/>
                  </a:lnTo>
                  <a:lnTo>
                    <a:pt x="53" y="356"/>
                  </a:lnTo>
                  <a:cubicBezTo>
                    <a:pt x="53" y="472"/>
                    <a:pt x="263" y="569"/>
                    <a:pt x="511" y="569"/>
                  </a:cubicBezTo>
                  <a:cubicBezTo>
                    <a:pt x="564" y="569"/>
                    <a:pt x="615" y="565"/>
                    <a:pt x="665" y="557"/>
                  </a:cubicBezTo>
                  <a:cubicBezTo>
                    <a:pt x="679" y="554"/>
                    <a:pt x="693" y="564"/>
                    <a:pt x="695" y="578"/>
                  </a:cubicBezTo>
                  <a:cubicBezTo>
                    <a:pt x="698" y="593"/>
                    <a:pt x="688" y="607"/>
                    <a:pt x="674" y="609"/>
                  </a:cubicBezTo>
                  <a:cubicBezTo>
                    <a:pt x="621" y="618"/>
                    <a:pt x="567" y="623"/>
                    <a:pt x="511" y="623"/>
                  </a:cubicBezTo>
                  <a:close/>
                </a:path>
              </a:pathLst>
            </a:custGeom>
            <a:solidFill>
              <a:srgbClr val="474747"/>
            </a:solidFill>
            <a:ln>
              <a:noFill/>
            </a:ln>
          </p:spPr>
          <p:style>
            <a:lnRef idx="0"/>
            <a:fillRef idx="0"/>
            <a:effectRef idx="0"/>
            <a:fontRef idx="minor"/>
          </p:style>
        </p:sp>
        <p:sp>
          <p:nvSpPr>
            <p:cNvPr id="484" name="CustomShape 40"/>
            <p:cNvSpPr/>
            <p:nvPr/>
          </p:nvSpPr>
          <p:spPr>
            <a:xfrm>
              <a:off x="1409040" y="4109760"/>
              <a:ext cx="17280" cy="60120"/>
            </a:xfrm>
            <a:custGeom>
              <a:avLst/>
              <a:gdLst/>
              <a:ahLst/>
              <a:rect l="l" t="t" r="r" b="b"/>
              <a:pathLst>
                <a:path w="54" h="231">
                  <a:moveTo>
                    <a:pt x="27" y="231"/>
                  </a:moveTo>
                  <a:lnTo>
                    <a:pt x="27" y="231"/>
                  </a:lnTo>
                  <a:cubicBezTo>
                    <a:pt x="12" y="231"/>
                    <a:pt x="0" y="219"/>
                    <a:pt x="0" y="204"/>
                  </a:cubicBezTo>
                  <a:lnTo>
                    <a:pt x="0" y="27"/>
                  </a:lnTo>
                  <a:cubicBezTo>
                    <a:pt x="0" y="12"/>
                    <a:pt x="12" y="0"/>
                    <a:pt x="27" y="0"/>
                  </a:cubicBezTo>
                  <a:cubicBezTo>
                    <a:pt x="42" y="0"/>
                    <a:pt x="54" y="12"/>
                    <a:pt x="54" y="27"/>
                  </a:cubicBezTo>
                  <a:lnTo>
                    <a:pt x="54" y="204"/>
                  </a:lnTo>
                  <a:cubicBezTo>
                    <a:pt x="54" y="219"/>
                    <a:pt x="42" y="231"/>
                    <a:pt x="27" y="231"/>
                  </a:cubicBezTo>
                  <a:close/>
                </a:path>
              </a:pathLst>
            </a:custGeom>
            <a:solidFill>
              <a:srgbClr val="474747"/>
            </a:solidFill>
            <a:ln>
              <a:noFill/>
            </a:ln>
          </p:spPr>
          <p:style>
            <a:lnRef idx="0"/>
            <a:fillRef idx="0"/>
            <a:effectRef idx="0"/>
            <a:fontRef idx="minor"/>
          </p:style>
        </p:sp>
        <p:sp>
          <p:nvSpPr>
            <p:cNvPr id="485" name="CustomShape 41"/>
            <p:cNvSpPr/>
            <p:nvPr/>
          </p:nvSpPr>
          <p:spPr>
            <a:xfrm>
              <a:off x="1136880" y="4089600"/>
              <a:ext cx="23040" cy="14400"/>
            </a:xfrm>
            <a:custGeom>
              <a:avLst/>
              <a:gdLst/>
              <a:ahLst/>
              <a:rect l="l" t="t" r="r" b="b"/>
              <a:pathLst>
                <a:path w="71" h="57">
                  <a:moveTo>
                    <a:pt x="71" y="29"/>
                  </a:moveTo>
                  <a:lnTo>
                    <a:pt x="71" y="29"/>
                  </a:lnTo>
                  <a:cubicBezTo>
                    <a:pt x="71" y="45"/>
                    <a:pt x="55" y="57"/>
                    <a:pt x="35" y="57"/>
                  </a:cubicBezTo>
                  <a:cubicBezTo>
                    <a:pt x="16" y="57"/>
                    <a:pt x="0" y="45"/>
                    <a:pt x="0" y="29"/>
                  </a:cubicBezTo>
                  <a:cubicBezTo>
                    <a:pt x="0" y="12"/>
                    <a:pt x="16" y="0"/>
                    <a:pt x="35" y="0"/>
                  </a:cubicBezTo>
                  <a:cubicBezTo>
                    <a:pt x="55" y="0"/>
                    <a:pt x="71" y="12"/>
                    <a:pt x="71" y="29"/>
                  </a:cubicBezTo>
                  <a:close/>
                </a:path>
              </a:pathLst>
            </a:custGeom>
            <a:solidFill>
              <a:srgbClr val="474747"/>
            </a:solidFill>
            <a:ln>
              <a:noFill/>
            </a:ln>
          </p:spPr>
          <p:style>
            <a:lnRef idx="0"/>
            <a:fillRef idx="0"/>
            <a:effectRef idx="0"/>
            <a:fontRef idx="minor"/>
          </p:style>
        </p:sp>
        <p:sp>
          <p:nvSpPr>
            <p:cNvPr id="486" name="CustomShape 42"/>
            <p:cNvSpPr/>
            <p:nvPr/>
          </p:nvSpPr>
          <p:spPr>
            <a:xfrm>
              <a:off x="1136880" y="4153680"/>
              <a:ext cx="23040" cy="14400"/>
            </a:xfrm>
            <a:custGeom>
              <a:avLst/>
              <a:gdLst/>
              <a:ahLst/>
              <a:rect l="l" t="t" r="r" b="b"/>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p:spPr>
          <p:style>
            <a:lnRef idx="0"/>
            <a:fillRef idx="0"/>
            <a:effectRef idx="0"/>
            <a:fontRef idx="minor"/>
          </p:style>
        </p:sp>
        <p:sp>
          <p:nvSpPr>
            <p:cNvPr id="487" name="CustomShape 43"/>
            <p:cNvSpPr/>
            <p:nvPr/>
          </p:nvSpPr>
          <p:spPr>
            <a:xfrm>
              <a:off x="1136880" y="4215960"/>
              <a:ext cx="23040" cy="14400"/>
            </a:xfrm>
            <a:custGeom>
              <a:avLst/>
              <a:gdLst/>
              <a:ahLst/>
              <a:rect l="l" t="t" r="r" b="b"/>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p:spPr>
          <p:style>
            <a:lnRef idx="0"/>
            <a:fillRef idx="0"/>
            <a:effectRef idx="0"/>
            <a:fontRef idx="minor"/>
          </p:style>
        </p:sp>
        <p:sp>
          <p:nvSpPr>
            <p:cNvPr id="488" name="CustomShape 44"/>
            <p:cNvSpPr/>
            <p:nvPr/>
          </p:nvSpPr>
          <p:spPr>
            <a:xfrm>
              <a:off x="1280160" y="4248360"/>
              <a:ext cx="50760" cy="39960"/>
            </a:xfrm>
            <a:custGeom>
              <a:avLst/>
              <a:gdLst/>
              <a:ahLst/>
              <a:rect l="l" t="t" r="r" b="b"/>
              <a:pathLst>
                <a:path w="155" h="155">
                  <a:moveTo>
                    <a:pt x="98" y="144"/>
                  </a:moveTo>
                  <a:lnTo>
                    <a:pt x="98" y="144"/>
                  </a:lnTo>
                  <a:cubicBezTo>
                    <a:pt x="61" y="155"/>
                    <a:pt x="23" y="134"/>
                    <a:pt x="11" y="98"/>
                  </a:cubicBezTo>
                  <a:cubicBezTo>
                    <a:pt x="0" y="61"/>
                    <a:pt x="20" y="22"/>
                    <a:pt x="57" y="11"/>
                  </a:cubicBezTo>
                  <a:cubicBezTo>
                    <a:pt x="94" y="0"/>
                    <a:pt x="133" y="20"/>
                    <a:pt x="144" y="57"/>
                  </a:cubicBezTo>
                  <a:cubicBezTo>
                    <a:pt x="155" y="93"/>
                    <a:pt x="135" y="132"/>
                    <a:pt x="98" y="144"/>
                  </a:cubicBezTo>
                  <a:close/>
                </a:path>
              </a:pathLst>
            </a:custGeom>
            <a:solidFill>
              <a:srgbClr val="474747"/>
            </a:solidFill>
            <a:ln>
              <a:noFill/>
            </a:ln>
          </p:spPr>
          <p:style>
            <a:lnRef idx="0"/>
            <a:fillRef idx="0"/>
            <a:effectRef idx="0"/>
            <a:fontRef idx="minor"/>
          </p:style>
        </p:sp>
        <p:sp>
          <p:nvSpPr>
            <p:cNvPr id="489" name="CustomShape 45"/>
            <p:cNvSpPr/>
            <p:nvPr/>
          </p:nvSpPr>
          <p:spPr>
            <a:xfrm>
              <a:off x="1346760" y="4231800"/>
              <a:ext cx="50760" cy="39960"/>
            </a:xfrm>
            <a:custGeom>
              <a:avLst/>
              <a:gdLst/>
              <a:ahLst/>
              <a:rect l="l" t="t" r="r" b="b"/>
              <a:pathLst>
                <a:path w="155" h="156">
                  <a:moveTo>
                    <a:pt x="98" y="144"/>
                  </a:moveTo>
                  <a:lnTo>
                    <a:pt x="98" y="144"/>
                  </a:lnTo>
                  <a:cubicBezTo>
                    <a:pt x="61" y="156"/>
                    <a:pt x="23" y="135"/>
                    <a:pt x="11" y="99"/>
                  </a:cubicBezTo>
                  <a:cubicBezTo>
                    <a:pt x="0" y="62"/>
                    <a:pt x="20" y="23"/>
                    <a:pt x="57" y="12"/>
                  </a:cubicBezTo>
                  <a:cubicBezTo>
                    <a:pt x="94" y="0"/>
                    <a:pt x="133" y="21"/>
                    <a:pt x="144" y="58"/>
                  </a:cubicBezTo>
                  <a:cubicBezTo>
                    <a:pt x="155" y="94"/>
                    <a:pt x="135" y="133"/>
                    <a:pt x="98" y="144"/>
                  </a:cubicBezTo>
                  <a:close/>
                </a:path>
              </a:pathLst>
            </a:custGeom>
            <a:solidFill>
              <a:srgbClr val="474747"/>
            </a:solidFill>
            <a:ln>
              <a:noFill/>
            </a:ln>
          </p:spPr>
          <p:style>
            <a:lnRef idx="0"/>
            <a:fillRef idx="0"/>
            <a:effectRef idx="0"/>
            <a:fontRef idx="minor"/>
          </p:style>
        </p:sp>
      </p:grpSp>
      <p:sp>
        <p:nvSpPr>
          <p:cNvPr id="490" name="CustomShape 46"/>
          <p:cNvSpPr/>
          <p:nvPr/>
        </p:nvSpPr>
        <p:spPr>
          <a:xfrm>
            <a:off x="3003120" y="1962000"/>
            <a:ext cx="407880" cy="386640"/>
          </a:xfrm>
          <a:prstGeom prst="mathMultiply">
            <a:avLst>
              <a:gd name="adj1" fmla="val 23520"/>
            </a:avLst>
          </a:prstGeom>
          <a:solidFill>
            <a:srgbClr val="c00000"/>
          </a:solidFill>
          <a:ln w="12600">
            <a:noFill/>
          </a:ln>
        </p:spPr>
        <p:style>
          <a:lnRef idx="0"/>
          <a:fillRef idx="0"/>
          <a:effectRef idx="0"/>
          <a:fontRef idx="minor"/>
        </p:style>
      </p:sp>
      <p:sp>
        <p:nvSpPr>
          <p:cNvPr id="491" name="CustomShape 47"/>
          <p:cNvSpPr/>
          <p:nvPr/>
        </p:nvSpPr>
        <p:spPr>
          <a:xfrm>
            <a:off x="2654640" y="2512800"/>
            <a:ext cx="968760" cy="486360"/>
          </a:xfrm>
          <a:prstGeom prst="rect">
            <a:avLst/>
          </a:prstGeom>
          <a:solidFill>
            <a:srgbClr val="ebebeb"/>
          </a:solidFill>
          <a:ln w="19080">
            <a:solidFill>
              <a:srgbClr val="a3a3a3"/>
            </a:solidFill>
            <a:miter/>
          </a:ln>
        </p:spPr>
        <p:style>
          <a:lnRef idx="0"/>
          <a:fillRef idx="0"/>
          <a:effectRef idx="0"/>
          <a:fontRef idx="minor"/>
        </p:style>
        <p:txBody>
          <a:bodyPr lIns="90000" rIns="90000" tIns="45000" bIns="45000" anchor="ctr">
            <a:noAutofit/>
          </a:bodyPr>
          <a:p>
            <a:pPr algn="ctr">
              <a:lnSpc>
                <a:spcPct val="100000"/>
              </a:lnSpc>
            </a:pPr>
            <a:r>
              <a:rPr b="1" lang="en-US" sz="980" spc="-1" strike="noStrike">
                <a:solidFill>
                  <a:srgbClr val="333333"/>
                </a:solidFill>
                <a:latin typeface="Calibri"/>
                <a:ea typeface="微软雅黑"/>
              </a:rPr>
              <a:t>HIVE</a:t>
            </a:r>
            <a:endParaRPr b="0" lang="en-IN" sz="980" spc="-1" strike="noStrike">
              <a:latin typeface="Arial"/>
            </a:endParaRPr>
          </a:p>
        </p:txBody>
      </p:sp>
      <p:sp>
        <p:nvSpPr>
          <p:cNvPr id="492" name="CustomShape 48"/>
          <p:cNvSpPr/>
          <p:nvPr/>
        </p:nvSpPr>
        <p:spPr>
          <a:xfrm>
            <a:off x="1985400" y="2516760"/>
            <a:ext cx="636840" cy="527040"/>
          </a:xfrm>
          <a:prstGeom prst="rect">
            <a:avLst/>
          </a:prstGeom>
          <a:noFill/>
          <a:ln>
            <a:noFill/>
          </a:ln>
        </p:spPr>
        <p:style>
          <a:lnRef idx="0"/>
          <a:fillRef idx="0"/>
          <a:effectRef idx="0"/>
          <a:fontRef idx="minor"/>
        </p:style>
        <p:txBody>
          <a:bodyPr wrap="none" lIns="90000" rIns="90000" tIns="45000" bIns="45000">
            <a:spAutoFit/>
          </a:bodyPr>
          <a:p>
            <a:pPr>
              <a:lnSpc>
                <a:spcPts val="3438"/>
              </a:lnSpc>
            </a:pPr>
            <a:r>
              <a:rPr b="1" lang="en-US" sz="1800" spc="-1" strike="noStrike">
                <a:solidFill>
                  <a:srgbClr val="1d1d1a"/>
                </a:solidFill>
                <a:latin typeface="Calibri"/>
                <a:ea typeface="Microsoft YaHei"/>
              </a:rPr>
              <a:t>ETL</a:t>
            </a:r>
            <a:endParaRPr b="0" lang="en-IN" sz="1800" spc="-1" strike="noStrike">
              <a:latin typeface="Arial"/>
            </a:endParaRPr>
          </a:p>
        </p:txBody>
      </p:sp>
      <p:sp>
        <p:nvSpPr>
          <p:cNvPr id="493" name="CustomShape 49"/>
          <p:cNvSpPr/>
          <p:nvPr/>
        </p:nvSpPr>
        <p:spPr>
          <a:xfrm>
            <a:off x="2979720" y="1342800"/>
            <a:ext cx="2742120" cy="460800"/>
          </a:xfrm>
          <a:prstGeom prst="rect">
            <a:avLst/>
          </a:prstGeom>
          <a:solidFill>
            <a:srgbClr val="9edbe9"/>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980" spc="-1" strike="noStrike">
                <a:solidFill>
                  <a:srgbClr val="666666"/>
                </a:solidFill>
                <a:latin typeface="Calibri"/>
                <a:ea typeface="微软雅黑"/>
              </a:rPr>
              <a:t>Application</a:t>
            </a:r>
            <a:endParaRPr b="0" lang="en-IN" sz="980" spc="-1" strike="noStrike">
              <a:latin typeface="Arial"/>
            </a:endParaRPr>
          </a:p>
        </p:txBody>
      </p:sp>
      <p:sp>
        <p:nvSpPr>
          <p:cNvPr id="494" name="CustomShape 50"/>
          <p:cNvSpPr/>
          <p:nvPr/>
        </p:nvSpPr>
        <p:spPr>
          <a:xfrm>
            <a:off x="3723120" y="2548440"/>
            <a:ext cx="636840" cy="527040"/>
          </a:xfrm>
          <a:prstGeom prst="rect">
            <a:avLst/>
          </a:prstGeom>
          <a:noFill/>
          <a:ln>
            <a:noFill/>
          </a:ln>
        </p:spPr>
        <p:style>
          <a:lnRef idx="0"/>
          <a:fillRef idx="0"/>
          <a:effectRef idx="0"/>
          <a:fontRef idx="minor"/>
        </p:style>
        <p:txBody>
          <a:bodyPr wrap="none" lIns="90000" rIns="90000" tIns="45000" bIns="45000">
            <a:spAutoFit/>
          </a:bodyPr>
          <a:p>
            <a:pPr>
              <a:lnSpc>
                <a:spcPts val="3438"/>
              </a:lnSpc>
            </a:pPr>
            <a:r>
              <a:rPr b="1" lang="en-US" sz="1800" spc="-1" strike="noStrike">
                <a:solidFill>
                  <a:srgbClr val="1d1d1a"/>
                </a:solidFill>
                <a:latin typeface="Calibri"/>
                <a:ea typeface="Microsoft YaHei"/>
              </a:rPr>
              <a:t>ETL</a:t>
            </a:r>
            <a:endParaRPr b="0" lang="en-IN" sz="1800" spc="-1" strike="noStrike">
              <a:latin typeface="Arial"/>
            </a:endParaRPr>
          </a:p>
        </p:txBody>
      </p:sp>
      <p:grpSp>
        <p:nvGrpSpPr>
          <p:cNvPr id="495" name="Group 51"/>
          <p:cNvGrpSpPr/>
          <p:nvPr/>
        </p:nvGrpSpPr>
        <p:grpSpPr>
          <a:xfrm>
            <a:off x="6471720" y="2049120"/>
            <a:ext cx="1046160" cy="2435040"/>
            <a:chOff x="6471720" y="2049120"/>
            <a:chExt cx="1046160" cy="2435040"/>
          </a:xfrm>
        </p:grpSpPr>
        <p:sp>
          <p:nvSpPr>
            <p:cNvPr id="496" name="CustomShape 52"/>
            <p:cNvSpPr/>
            <p:nvPr/>
          </p:nvSpPr>
          <p:spPr>
            <a:xfrm>
              <a:off x="6471720" y="2049120"/>
              <a:ext cx="1008000" cy="2316240"/>
            </a:xfrm>
            <a:prstGeom prst="roundRect">
              <a:avLst>
                <a:gd name="adj" fmla="val 7509"/>
              </a:avLst>
            </a:prstGeom>
            <a:solidFill>
              <a:srgbClr val="a6a6a6">
                <a:alpha val="99000"/>
              </a:srgbClr>
            </a:solidFill>
            <a:ln w="12600">
              <a:noFill/>
            </a:ln>
          </p:spPr>
          <p:style>
            <a:lnRef idx="0"/>
            <a:fillRef idx="0"/>
            <a:effectRef idx="0"/>
            <a:fontRef idx="minor"/>
          </p:style>
          <p:txBody>
            <a:bodyPr lIns="71280" rIns="71280" tIns="71280" bIns="71280">
              <a:noAutofit/>
            </a:bodyPr>
            <a:p>
              <a:pPr algn="ctr">
                <a:lnSpc>
                  <a:spcPct val="100000"/>
                </a:lnSpc>
              </a:pPr>
              <a:r>
                <a:rPr b="1" lang="en-IN" sz="839" spc="-1" strike="noStrike">
                  <a:solidFill>
                    <a:srgbClr val="1d1d1a"/>
                  </a:solidFill>
                  <a:latin typeface="Calibri"/>
                  <a:ea typeface="微软雅黑"/>
                </a:rPr>
                <a:t>Data Source</a:t>
              </a:r>
              <a:endParaRPr b="0" lang="en-IN" sz="839" spc="-1" strike="noStrike">
                <a:latin typeface="Arial"/>
              </a:endParaRPr>
            </a:p>
          </p:txBody>
        </p:sp>
        <p:sp>
          <p:nvSpPr>
            <p:cNvPr id="497" name="CustomShape 53"/>
            <p:cNvSpPr/>
            <p:nvPr/>
          </p:nvSpPr>
          <p:spPr>
            <a:xfrm>
              <a:off x="6822360" y="2476080"/>
              <a:ext cx="695520" cy="2008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700" spc="-1" strike="noStrike">
                  <a:solidFill>
                    <a:srgbClr val="ffffff"/>
                  </a:solidFill>
                  <a:latin typeface="Calibri"/>
                  <a:ea typeface="微软雅黑"/>
                </a:rPr>
                <a:t>production trading system</a:t>
              </a: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r>
                <a:rPr b="1" lang="en-US" sz="700" spc="-1" strike="noStrike">
                  <a:solidFill>
                    <a:srgbClr val="ffffff"/>
                  </a:solidFill>
                  <a:latin typeface="Calibri"/>
                  <a:ea typeface="微软雅黑"/>
                </a:rPr>
                <a:t>APP application</a:t>
              </a: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r>
                <a:rPr b="1" lang="en-US" sz="700" spc="-1" strike="noStrike">
                  <a:solidFill>
                    <a:srgbClr val="ffffff"/>
                  </a:solidFill>
                  <a:latin typeface="Calibri"/>
                  <a:ea typeface="微软雅黑"/>
                </a:rPr>
                <a:t>Service database</a:t>
              </a:r>
              <a:endParaRPr b="0" lang="en-IN" sz="700" spc="-1" strike="noStrike">
                <a:latin typeface="Arial"/>
              </a:endParaRPr>
            </a:p>
            <a:p>
              <a:pPr algn="ctr">
                <a:lnSpc>
                  <a:spcPct val="100000"/>
                </a:lnSpc>
              </a:pPr>
              <a:endParaRPr b="0" lang="en-IN" sz="700" spc="-1" strike="noStrike">
                <a:latin typeface="Arial"/>
              </a:endParaRPr>
            </a:p>
          </p:txBody>
        </p:sp>
        <p:grpSp>
          <p:nvGrpSpPr>
            <p:cNvPr id="498" name="Group 54"/>
            <p:cNvGrpSpPr/>
            <p:nvPr/>
          </p:nvGrpSpPr>
          <p:grpSpPr>
            <a:xfrm>
              <a:off x="6559560" y="2513160"/>
              <a:ext cx="228960" cy="405720"/>
              <a:chOff x="6559560" y="2513160"/>
              <a:chExt cx="228960" cy="405720"/>
            </a:xfrm>
          </p:grpSpPr>
          <p:sp>
            <p:nvSpPr>
              <p:cNvPr id="499" name="CustomShape 55"/>
              <p:cNvSpPr/>
              <p:nvPr/>
            </p:nvSpPr>
            <p:spPr>
              <a:xfrm>
                <a:off x="6559560" y="2513160"/>
                <a:ext cx="228960" cy="405720"/>
              </a:xfrm>
              <a:custGeom>
                <a:avLst/>
                <a:gdLst/>
                <a:ahLst/>
                <a:rect l="l" t="t" r="r" b="b"/>
                <a:pathLst>
                  <a:path w="877" h="1560">
                    <a:moveTo>
                      <a:pt x="745" y="0"/>
                    </a:moveTo>
                    <a:lnTo>
                      <a:pt x="745" y="0"/>
                    </a:lnTo>
                    <a:lnTo>
                      <a:pt x="132" y="0"/>
                    </a:lnTo>
                    <a:cubicBezTo>
                      <a:pt x="59" y="0"/>
                      <a:pt x="0" y="60"/>
                      <a:pt x="0" y="132"/>
                    </a:cubicBezTo>
                    <a:lnTo>
                      <a:pt x="0" y="1392"/>
                    </a:lnTo>
                    <a:cubicBezTo>
                      <a:pt x="0" y="1465"/>
                      <a:pt x="59" y="1524"/>
                      <a:pt x="132" y="1524"/>
                    </a:cubicBezTo>
                    <a:lnTo>
                      <a:pt x="272" y="1524"/>
                    </a:lnTo>
                    <a:cubicBezTo>
                      <a:pt x="283" y="1545"/>
                      <a:pt x="306" y="1560"/>
                      <a:pt x="332" y="1560"/>
                    </a:cubicBezTo>
                    <a:cubicBezTo>
                      <a:pt x="371" y="1560"/>
                      <a:pt x="402" y="1529"/>
                      <a:pt x="402" y="1491"/>
                    </a:cubicBezTo>
                    <a:cubicBezTo>
                      <a:pt x="402" y="1452"/>
                      <a:pt x="371" y="1421"/>
                      <a:pt x="332" y="1421"/>
                    </a:cubicBezTo>
                    <a:cubicBezTo>
                      <a:pt x="306" y="1421"/>
                      <a:pt x="283" y="1436"/>
                      <a:pt x="272" y="1457"/>
                    </a:cubicBezTo>
                    <a:lnTo>
                      <a:pt x="132" y="1457"/>
                    </a:lnTo>
                    <a:cubicBezTo>
                      <a:pt x="96" y="1457"/>
                      <a:pt x="67" y="1428"/>
                      <a:pt x="67" y="1392"/>
                    </a:cubicBezTo>
                    <a:lnTo>
                      <a:pt x="67" y="132"/>
                    </a:lnTo>
                    <a:cubicBezTo>
                      <a:pt x="67" y="96"/>
                      <a:pt x="96" y="67"/>
                      <a:pt x="132" y="67"/>
                    </a:cubicBezTo>
                    <a:lnTo>
                      <a:pt x="745" y="67"/>
                    </a:lnTo>
                    <a:cubicBezTo>
                      <a:pt x="781" y="67"/>
                      <a:pt x="810" y="96"/>
                      <a:pt x="810" y="132"/>
                    </a:cubicBezTo>
                    <a:lnTo>
                      <a:pt x="810" y="1392"/>
                    </a:lnTo>
                    <a:cubicBezTo>
                      <a:pt x="810" y="1428"/>
                      <a:pt x="781" y="1457"/>
                      <a:pt x="745" y="1457"/>
                    </a:cubicBezTo>
                    <a:lnTo>
                      <a:pt x="606" y="1457"/>
                    </a:lnTo>
                    <a:cubicBezTo>
                      <a:pt x="594" y="1436"/>
                      <a:pt x="571" y="1421"/>
                      <a:pt x="545" y="1421"/>
                    </a:cubicBezTo>
                    <a:cubicBezTo>
                      <a:pt x="507" y="1421"/>
                      <a:pt x="476" y="1452"/>
                      <a:pt x="476" y="1491"/>
                    </a:cubicBezTo>
                    <a:cubicBezTo>
                      <a:pt x="476" y="1529"/>
                      <a:pt x="507" y="1560"/>
                      <a:pt x="545" y="1560"/>
                    </a:cubicBezTo>
                    <a:cubicBezTo>
                      <a:pt x="571" y="1560"/>
                      <a:pt x="594" y="1545"/>
                      <a:pt x="606" y="1524"/>
                    </a:cubicBezTo>
                    <a:lnTo>
                      <a:pt x="745" y="1524"/>
                    </a:lnTo>
                    <a:cubicBezTo>
                      <a:pt x="818" y="1524"/>
                      <a:pt x="877" y="1465"/>
                      <a:pt x="877" y="1392"/>
                    </a:cubicBezTo>
                    <a:lnTo>
                      <a:pt x="877" y="132"/>
                    </a:lnTo>
                    <a:cubicBezTo>
                      <a:pt x="877" y="60"/>
                      <a:pt x="818" y="0"/>
                      <a:pt x="745" y="0"/>
                    </a:cubicBezTo>
                    <a:close/>
                  </a:path>
                </a:pathLst>
              </a:custGeom>
              <a:solidFill>
                <a:srgbClr val="474747"/>
              </a:solidFill>
              <a:ln>
                <a:noFill/>
              </a:ln>
            </p:spPr>
            <p:style>
              <a:lnRef idx="0"/>
              <a:fillRef idx="0"/>
              <a:effectRef idx="0"/>
              <a:fontRef idx="minor"/>
            </p:style>
          </p:sp>
          <p:sp>
            <p:nvSpPr>
              <p:cNvPr id="500" name="CustomShape 56"/>
              <p:cNvSpPr/>
              <p:nvPr/>
            </p:nvSpPr>
            <p:spPr>
              <a:xfrm>
                <a:off x="6594120" y="2558520"/>
                <a:ext cx="159840" cy="54000"/>
              </a:xfrm>
              <a:custGeom>
                <a:avLst/>
                <a:gdLst/>
                <a:ahLst/>
                <a:rect l="l" t="t" r="r" b="b"/>
                <a:pathLst>
                  <a:path w="613" h="208">
                    <a:moveTo>
                      <a:pt x="54" y="54"/>
                    </a:moveTo>
                    <a:lnTo>
                      <a:pt x="54" y="54"/>
                    </a:lnTo>
                    <a:lnTo>
                      <a:pt x="560" y="54"/>
                    </a:lnTo>
                    <a:lnTo>
                      <a:pt x="560" y="155"/>
                    </a:lnTo>
                    <a:lnTo>
                      <a:pt x="54" y="155"/>
                    </a:lnTo>
                    <a:lnTo>
                      <a:pt x="54" y="54"/>
                    </a:lnTo>
                    <a:close/>
                    <a:moveTo>
                      <a:pt x="27" y="208"/>
                    </a:moveTo>
                    <a:lnTo>
                      <a:pt x="27" y="208"/>
                    </a:ln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ubicBezTo>
                      <a:pt x="0" y="196"/>
                      <a:pt x="12" y="208"/>
                      <a:pt x="27" y="208"/>
                    </a:cubicBezTo>
                    <a:close/>
                  </a:path>
                </a:pathLst>
              </a:custGeom>
              <a:solidFill>
                <a:srgbClr val="474747"/>
              </a:solidFill>
              <a:ln>
                <a:noFill/>
              </a:ln>
            </p:spPr>
            <p:style>
              <a:lnRef idx="0"/>
              <a:fillRef idx="0"/>
              <a:effectRef idx="0"/>
              <a:fontRef idx="minor"/>
            </p:style>
          </p:sp>
          <p:sp>
            <p:nvSpPr>
              <p:cNvPr id="501" name="CustomShape 57"/>
              <p:cNvSpPr/>
              <p:nvPr/>
            </p:nvSpPr>
            <p:spPr>
              <a:xfrm>
                <a:off x="6711840" y="2578320"/>
                <a:ext cx="15480" cy="15480"/>
              </a:xfrm>
              <a:custGeom>
                <a:avLst/>
                <a:gdLst/>
                <a:ahLst/>
                <a:rect l="l" t="t" r="r" b="b"/>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p:spPr>
            <p:style>
              <a:lnRef idx="0"/>
              <a:fillRef idx="0"/>
              <a:effectRef idx="0"/>
              <a:fontRef idx="minor"/>
            </p:style>
          </p:sp>
          <p:sp>
            <p:nvSpPr>
              <p:cNvPr id="502" name="CustomShape 58"/>
              <p:cNvSpPr/>
              <p:nvPr/>
            </p:nvSpPr>
            <p:spPr>
              <a:xfrm>
                <a:off x="6594120" y="2619720"/>
                <a:ext cx="159840" cy="54000"/>
              </a:xfrm>
              <a:custGeom>
                <a:avLst/>
                <a:gdLst/>
                <a:ahLst/>
                <a:rect l="l" t="t" r="r" b="b"/>
                <a:pathLst>
                  <a:path w="613" h="208">
                    <a:moveTo>
                      <a:pt x="54" y="53"/>
                    </a:moveTo>
                    <a:lnTo>
                      <a:pt x="54" y="53"/>
                    </a:lnTo>
                    <a:lnTo>
                      <a:pt x="560" y="53"/>
                    </a:lnTo>
                    <a:lnTo>
                      <a:pt x="560" y="155"/>
                    </a:lnTo>
                    <a:lnTo>
                      <a:pt x="54" y="155"/>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p:spPr>
            <p:style>
              <a:lnRef idx="0"/>
              <a:fillRef idx="0"/>
              <a:effectRef idx="0"/>
              <a:fontRef idx="minor"/>
            </p:style>
          </p:sp>
          <p:sp>
            <p:nvSpPr>
              <p:cNvPr id="503" name="CustomShape 59"/>
              <p:cNvSpPr/>
              <p:nvPr/>
            </p:nvSpPr>
            <p:spPr>
              <a:xfrm>
                <a:off x="6711840" y="2638440"/>
                <a:ext cx="15480" cy="15480"/>
              </a:xfrm>
              <a:custGeom>
                <a:avLst/>
                <a:gdLst/>
                <a:ahLst/>
                <a:rect l="l" t="t" r="r" b="b"/>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p:spPr>
            <p:style>
              <a:lnRef idx="0"/>
              <a:fillRef idx="0"/>
              <a:effectRef idx="0"/>
              <a:fontRef idx="minor"/>
            </p:style>
          </p:sp>
          <p:sp>
            <p:nvSpPr>
              <p:cNvPr id="504" name="CustomShape 60"/>
              <p:cNvSpPr/>
              <p:nvPr/>
            </p:nvSpPr>
            <p:spPr>
              <a:xfrm>
                <a:off x="6594120" y="2679840"/>
                <a:ext cx="159840" cy="54000"/>
              </a:xfrm>
              <a:custGeom>
                <a:avLst/>
                <a:gdLst/>
                <a:ahLst/>
                <a:rect l="l" t="t" r="r" b="b"/>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6"/>
                    </a:lnTo>
                    <a:cubicBezTo>
                      <a:pt x="613" y="12"/>
                      <a:pt x="601" y="0"/>
                      <a:pt x="586" y="0"/>
                    </a:cubicBezTo>
                    <a:lnTo>
                      <a:pt x="27" y="0"/>
                    </a:lnTo>
                    <a:cubicBezTo>
                      <a:pt x="12" y="0"/>
                      <a:pt x="0" y="12"/>
                      <a:pt x="0" y="26"/>
                    </a:cubicBezTo>
                    <a:lnTo>
                      <a:pt x="0" y="181"/>
                    </a:lnTo>
                    <a:close/>
                  </a:path>
                </a:pathLst>
              </a:custGeom>
              <a:solidFill>
                <a:srgbClr val="474747"/>
              </a:solidFill>
              <a:ln>
                <a:noFill/>
              </a:ln>
            </p:spPr>
            <p:style>
              <a:lnRef idx="0"/>
              <a:fillRef idx="0"/>
              <a:effectRef idx="0"/>
              <a:fontRef idx="minor"/>
            </p:style>
          </p:sp>
          <p:sp>
            <p:nvSpPr>
              <p:cNvPr id="505" name="CustomShape 61"/>
              <p:cNvSpPr/>
              <p:nvPr/>
            </p:nvSpPr>
            <p:spPr>
              <a:xfrm>
                <a:off x="6711840" y="2699640"/>
                <a:ext cx="15480" cy="15480"/>
              </a:xfrm>
              <a:custGeom>
                <a:avLst/>
                <a:gdLst/>
                <a:ahLst/>
                <a:rect l="l" t="t" r="r" b="b"/>
                <a:pathLst>
                  <a:path w="61" h="61">
                    <a:moveTo>
                      <a:pt x="30" y="0"/>
                    </a:moveTo>
                    <a:lnTo>
                      <a:pt x="30" y="0"/>
                    </a:lnTo>
                    <a:cubicBezTo>
                      <a:pt x="13" y="0"/>
                      <a:pt x="0" y="14"/>
                      <a:pt x="0" y="31"/>
                    </a:cubicBezTo>
                    <a:cubicBezTo>
                      <a:pt x="0" y="47"/>
                      <a:pt x="13" y="61"/>
                      <a:pt x="30" y="61"/>
                    </a:cubicBezTo>
                    <a:cubicBezTo>
                      <a:pt x="47" y="61"/>
                      <a:pt x="61" y="47"/>
                      <a:pt x="61" y="31"/>
                    </a:cubicBezTo>
                    <a:cubicBezTo>
                      <a:pt x="61" y="14"/>
                      <a:pt x="47" y="0"/>
                      <a:pt x="30" y="0"/>
                    </a:cubicBezTo>
                    <a:close/>
                  </a:path>
                </a:pathLst>
              </a:custGeom>
              <a:solidFill>
                <a:srgbClr val="474747"/>
              </a:solidFill>
              <a:ln>
                <a:noFill/>
              </a:ln>
            </p:spPr>
            <p:style>
              <a:lnRef idx="0"/>
              <a:fillRef idx="0"/>
              <a:effectRef idx="0"/>
              <a:fontRef idx="minor"/>
            </p:style>
          </p:sp>
          <p:sp>
            <p:nvSpPr>
              <p:cNvPr id="506" name="CustomShape 62"/>
              <p:cNvSpPr/>
              <p:nvPr/>
            </p:nvSpPr>
            <p:spPr>
              <a:xfrm>
                <a:off x="6594120" y="2741040"/>
                <a:ext cx="159840" cy="54000"/>
              </a:xfrm>
              <a:custGeom>
                <a:avLst/>
                <a:gdLst/>
                <a:ahLst/>
                <a:rect l="l" t="t" r="r" b="b"/>
                <a:pathLst>
                  <a:path w="613" h="208">
                    <a:moveTo>
                      <a:pt x="54" y="54"/>
                    </a:moveTo>
                    <a:lnTo>
                      <a:pt x="54" y="54"/>
                    </a:lnTo>
                    <a:lnTo>
                      <a:pt x="560" y="54"/>
                    </a:lnTo>
                    <a:lnTo>
                      <a:pt x="560" y="155"/>
                    </a:lnTo>
                    <a:lnTo>
                      <a:pt x="54" y="155"/>
                    </a:lnTo>
                    <a:lnTo>
                      <a:pt x="54" y="54"/>
                    </a:lnTo>
                    <a:close/>
                    <a:moveTo>
                      <a:pt x="0" y="182"/>
                    </a:moveTo>
                    <a:lnTo>
                      <a:pt x="0" y="182"/>
                    </a:lnTo>
                    <a:cubicBezTo>
                      <a:pt x="0" y="196"/>
                      <a:pt x="12" y="208"/>
                      <a:pt x="27" y="208"/>
                    </a:cubicBez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lose/>
                  </a:path>
                </a:pathLst>
              </a:custGeom>
              <a:solidFill>
                <a:srgbClr val="474747"/>
              </a:solidFill>
              <a:ln>
                <a:noFill/>
              </a:ln>
            </p:spPr>
            <p:style>
              <a:lnRef idx="0"/>
              <a:fillRef idx="0"/>
              <a:effectRef idx="0"/>
              <a:fontRef idx="minor"/>
            </p:style>
          </p:sp>
          <p:sp>
            <p:nvSpPr>
              <p:cNvPr id="507" name="CustomShape 63"/>
              <p:cNvSpPr/>
              <p:nvPr/>
            </p:nvSpPr>
            <p:spPr>
              <a:xfrm>
                <a:off x="6711840" y="2759760"/>
                <a:ext cx="15480" cy="15480"/>
              </a:xfrm>
              <a:custGeom>
                <a:avLst/>
                <a:gdLst/>
                <a:ahLst/>
                <a:rect l="l" t="t" r="r" b="b"/>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p:spPr>
            <p:style>
              <a:lnRef idx="0"/>
              <a:fillRef idx="0"/>
              <a:effectRef idx="0"/>
              <a:fontRef idx="minor"/>
            </p:style>
          </p:sp>
          <p:sp>
            <p:nvSpPr>
              <p:cNvPr id="508" name="CustomShape 64"/>
              <p:cNvSpPr/>
              <p:nvPr/>
            </p:nvSpPr>
            <p:spPr>
              <a:xfrm>
                <a:off x="6594120" y="2801160"/>
                <a:ext cx="159840" cy="54000"/>
              </a:xfrm>
              <a:custGeom>
                <a:avLst/>
                <a:gdLst/>
                <a:ahLst/>
                <a:rect l="l" t="t" r="r" b="b"/>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p:spPr>
            <p:style>
              <a:lnRef idx="0"/>
              <a:fillRef idx="0"/>
              <a:effectRef idx="0"/>
              <a:fontRef idx="minor"/>
            </p:style>
          </p:sp>
          <p:sp>
            <p:nvSpPr>
              <p:cNvPr id="509" name="CustomShape 65"/>
              <p:cNvSpPr/>
              <p:nvPr/>
            </p:nvSpPr>
            <p:spPr>
              <a:xfrm>
                <a:off x="6711840" y="2819880"/>
                <a:ext cx="15480" cy="16560"/>
              </a:xfrm>
              <a:custGeom>
                <a:avLst/>
                <a:gdLst/>
                <a:ahLst/>
                <a:rect l="l" t="t" r="r" b="b"/>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p:spPr>
            <p:style>
              <a:lnRef idx="0"/>
              <a:fillRef idx="0"/>
              <a:effectRef idx="0"/>
              <a:fontRef idx="minor"/>
            </p:style>
          </p:sp>
        </p:grpSp>
        <p:grpSp>
          <p:nvGrpSpPr>
            <p:cNvPr id="510" name="Group 66"/>
            <p:cNvGrpSpPr/>
            <p:nvPr/>
          </p:nvGrpSpPr>
          <p:grpSpPr>
            <a:xfrm>
              <a:off x="6517800" y="3279960"/>
              <a:ext cx="349920" cy="349560"/>
              <a:chOff x="6517800" y="3279960"/>
              <a:chExt cx="349920" cy="349560"/>
            </a:xfrm>
          </p:grpSpPr>
          <p:sp>
            <p:nvSpPr>
              <p:cNvPr id="511" name="CustomShape 67"/>
              <p:cNvSpPr/>
              <p:nvPr/>
            </p:nvSpPr>
            <p:spPr>
              <a:xfrm>
                <a:off x="6517800" y="3279960"/>
                <a:ext cx="349920" cy="349560"/>
              </a:xfrm>
              <a:prstGeom prst="ellipse">
                <a:avLst/>
              </a:prstGeom>
              <a:noFill/>
              <a:ln w="9360">
                <a:solidFill>
                  <a:srgbClr val="595959"/>
                </a:solidFill>
                <a:miter/>
              </a:ln>
            </p:spPr>
            <p:style>
              <a:lnRef idx="0"/>
              <a:fillRef idx="0"/>
              <a:effectRef idx="0"/>
              <a:fontRef idx="minor"/>
            </p:style>
          </p:sp>
          <p:grpSp>
            <p:nvGrpSpPr>
              <p:cNvPr id="512" name="Group 68"/>
              <p:cNvGrpSpPr/>
              <p:nvPr/>
            </p:nvGrpSpPr>
            <p:grpSpPr>
              <a:xfrm>
                <a:off x="6584400" y="3361680"/>
                <a:ext cx="216720" cy="186120"/>
                <a:chOff x="6584400" y="3361680"/>
                <a:chExt cx="216720" cy="186120"/>
              </a:xfrm>
            </p:grpSpPr>
            <p:sp>
              <p:nvSpPr>
                <p:cNvPr id="513" name="CustomShape 69"/>
                <p:cNvSpPr/>
                <p:nvPr/>
              </p:nvSpPr>
              <p:spPr>
                <a:xfrm>
                  <a:off x="6584400" y="3361680"/>
                  <a:ext cx="216720" cy="154080"/>
                </a:xfrm>
                <a:custGeom>
                  <a:avLst/>
                  <a:gdLst/>
                  <a:ahLst/>
                  <a:rect l="l" t="t" r="r" b="b"/>
                  <a:pathLst>
                    <a:path w="1132" h="804">
                      <a:moveTo>
                        <a:pt x="44" y="804"/>
                      </a:moveTo>
                      <a:lnTo>
                        <a:pt x="605" y="804"/>
                      </a:lnTo>
                      <a:lnTo>
                        <a:pt x="592" y="771"/>
                      </a:lnTo>
                      <a:lnTo>
                        <a:pt x="592" y="771"/>
                      </a:lnTo>
                      <a:lnTo>
                        <a:pt x="585" y="757"/>
                      </a:lnTo>
                      <a:lnTo>
                        <a:pt x="582" y="742"/>
                      </a:lnTo>
                      <a:lnTo>
                        <a:pt x="582" y="729"/>
                      </a:lnTo>
                      <a:lnTo>
                        <a:pt x="583" y="713"/>
                      </a:lnTo>
                      <a:lnTo>
                        <a:pt x="583" y="713"/>
                      </a:lnTo>
                      <a:lnTo>
                        <a:pt x="583" y="707"/>
                      </a:lnTo>
                      <a:lnTo>
                        <a:pt x="120" y="707"/>
                      </a:lnTo>
                      <a:lnTo>
                        <a:pt x="120" y="707"/>
                      </a:lnTo>
                      <a:lnTo>
                        <a:pt x="111" y="705"/>
                      </a:lnTo>
                      <a:lnTo>
                        <a:pt x="103" y="700"/>
                      </a:lnTo>
                      <a:lnTo>
                        <a:pt x="98" y="693"/>
                      </a:lnTo>
                      <a:lnTo>
                        <a:pt x="96" y="683"/>
                      </a:lnTo>
                      <a:lnTo>
                        <a:pt x="96" y="120"/>
                      </a:lnTo>
                      <a:lnTo>
                        <a:pt x="96" y="120"/>
                      </a:lnTo>
                      <a:lnTo>
                        <a:pt x="98" y="111"/>
                      </a:lnTo>
                      <a:lnTo>
                        <a:pt x="103" y="103"/>
                      </a:lnTo>
                      <a:lnTo>
                        <a:pt x="111" y="98"/>
                      </a:lnTo>
                      <a:lnTo>
                        <a:pt x="120" y="96"/>
                      </a:lnTo>
                      <a:lnTo>
                        <a:pt x="936" y="96"/>
                      </a:lnTo>
                      <a:lnTo>
                        <a:pt x="936" y="96"/>
                      </a:lnTo>
                      <a:lnTo>
                        <a:pt x="946" y="98"/>
                      </a:lnTo>
                      <a:lnTo>
                        <a:pt x="953" y="103"/>
                      </a:lnTo>
                      <a:lnTo>
                        <a:pt x="958" y="111"/>
                      </a:lnTo>
                      <a:lnTo>
                        <a:pt x="960" y="120"/>
                      </a:lnTo>
                      <a:lnTo>
                        <a:pt x="960" y="651"/>
                      </a:lnTo>
                      <a:lnTo>
                        <a:pt x="990" y="661"/>
                      </a:lnTo>
                      <a:lnTo>
                        <a:pt x="990" y="661"/>
                      </a:lnTo>
                      <a:lnTo>
                        <a:pt x="998" y="664"/>
                      </a:lnTo>
                      <a:lnTo>
                        <a:pt x="1007" y="670"/>
                      </a:lnTo>
                      <a:lnTo>
                        <a:pt x="1014" y="675"/>
                      </a:lnTo>
                      <a:lnTo>
                        <a:pt x="1019" y="681"/>
                      </a:lnTo>
                      <a:lnTo>
                        <a:pt x="1024" y="690"/>
                      </a:lnTo>
                      <a:lnTo>
                        <a:pt x="1027" y="698"/>
                      </a:lnTo>
                      <a:lnTo>
                        <a:pt x="1029" y="707"/>
                      </a:lnTo>
                      <a:lnTo>
                        <a:pt x="1030" y="717"/>
                      </a:lnTo>
                      <a:lnTo>
                        <a:pt x="1030" y="804"/>
                      </a:lnTo>
                      <a:lnTo>
                        <a:pt x="1089" y="804"/>
                      </a:lnTo>
                      <a:lnTo>
                        <a:pt x="1089" y="804"/>
                      </a:lnTo>
                      <a:lnTo>
                        <a:pt x="1098" y="803"/>
                      </a:lnTo>
                      <a:lnTo>
                        <a:pt x="1106" y="801"/>
                      </a:lnTo>
                      <a:lnTo>
                        <a:pt x="1113" y="798"/>
                      </a:lnTo>
                      <a:lnTo>
                        <a:pt x="1120" y="793"/>
                      </a:lnTo>
                      <a:lnTo>
                        <a:pt x="1125" y="786"/>
                      </a:lnTo>
                      <a:lnTo>
                        <a:pt x="1128" y="779"/>
                      </a:lnTo>
                      <a:lnTo>
                        <a:pt x="1132" y="771"/>
                      </a:lnTo>
                      <a:lnTo>
                        <a:pt x="1132" y="762"/>
                      </a:lnTo>
                      <a:lnTo>
                        <a:pt x="1132" y="42"/>
                      </a:lnTo>
                      <a:lnTo>
                        <a:pt x="1132" y="42"/>
                      </a:lnTo>
                      <a:lnTo>
                        <a:pt x="1132" y="34"/>
                      </a:lnTo>
                      <a:lnTo>
                        <a:pt x="1128" y="25"/>
                      </a:lnTo>
                      <a:lnTo>
                        <a:pt x="1125" y="18"/>
                      </a:lnTo>
                      <a:lnTo>
                        <a:pt x="1120" y="12"/>
                      </a:lnTo>
                      <a:lnTo>
                        <a:pt x="1113" y="7"/>
                      </a:lnTo>
                      <a:lnTo>
                        <a:pt x="1106" y="3"/>
                      </a:lnTo>
                      <a:lnTo>
                        <a:pt x="1098" y="0"/>
                      </a:lnTo>
                      <a:lnTo>
                        <a:pt x="1089" y="0"/>
                      </a:lnTo>
                      <a:lnTo>
                        <a:pt x="44" y="0"/>
                      </a:lnTo>
                      <a:lnTo>
                        <a:pt x="44" y="0"/>
                      </a:lnTo>
                      <a:lnTo>
                        <a:pt x="33" y="0"/>
                      </a:lnTo>
                      <a:lnTo>
                        <a:pt x="27" y="3"/>
                      </a:lnTo>
                      <a:lnTo>
                        <a:pt x="18" y="7"/>
                      </a:lnTo>
                      <a:lnTo>
                        <a:pt x="13" y="12"/>
                      </a:lnTo>
                      <a:lnTo>
                        <a:pt x="8" y="18"/>
                      </a:lnTo>
                      <a:lnTo>
                        <a:pt x="3" y="25"/>
                      </a:lnTo>
                      <a:lnTo>
                        <a:pt x="1" y="34"/>
                      </a:lnTo>
                      <a:lnTo>
                        <a:pt x="0" y="42"/>
                      </a:lnTo>
                      <a:lnTo>
                        <a:pt x="0" y="762"/>
                      </a:lnTo>
                      <a:lnTo>
                        <a:pt x="0" y="762"/>
                      </a:lnTo>
                      <a:lnTo>
                        <a:pt x="1" y="771"/>
                      </a:lnTo>
                      <a:lnTo>
                        <a:pt x="3" y="779"/>
                      </a:lnTo>
                      <a:lnTo>
                        <a:pt x="8" y="786"/>
                      </a:lnTo>
                      <a:lnTo>
                        <a:pt x="13" y="793"/>
                      </a:lnTo>
                      <a:lnTo>
                        <a:pt x="18" y="798"/>
                      </a:lnTo>
                      <a:lnTo>
                        <a:pt x="27" y="801"/>
                      </a:lnTo>
                      <a:lnTo>
                        <a:pt x="33" y="803"/>
                      </a:lnTo>
                      <a:lnTo>
                        <a:pt x="44" y="804"/>
                      </a:lnTo>
                      <a:lnTo>
                        <a:pt x="44" y="804"/>
                      </a:lnTo>
                      <a:close/>
                      <a:moveTo>
                        <a:pt x="1015" y="384"/>
                      </a:moveTo>
                      <a:lnTo>
                        <a:pt x="1015" y="384"/>
                      </a:lnTo>
                      <a:lnTo>
                        <a:pt x="1017" y="374"/>
                      </a:lnTo>
                      <a:lnTo>
                        <a:pt x="1022" y="368"/>
                      </a:lnTo>
                      <a:lnTo>
                        <a:pt x="1030" y="362"/>
                      </a:lnTo>
                      <a:lnTo>
                        <a:pt x="1041" y="361"/>
                      </a:lnTo>
                      <a:lnTo>
                        <a:pt x="1074" y="361"/>
                      </a:lnTo>
                      <a:lnTo>
                        <a:pt x="1074" y="361"/>
                      </a:lnTo>
                      <a:lnTo>
                        <a:pt x="1084" y="362"/>
                      </a:lnTo>
                      <a:lnTo>
                        <a:pt x="1091" y="368"/>
                      </a:lnTo>
                      <a:lnTo>
                        <a:pt x="1096" y="374"/>
                      </a:lnTo>
                      <a:lnTo>
                        <a:pt x="1098" y="384"/>
                      </a:lnTo>
                      <a:lnTo>
                        <a:pt x="1098" y="418"/>
                      </a:lnTo>
                      <a:lnTo>
                        <a:pt x="1098" y="418"/>
                      </a:lnTo>
                      <a:lnTo>
                        <a:pt x="1096" y="428"/>
                      </a:lnTo>
                      <a:lnTo>
                        <a:pt x="1091" y="437"/>
                      </a:lnTo>
                      <a:lnTo>
                        <a:pt x="1084" y="442"/>
                      </a:lnTo>
                      <a:lnTo>
                        <a:pt x="1074" y="443"/>
                      </a:lnTo>
                      <a:lnTo>
                        <a:pt x="1041" y="443"/>
                      </a:lnTo>
                      <a:lnTo>
                        <a:pt x="1041" y="443"/>
                      </a:lnTo>
                      <a:lnTo>
                        <a:pt x="1030" y="442"/>
                      </a:lnTo>
                      <a:lnTo>
                        <a:pt x="1022" y="437"/>
                      </a:lnTo>
                      <a:lnTo>
                        <a:pt x="1017" y="428"/>
                      </a:lnTo>
                      <a:lnTo>
                        <a:pt x="1015" y="418"/>
                      </a:lnTo>
                      <a:lnTo>
                        <a:pt x="1015" y="384"/>
                      </a:lnTo>
                      <a:close/>
                    </a:path>
                  </a:pathLst>
                </a:custGeom>
                <a:solidFill>
                  <a:srgbClr val="595959"/>
                </a:solidFill>
                <a:ln w="9360">
                  <a:solidFill>
                    <a:srgbClr val="595959"/>
                  </a:solidFill>
                  <a:round/>
                </a:ln>
              </p:spPr>
              <p:style>
                <a:lnRef idx="0"/>
                <a:fillRef idx="0"/>
                <a:effectRef idx="0"/>
                <a:fontRef idx="minor"/>
              </p:style>
            </p:sp>
            <p:sp>
              <p:nvSpPr>
                <p:cNvPr id="514" name="CustomShape 70"/>
                <p:cNvSpPr/>
                <p:nvPr/>
              </p:nvSpPr>
              <p:spPr>
                <a:xfrm>
                  <a:off x="6616800" y="3396960"/>
                  <a:ext cx="50400" cy="39600"/>
                </a:xfrm>
                <a:custGeom>
                  <a:avLst/>
                  <a:gdLst/>
                  <a:ahLst/>
                  <a:rect l="l" t="t" r="r" b="b"/>
                  <a:pathLst>
                    <a:path w="265" h="206">
                      <a:moveTo>
                        <a:pt x="253" y="207"/>
                      </a:moveTo>
                      <a:lnTo>
                        <a:pt x="253" y="207"/>
                      </a:lnTo>
                      <a:lnTo>
                        <a:pt x="258" y="207"/>
                      </a:lnTo>
                      <a:lnTo>
                        <a:pt x="262" y="204"/>
                      </a:lnTo>
                      <a:lnTo>
                        <a:pt x="265" y="200"/>
                      </a:lnTo>
                      <a:lnTo>
                        <a:pt x="265" y="195"/>
                      </a:lnTo>
                      <a:lnTo>
                        <a:pt x="265" y="11"/>
                      </a:lnTo>
                      <a:lnTo>
                        <a:pt x="265" y="11"/>
                      </a:lnTo>
                      <a:lnTo>
                        <a:pt x="265" y="8"/>
                      </a:lnTo>
                      <a:lnTo>
                        <a:pt x="262" y="3"/>
                      </a:lnTo>
                      <a:lnTo>
                        <a:pt x="258" y="1"/>
                      </a:lnTo>
                      <a:lnTo>
                        <a:pt x="253" y="0"/>
                      </a:lnTo>
                      <a:lnTo>
                        <a:pt x="14" y="0"/>
                      </a:lnTo>
                      <a:lnTo>
                        <a:pt x="14" y="0"/>
                      </a:lnTo>
                      <a:lnTo>
                        <a:pt x="9" y="1"/>
                      </a:lnTo>
                      <a:lnTo>
                        <a:pt x="3" y="3"/>
                      </a:lnTo>
                      <a:lnTo>
                        <a:pt x="2" y="8"/>
                      </a:lnTo>
                      <a:lnTo>
                        <a:pt x="0" y="11"/>
                      </a:lnTo>
                      <a:lnTo>
                        <a:pt x="0" y="195"/>
                      </a:lnTo>
                      <a:lnTo>
                        <a:pt x="0" y="195"/>
                      </a:lnTo>
                      <a:lnTo>
                        <a:pt x="2" y="200"/>
                      </a:lnTo>
                      <a:lnTo>
                        <a:pt x="3" y="204"/>
                      </a:lnTo>
                      <a:lnTo>
                        <a:pt x="9" y="207"/>
                      </a:lnTo>
                      <a:lnTo>
                        <a:pt x="14" y="207"/>
                      </a:lnTo>
                      <a:lnTo>
                        <a:pt x="253" y="207"/>
                      </a:lnTo>
                      <a:close/>
                    </a:path>
                  </a:pathLst>
                </a:custGeom>
                <a:solidFill>
                  <a:srgbClr val="595959"/>
                </a:solidFill>
                <a:ln w="9360">
                  <a:solidFill>
                    <a:srgbClr val="595959"/>
                  </a:solidFill>
                  <a:round/>
                </a:ln>
              </p:spPr>
              <p:style>
                <a:lnRef idx="0"/>
                <a:fillRef idx="0"/>
                <a:effectRef idx="0"/>
                <a:fontRef idx="minor"/>
              </p:style>
            </p:sp>
            <p:sp>
              <p:nvSpPr>
                <p:cNvPr id="515" name="CustomShape 71"/>
                <p:cNvSpPr/>
                <p:nvPr/>
              </p:nvSpPr>
              <p:spPr>
                <a:xfrm>
                  <a:off x="6616800" y="3447720"/>
                  <a:ext cx="99000" cy="10440"/>
                </a:xfrm>
                <a:custGeom>
                  <a:avLst/>
                  <a:gdLst/>
                  <a:ahLst/>
                  <a:rect l="l" t="t" r="r" b="b"/>
                  <a:pathLst>
                    <a:path w="518" h="55">
                      <a:moveTo>
                        <a:pt x="518" y="0"/>
                      </a:moveTo>
                      <a:lnTo>
                        <a:pt x="0" y="0"/>
                      </a:lnTo>
                      <a:lnTo>
                        <a:pt x="0" y="55"/>
                      </a:lnTo>
                      <a:lnTo>
                        <a:pt x="493" y="55"/>
                      </a:lnTo>
                      <a:lnTo>
                        <a:pt x="493" y="55"/>
                      </a:lnTo>
                      <a:lnTo>
                        <a:pt x="494" y="38"/>
                      </a:lnTo>
                      <a:lnTo>
                        <a:pt x="499" y="23"/>
                      </a:lnTo>
                      <a:lnTo>
                        <a:pt x="508" y="11"/>
                      </a:lnTo>
                      <a:lnTo>
                        <a:pt x="518" y="0"/>
                      </a:lnTo>
                      <a:lnTo>
                        <a:pt x="518" y="0"/>
                      </a:lnTo>
                      <a:close/>
                    </a:path>
                  </a:pathLst>
                </a:custGeom>
                <a:solidFill>
                  <a:srgbClr val="595959"/>
                </a:solidFill>
                <a:ln w="9360">
                  <a:solidFill>
                    <a:srgbClr val="595959"/>
                  </a:solidFill>
                  <a:round/>
                </a:ln>
              </p:spPr>
              <p:style>
                <a:lnRef idx="0"/>
                <a:fillRef idx="0"/>
                <a:effectRef idx="0"/>
                <a:fontRef idx="minor"/>
              </p:style>
            </p:sp>
            <p:sp>
              <p:nvSpPr>
                <p:cNvPr id="516" name="CustomShape 72"/>
                <p:cNvSpPr/>
                <p:nvPr/>
              </p:nvSpPr>
              <p:spPr>
                <a:xfrm>
                  <a:off x="6616800" y="3470760"/>
                  <a:ext cx="63720" cy="10440"/>
                </a:xfrm>
                <a:prstGeom prst="rect">
                  <a:avLst/>
                </a:prstGeom>
                <a:solidFill>
                  <a:srgbClr val="595959"/>
                </a:solidFill>
                <a:ln w="9360">
                  <a:solidFill>
                    <a:srgbClr val="595959"/>
                  </a:solidFill>
                  <a:miter/>
                </a:ln>
              </p:spPr>
              <p:style>
                <a:lnRef idx="0"/>
                <a:fillRef idx="0"/>
                <a:effectRef idx="0"/>
                <a:fontRef idx="minor"/>
              </p:style>
            </p:sp>
            <p:sp>
              <p:nvSpPr>
                <p:cNvPr id="517" name="CustomShape 73"/>
                <p:cNvSpPr/>
                <p:nvPr/>
              </p:nvSpPr>
              <p:spPr>
                <a:xfrm>
                  <a:off x="6678720" y="3423240"/>
                  <a:ext cx="71640" cy="10080"/>
                </a:xfrm>
                <a:prstGeom prst="rect">
                  <a:avLst/>
                </a:prstGeom>
                <a:solidFill>
                  <a:srgbClr val="595959"/>
                </a:solidFill>
                <a:ln w="9360">
                  <a:solidFill>
                    <a:srgbClr val="595959"/>
                  </a:solidFill>
                  <a:miter/>
                </a:ln>
              </p:spPr>
              <p:style>
                <a:lnRef idx="0"/>
                <a:fillRef idx="0"/>
                <a:effectRef idx="0"/>
                <a:fontRef idx="minor"/>
              </p:style>
            </p:sp>
            <p:sp>
              <p:nvSpPr>
                <p:cNvPr id="518" name="CustomShape 74"/>
                <p:cNvSpPr/>
                <p:nvPr/>
              </p:nvSpPr>
              <p:spPr>
                <a:xfrm>
                  <a:off x="6678720" y="3399840"/>
                  <a:ext cx="41400" cy="10440"/>
                </a:xfrm>
                <a:prstGeom prst="rect">
                  <a:avLst/>
                </a:prstGeom>
                <a:solidFill>
                  <a:srgbClr val="595959"/>
                </a:solidFill>
                <a:ln w="9360">
                  <a:solidFill>
                    <a:srgbClr val="595959"/>
                  </a:solidFill>
                  <a:miter/>
                </a:ln>
              </p:spPr>
              <p:style>
                <a:lnRef idx="0"/>
                <a:fillRef idx="0"/>
                <a:effectRef idx="0"/>
                <a:fontRef idx="minor"/>
              </p:style>
            </p:sp>
            <p:sp>
              <p:nvSpPr>
                <p:cNvPr id="519" name="CustomShape 75"/>
                <p:cNvSpPr/>
                <p:nvPr/>
              </p:nvSpPr>
              <p:spPr>
                <a:xfrm>
                  <a:off x="6704280" y="3452040"/>
                  <a:ext cx="68400" cy="95760"/>
                </a:xfrm>
                <a:custGeom>
                  <a:avLst/>
                  <a:gdLst/>
                  <a:ahLst/>
                  <a:rect l="l" t="t" r="r" b="b"/>
                  <a:pathLst>
                    <a:path w="359" h="502">
                      <a:moveTo>
                        <a:pt x="136" y="503"/>
                      </a:moveTo>
                      <a:lnTo>
                        <a:pt x="286" y="503"/>
                      </a:lnTo>
                      <a:lnTo>
                        <a:pt x="286" y="503"/>
                      </a:lnTo>
                      <a:lnTo>
                        <a:pt x="290" y="501"/>
                      </a:lnTo>
                      <a:lnTo>
                        <a:pt x="293" y="500"/>
                      </a:lnTo>
                      <a:lnTo>
                        <a:pt x="295" y="496"/>
                      </a:lnTo>
                      <a:lnTo>
                        <a:pt x="296" y="493"/>
                      </a:lnTo>
                      <a:lnTo>
                        <a:pt x="296" y="471"/>
                      </a:lnTo>
                      <a:lnTo>
                        <a:pt x="296" y="471"/>
                      </a:lnTo>
                      <a:lnTo>
                        <a:pt x="296" y="466"/>
                      </a:lnTo>
                      <a:lnTo>
                        <a:pt x="300" y="463"/>
                      </a:lnTo>
                      <a:lnTo>
                        <a:pt x="350" y="421"/>
                      </a:lnTo>
                      <a:lnTo>
                        <a:pt x="350" y="421"/>
                      </a:lnTo>
                      <a:lnTo>
                        <a:pt x="354" y="417"/>
                      </a:lnTo>
                      <a:lnTo>
                        <a:pt x="357" y="414"/>
                      </a:lnTo>
                      <a:lnTo>
                        <a:pt x="359" y="409"/>
                      </a:lnTo>
                      <a:lnTo>
                        <a:pt x="359" y="404"/>
                      </a:lnTo>
                      <a:lnTo>
                        <a:pt x="359" y="334"/>
                      </a:lnTo>
                      <a:lnTo>
                        <a:pt x="359" y="247"/>
                      </a:lnTo>
                      <a:lnTo>
                        <a:pt x="359" y="247"/>
                      </a:lnTo>
                      <a:lnTo>
                        <a:pt x="359" y="243"/>
                      </a:lnTo>
                      <a:lnTo>
                        <a:pt x="355" y="238"/>
                      </a:lnTo>
                      <a:lnTo>
                        <a:pt x="354" y="235"/>
                      </a:lnTo>
                      <a:lnTo>
                        <a:pt x="349" y="233"/>
                      </a:lnTo>
                      <a:lnTo>
                        <a:pt x="330" y="227"/>
                      </a:lnTo>
                      <a:lnTo>
                        <a:pt x="195" y="184"/>
                      </a:lnTo>
                      <a:lnTo>
                        <a:pt x="195" y="184"/>
                      </a:lnTo>
                      <a:lnTo>
                        <a:pt x="192" y="181"/>
                      </a:lnTo>
                      <a:lnTo>
                        <a:pt x="192" y="178"/>
                      </a:lnTo>
                      <a:lnTo>
                        <a:pt x="192" y="34"/>
                      </a:lnTo>
                      <a:lnTo>
                        <a:pt x="192" y="33"/>
                      </a:lnTo>
                      <a:lnTo>
                        <a:pt x="192" y="33"/>
                      </a:lnTo>
                      <a:lnTo>
                        <a:pt x="190" y="26"/>
                      </a:lnTo>
                      <a:lnTo>
                        <a:pt x="188" y="21"/>
                      </a:lnTo>
                      <a:lnTo>
                        <a:pt x="185" y="16"/>
                      </a:lnTo>
                      <a:lnTo>
                        <a:pt x="182" y="11"/>
                      </a:lnTo>
                      <a:lnTo>
                        <a:pt x="177" y="7"/>
                      </a:lnTo>
                      <a:lnTo>
                        <a:pt x="172" y="4"/>
                      </a:lnTo>
                      <a:lnTo>
                        <a:pt x="167" y="2"/>
                      </a:lnTo>
                      <a:lnTo>
                        <a:pt x="160" y="0"/>
                      </a:lnTo>
                      <a:lnTo>
                        <a:pt x="118" y="0"/>
                      </a:lnTo>
                      <a:lnTo>
                        <a:pt x="118" y="0"/>
                      </a:lnTo>
                      <a:lnTo>
                        <a:pt x="111" y="2"/>
                      </a:lnTo>
                      <a:lnTo>
                        <a:pt x="106" y="4"/>
                      </a:lnTo>
                      <a:lnTo>
                        <a:pt x="99" y="7"/>
                      </a:lnTo>
                      <a:lnTo>
                        <a:pt x="94" y="11"/>
                      </a:lnTo>
                      <a:lnTo>
                        <a:pt x="89" y="16"/>
                      </a:lnTo>
                      <a:lnTo>
                        <a:pt x="86" y="21"/>
                      </a:lnTo>
                      <a:lnTo>
                        <a:pt x="84" y="27"/>
                      </a:lnTo>
                      <a:lnTo>
                        <a:pt x="82" y="34"/>
                      </a:lnTo>
                      <a:lnTo>
                        <a:pt x="82" y="34"/>
                      </a:lnTo>
                      <a:lnTo>
                        <a:pt x="81" y="38"/>
                      </a:lnTo>
                      <a:lnTo>
                        <a:pt x="81" y="159"/>
                      </a:lnTo>
                      <a:lnTo>
                        <a:pt x="82" y="159"/>
                      </a:lnTo>
                      <a:lnTo>
                        <a:pt x="82" y="237"/>
                      </a:lnTo>
                      <a:lnTo>
                        <a:pt x="82" y="237"/>
                      </a:lnTo>
                      <a:lnTo>
                        <a:pt x="82" y="280"/>
                      </a:lnTo>
                      <a:lnTo>
                        <a:pt x="82" y="280"/>
                      </a:lnTo>
                      <a:lnTo>
                        <a:pt x="81" y="284"/>
                      </a:lnTo>
                      <a:lnTo>
                        <a:pt x="79" y="287"/>
                      </a:lnTo>
                      <a:lnTo>
                        <a:pt x="75" y="289"/>
                      </a:lnTo>
                      <a:lnTo>
                        <a:pt x="72" y="291"/>
                      </a:lnTo>
                      <a:lnTo>
                        <a:pt x="72" y="291"/>
                      </a:lnTo>
                      <a:lnTo>
                        <a:pt x="72" y="291"/>
                      </a:lnTo>
                      <a:lnTo>
                        <a:pt x="67" y="289"/>
                      </a:lnTo>
                      <a:lnTo>
                        <a:pt x="65" y="287"/>
                      </a:lnTo>
                      <a:lnTo>
                        <a:pt x="62" y="284"/>
                      </a:lnTo>
                      <a:lnTo>
                        <a:pt x="62" y="280"/>
                      </a:lnTo>
                      <a:lnTo>
                        <a:pt x="62" y="237"/>
                      </a:lnTo>
                      <a:lnTo>
                        <a:pt x="62" y="218"/>
                      </a:lnTo>
                      <a:lnTo>
                        <a:pt x="62" y="218"/>
                      </a:lnTo>
                      <a:lnTo>
                        <a:pt x="55" y="216"/>
                      </a:lnTo>
                      <a:lnTo>
                        <a:pt x="48" y="216"/>
                      </a:lnTo>
                      <a:lnTo>
                        <a:pt x="48" y="216"/>
                      </a:lnTo>
                      <a:lnTo>
                        <a:pt x="40" y="218"/>
                      </a:lnTo>
                      <a:lnTo>
                        <a:pt x="30" y="221"/>
                      </a:lnTo>
                      <a:lnTo>
                        <a:pt x="16" y="230"/>
                      </a:lnTo>
                      <a:lnTo>
                        <a:pt x="16" y="230"/>
                      </a:lnTo>
                      <a:lnTo>
                        <a:pt x="8" y="237"/>
                      </a:lnTo>
                      <a:lnTo>
                        <a:pt x="8" y="237"/>
                      </a:lnTo>
                      <a:lnTo>
                        <a:pt x="3" y="247"/>
                      </a:lnTo>
                      <a:lnTo>
                        <a:pt x="0" y="259"/>
                      </a:lnTo>
                      <a:lnTo>
                        <a:pt x="1" y="269"/>
                      </a:lnTo>
                      <a:lnTo>
                        <a:pt x="6" y="279"/>
                      </a:lnTo>
                      <a:lnTo>
                        <a:pt x="28" y="334"/>
                      </a:lnTo>
                      <a:lnTo>
                        <a:pt x="64" y="415"/>
                      </a:lnTo>
                      <a:lnTo>
                        <a:pt x="123" y="461"/>
                      </a:lnTo>
                      <a:lnTo>
                        <a:pt x="123" y="461"/>
                      </a:lnTo>
                      <a:lnTo>
                        <a:pt x="126" y="466"/>
                      </a:lnTo>
                      <a:lnTo>
                        <a:pt x="126" y="471"/>
                      </a:lnTo>
                      <a:lnTo>
                        <a:pt x="126" y="493"/>
                      </a:lnTo>
                      <a:lnTo>
                        <a:pt x="126" y="493"/>
                      </a:lnTo>
                      <a:lnTo>
                        <a:pt x="128" y="496"/>
                      </a:lnTo>
                      <a:lnTo>
                        <a:pt x="129" y="500"/>
                      </a:lnTo>
                      <a:lnTo>
                        <a:pt x="133" y="501"/>
                      </a:lnTo>
                      <a:lnTo>
                        <a:pt x="136" y="503"/>
                      </a:lnTo>
                      <a:lnTo>
                        <a:pt x="136" y="503"/>
                      </a:lnTo>
                      <a:close/>
                    </a:path>
                  </a:pathLst>
                </a:custGeom>
                <a:solidFill>
                  <a:srgbClr val="595959"/>
                </a:solidFill>
                <a:ln w="9360">
                  <a:solidFill>
                    <a:srgbClr val="595959"/>
                  </a:solidFill>
                  <a:round/>
                </a:ln>
              </p:spPr>
              <p:style>
                <a:lnRef idx="0"/>
                <a:fillRef idx="0"/>
                <a:effectRef idx="0"/>
                <a:fontRef idx="minor"/>
              </p:style>
            </p:sp>
          </p:grpSp>
        </p:grpSp>
        <p:grpSp>
          <p:nvGrpSpPr>
            <p:cNvPr id="520" name="Group 76"/>
            <p:cNvGrpSpPr/>
            <p:nvPr/>
          </p:nvGrpSpPr>
          <p:grpSpPr>
            <a:xfrm>
              <a:off x="6517800" y="3990600"/>
              <a:ext cx="337320" cy="337680"/>
              <a:chOff x="6517800" y="3990600"/>
              <a:chExt cx="337320" cy="337680"/>
            </a:xfrm>
          </p:grpSpPr>
          <p:sp>
            <p:nvSpPr>
              <p:cNvPr id="521" name="CustomShape 77"/>
              <p:cNvSpPr/>
              <p:nvPr/>
            </p:nvSpPr>
            <p:spPr>
              <a:xfrm>
                <a:off x="6517800" y="3990600"/>
                <a:ext cx="337320" cy="138240"/>
              </a:xfrm>
              <a:custGeom>
                <a:avLst/>
                <a:gdLst/>
                <a:ahLst/>
                <a:rect l="l" t="t" r="r" b="b"/>
                <a:pathLst>
                  <a:path w="1023" h="534">
                    <a:moveTo>
                      <a:pt x="511" y="54"/>
                    </a:moveTo>
                    <a:lnTo>
                      <a:pt x="511" y="54"/>
                    </a:lnTo>
                    <a:cubicBezTo>
                      <a:pt x="263" y="54"/>
                      <a:pt x="53" y="151"/>
                      <a:pt x="53" y="267"/>
                    </a:cubicBezTo>
                    <a:cubicBezTo>
                      <a:pt x="53" y="383"/>
                      <a:pt x="263" y="480"/>
                      <a:pt x="511" y="480"/>
                    </a:cubicBezTo>
                    <a:cubicBezTo>
                      <a:pt x="759" y="480"/>
                      <a:pt x="969" y="383"/>
                      <a:pt x="969" y="267"/>
                    </a:cubicBezTo>
                    <a:cubicBezTo>
                      <a:pt x="969" y="151"/>
                      <a:pt x="759" y="54"/>
                      <a:pt x="511" y="54"/>
                    </a:cubicBezTo>
                    <a:close/>
                    <a:moveTo>
                      <a:pt x="511" y="534"/>
                    </a:moveTo>
                    <a:lnTo>
                      <a:pt x="511" y="534"/>
                    </a:lnTo>
                    <a:cubicBezTo>
                      <a:pt x="224" y="534"/>
                      <a:pt x="0" y="417"/>
                      <a:pt x="0" y="267"/>
                    </a:cubicBezTo>
                    <a:cubicBezTo>
                      <a:pt x="0" y="118"/>
                      <a:pt x="224" y="0"/>
                      <a:pt x="511" y="0"/>
                    </a:cubicBezTo>
                    <a:cubicBezTo>
                      <a:pt x="798" y="0"/>
                      <a:pt x="1023" y="118"/>
                      <a:pt x="1023" y="267"/>
                    </a:cubicBezTo>
                    <a:cubicBezTo>
                      <a:pt x="1023" y="417"/>
                      <a:pt x="798" y="534"/>
                      <a:pt x="511" y="534"/>
                    </a:cubicBezTo>
                    <a:close/>
                  </a:path>
                </a:pathLst>
              </a:custGeom>
              <a:solidFill>
                <a:srgbClr val="474747"/>
              </a:solidFill>
              <a:ln>
                <a:noFill/>
              </a:ln>
            </p:spPr>
            <p:style>
              <a:lnRef idx="0"/>
              <a:fillRef idx="0"/>
              <a:effectRef idx="0"/>
              <a:fontRef idx="minor"/>
            </p:style>
          </p:sp>
          <p:sp>
            <p:nvSpPr>
              <p:cNvPr id="522" name="CustomShape 78"/>
              <p:cNvSpPr/>
              <p:nvPr/>
            </p:nvSpPr>
            <p:spPr>
              <a:xfrm>
                <a:off x="6517800" y="4056480"/>
                <a:ext cx="337320" cy="199800"/>
              </a:xfrm>
              <a:custGeom>
                <a:avLst/>
                <a:gdLst/>
                <a:ahLst/>
                <a:rect l="l" t="t" r="r" b="b"/>
                <a:pathLst>
                  <a:path w="1023" h="769">
                    <a:moveTo>
                      <a:pt x="53" y="503"/>
                    </a:moveTo>
                    <a:lnTo>
                      <a:pt x="53" y="503"/>
                    </a:lnTo>
                    <a:cubicBezTo>
                      <a:pt x="53" y="618"/>
                      <a:pt x="263" y="716"/>
                      <a:pt x="511" y="716"/>
                    </a:cubicBezTo>
                    <a:cubicBezTo>
                      <a:pt x="759" y="716"/>
                      <a:pt x="969" y="618"/>
                      <a:pt x="969" y="503"/>
                    </a:cubicBezTo>
                    <a:lnTo>
                      <a:pt x="969" y="385"/>
                    </a:lnTo>
                    <a:cubicBezTo>
                      <a:pt x="886" y="473"/>
                      <a:pt x="714" y="531"/>
                      <a:pt x="511" y="531"/>
                    </a:cubicBezTo>
                    <a:cubicBezTo>
                      <a:pt x="308" y="531"/>
                      <a:pt x="136" y="473"/>
                      <a:pt x="53" y="385"/>
                    </a:cubicBezTo>
                    <a:lnTo>
                      <a:pt x="53" y="503"/>
                    </a:lnTo>
                    <a:close/>
                    <a:moveTo>
                      <a:pt x="511" y="769"/>
                    </a:moveTo>
                    <a:lnTo>
                      <a:pt x="511" y="769"/>
                    </a:lnTo>
                    <a:cubicBezTo>
                      <a:pt x="308" y="769"/>
                      <a:pt x="136" y="711"/>
                      <a:pt x="53" y="623"/>
                    </a:cubicBezTo>
                    <a:lnTo>
                      <a:pt x="53" y="743"/>
                    </a:lnTo>
                    <a:cubicBezTo>
                      <a:pt x="53" y="758"/>
                      <a:pt x="41" y="769"/>
                      <a:pt x="26" y="769"/>
                    </a:cubicBezTo>
                    <a:cubicBezTo>
                      <a:pt x="12" y="769"/>
                      <a:pt x="0" y="758"/>
                      <a:pt x="0" y="743"/>
                    </a:cubicBezTo>
                    <a:lnTo>
                      <a:pt x="0" y="27"/>
                    </a:lnTo>
                    <a:cubicBezTo>
                      <a:pt x="0" y="12"/>
                      <a:pt x="12" y="0"/>
                      <a:pt x="26" y="0"/>
                    </a:cubicBezTo>
                    <a:cubicBezTo>
                      <a:pt x="41" y="0"/>
                      <a:pt x="53" y="12"/>
                      <a:pt x="53" y="27"/>
                    </a:cubicBezTo>
                    <a:lnTo>
                      <a:pt x="53" y="265"/>
                    </a:lnTo>
                    <a:cubicBezTo>
                      <a:pt x="53" y="380"/>
                      <a:pt x="263" y="478"/>
                      <a:pt x="511" y="478"/>
                    </a:cubicBezTo>
                    <a:cubicBezTo>
                      <a:pt x="759" y="478"/>
                      <a:pt x="969" y="380"/>
                      <a:pt x="969" y="265"/>
                    </a:cubicBezTo>
                    <a:lnTo>
                      <a:pt x="969" y="27"/>
                    </a:lnTo>
                    <a:lnTo>
                      <a:pt x="1023" y="27"/>
                    </a:lnTo>
                    <a:lnTo>
                      <a:pt x="1023" y="503"/>
                    </a:lnTo>
                    <a:cubicBezTo>
                      <a:pt x="1023" y="652"/>
                      <a:pt x="798" y="769"/>
                      <a:pt x="511" y="769"/>
                    </a:cubicBezTo>
                    <a:close/>
                  </a:path>
                </a:pathLst>
              </a:custGeom>
              <a:solidFill>
                <a:srgbClr val="474747"/>
              </a:solidFill>
              <a:ln>
                <a:noFill/>
              </a:ln>
            </p:spPr>
            <p:style>
              <a:lnRef idx="0"/>
              <a:fillRef idx="0"/>
              <a:effectRef idx="0"/>
              <a:fontRef idx="minor"/>
            </p:style>
          </p:sp>
          <p:sp>
            <p:nvSpPr>
              <p:cNvPr id="523" name="CustomShape 79"/>
              <p:cNvSpPr/>
              <p:nvPr/>
            </p:nvSpPr>
            <p:spPr>
              <a:xfrm>
                <a:off x="6804360" y="4204080"/>
                <a:ext cx="50760" cy="89280"/>
              </a:xfrm>
              <a:custGeom>
                <a:avLst/>
                <a:gdLst/>
                <a:ahLst/>
                <a:rect l="l" t="t" r="r" b="b"/>
                <a:pathLst>
                  <a:path w="154" h="347">
                    <a:moveTo>
                      <a:pt x="31" y="347"/>
                    </a:moveTo>
                    <a:lnTo>
                      <a:pt x="31" y="347"/>
                    </a:lnTo>
                    <a:cubicBezTo>
                      <a:pt x="22" y="347"/>
                      <a:pt x="14" y="343"/>
                      <a:pt x="9" y="335"/>
                    </a:cubicBezTo>
                    <a:cubicBezTo>
                      <a:pt x="0" y="323"/>
                      <a:pt x="4" y="306"/>
                      <a:pt x="16" y="298"/>
                    </a:cubicBezTo>
                    <a:cubicBezTo>
                      <a:pt x="54" y="273"/>
                      <a:pt x="100" y="231"/>
                      <a:pt x="100" y="177"/>
                    </a:cubicBezTo>
                    <a:lnTo>
                      <a:pt x="100" y="0"/>
                    </a:lnTo>
                    <a:lnTo>
                      <a:pt x="154" y="0"/>
                    </a:lnTo>
                    <a:lnTo>
                      <a:pt x="154" y="179"/>
                    </a:lnTo>
                    <a:cubicBezTo>
                      <a:pt x="153" y="240"/>
                      <a:pt x="115" y="296"/>
                      <a:pt x="45" y="343"/>
                    </a:cubicBezTo>
                    <a:cubicBezTo>
                      <a:pt x="41" y="346"/>
                      <a:pt x="36" y="347"/>
                      <a:pt x="31" y="347"/>
                    </a:cubicBezTo>
                    <a:close/>
                  </a:path>
                </a:pathLst>
              </a:custGeom>
              <a:solidFill>
                <a:srgbClr val="474747"/>
              </a:solidFill>
              <a:ln>
                <a:noFill/>
              </a:ln>
            </p:spPr>
            <p:style>
              <a:lnRef idx="0"/>
              <a:fillRef idx="0"/>
              <a:effectRef idx="0"/>
              <a:fontRef idx="minor"/>
            </p:style>
          </p:sp>
          <p:sp>
            <p:nvSpPr>
              <p:cNvPr id="524" name="CustomShape 80"/>
              <p:cNvSpPr/>
              <p:nvPr/>
            </p:nvSpPr>
            <p:spPr>
              <a:xfrm>
                <a:off x="6517800" y="4156560"/>
                <a:ext cx="229680" cy="162000"/>
              </a:xfrm>
              <a:custGeom>
                <a:avLst/>
                <a:gdLst/>
                <a:ahLst/>
                <a:rect l="l" t="t" r="r" b="b"/>
                <a:pathLst>
                  <a:path w="698" h="623">
                    <a:moveTo>
                      <a:pt x="511" y="623"/>
                    </a:moveTo>
                    <a:lnTo>
                      <a:pt x="511" y="623"/>
                    </a:lnTo>
                    <a:cubicBezTo>
                      <a:pt x="224" y="623"/>
                      <a:pt x="0" y="505"/>
                      <a:pt x="0" y="356"/>
                    </a:cubicBezTo>
                    <a:lnTo>
                      <a:pt x="0" y="0"/>
                    </a:lnTo>
                    <a:lnTo>
                      <a:pt x="53" y="0"/>
                    </a:lnTo>
                    <a:lnTo>
                      <a:pt x="53" y="356"/>
                    </a:lnTo>
                    <a:cubicBezTo>
                      <a:pt x="53" y="472"/>
                      <a:pt x="263" y="569"/>
                      <a:pt x="511" y="569"/>
                    </a:cubicBezTo>
                    <a:cubicBezTo>
                      <a:pt x="564" y="569"/>
                      <a:pt x="615" y="565"/>
                      <a:pt x="665" y="557"/>
                    </a:cubicBezTo>
                    <a:cubicBezTo>
                      <a:pt x="679" y="554"/>
                      <a:pt x="693" y="564"/>
                      <a:pt x="695" y="578"/>
                    </a:cubicBezTo>
                    <a:cubicBezTo>
                      <a:pt x="698" y="593"/>
                      <a:pt x="688" y="607"/>
                      <a:pt x="674" y="609"/>
                    </a:cubicBezTo>
                    <a:cubicBezTo>
                      <a:pt x="621" y="618"/>
                      <a:pt x="567" y="623"/>
                      <a:pt x="511" y="623"/>
                    </a:cubicBezTo>
                    <a:close/>
                  </a:path>
                </a:pathLst>
              </a:custGeom>
              <a:solidFill>
                <a:srgbClr val="474747"/>
              </a:solidFill>
              <a:ln>
                <a:noFill/>
              </a:ln>
            </p:spPr>
            <p:style>
              <a:lnRef idx="0"/>
              <a:fillRef idx="0"/>
              <a:effectRef idx="0"/>
              <a:fontRef idx="minor"/>
            </p:style>
          </p:sp>
          <p:sp>
            <p:nvSpPr>
              <p:cNvPr id="525" name="CustomShape 81"/>
              <p:cNvSpPr/>
              <p:nvPr/>
            </p:nvSpPr>
            <p:spPr>
              <a:xfrm>
                <a:off x="6837840" y="4149720"/>
                <a:ext cx="17280" cy="60120"/>
              </a:xfrm>
              <a:custGeom>
                <a:avLst/>
                <a:gdLst/>
                <a:ahLst/>
                <a:rect l="l" t="t" r="r" b="b"/>
                <a:pathLst>
                  <a:path w="54" h="231">
                    <a:moveTo>
                      <a:pt x="27" y="231"/>
                    </a:moveTo>
                    <a:lnTo>
                      <a:pt x="27" y="231"/>
                    </a:lnTo>
                    <a:cubicBezTo>
                      <a:pt x="12" y="231"/>
                      <a:pt x="0" y="219"/>
                      <a:pt x="0" y="204"/>
                    </a:cubicBezTo>
                    <a:lnTo>
                      <a:pt x="0" y="27"/>
                    </a:lnTo>
                    <a:cubicBezTo>
                      <a:pt x="0" y="12"/>
                      <a:pt x="12" y="0"/>
                      <a:pt x="27" y="0"/>
                    </a:cubicBezTo>
                    <a:cubicBezTo>
                      <a:pt x="42" y="0"/>
                      <a:pt x="54" y="12"/>
                      <a:pt x="54" y="27"/>
                    </a:cubicBezTo>
                    <a:lnTo>
                      <a:pt x="54" y="204"/>
                    </a:lnTo>
                    <a:cubicBezTo>
                      <a:pt x="54" y="219"/>
                      <a:pt x="42" y="231"/>
                      <a:pt x="27" y="231"/>
                    </a:cubicBezTo>
                    <a:close/>
                  </a:path>
                </a:pathLst>
              </a:custGeom>
              <a:solidFill>
                <a:srgbClr val="474747"/>
              </a:solidFill>
              <a:ln>
                <a:noFill/>
              </a:ln>
            </p:spPr>
            <p:style>
              <a:lnRef idx="0"/>
              <a:fillRef idx="0"/>
              <a:effectRef idx="0"/>
              <a:fontRef idx="minor"/>
            </p:style>
          </p:sp>
          <p:sp>
            <p:nvSpPr>
              <p:cNvPr id="526" name="CustomShape 82"/>
              <p:cNvSpPr/>
              <p:nvPr/>
            </p:nvSpPr>
            <p:spPr>
              <a:xfrm>
                <a:off x="6565320" y="4129200"/>
                <a:ext cx="23040" cy="14400"/>
              </a:xfrm>
              <a:custGeom>
                <a:avLst/>
                <a:gdLst/>
                <a:ahLst/>
                <a:rect l="l" t="t" r="r" b="b"/>
                <a:pathLst>
                  <a:path w="71" h="57">
                    <a:moveTo>
                      <a:pt x="71" y="29"/>
                    </a:moveTo>
                    <a:lnTo>
                      <a:pt x="71" y="29"/>
                    </a:lnTo>
                    <a:cubicBezTo>
                      <a:pt x="71" y="45"/>
                      <a:pt x="55" y="57"/>
                      <a:pt x="35" y="57"/>
                    </a:cubicBezTo>
                    <a:cubicBezTo>
                      <a:pt x="16" y="57"/>
                      <a:pt x="0" y="45"/>
                      <a:pt x="0" y="29"/>
                    </a:cubicBezTo>
                    <a:cubicBezTo>
                      <a:pt x="0" y="12"/>
                      <a:pt x="16" y="0"/>
                      <a:pt x="35" y="0"/>
                    </a:cubicBezTo>
                    <a:cubicBezTo>
                      <a:pt x="55" y="0"/>
                      <a:pt x="71" y="12"/>
                      <a:pt x="71" y="29"/>
                    </a:cubicBezTo>
                    <a:close/>
                  </a:path>
                </a:pathLst>
              </a:custGeom>
              <a:solidFill>
                <a:srgbClr val="474747"/>
              </a:solidFill>
              <a:ln>
                <a:noFill/>
              </a:ln>
            </p:spPr>
            <p:style>
              <a:lnRef idx="0"/>
              <a:fillRef idx="0"/>
              <a:effectRef idx="0"/>
              <a:fontRef idx="minor"/>
            </p:style>
          </p:sp>
          <p:sp>
            <p:nvSpPr>
              <p:cNvPr id="527" name="CustomShape 83"/>
              <p:cNvSpPr/>
              <p:nvPr/>
            </p:nvSpPr>
            <p:spPr>
              <a:xfrm>
                <a:off x="6565320" y="4193640"/>
                <a:ext cx="23040" cy="14400"/>
              </a:xfrm>
              <a:custGeom>
                <a:avLst/>
                <a:gdLst/>
                <a:ahLst/>
                <a:rect l="l" t="t" r="r" b="b"/>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p:spPr>
            <p:style>
              <a:lnRef idx="0"/>
              <a:fillRef idx="0"/>
              <a:effectRef idx="0"/>
              <a:fontRef idx="minor"/>
            </p:style>
          </p:sp>
          <p:sp>
            <p:nvSpPr>
              <p:cNvPr id="528" name="CustomShape 84"/>
              <p:cNvSpPr/>
              <p:nvPr/>
            </p:nvSpPr>
            <p:spPr>
              <a:xfrm>
                <a:off x="6565320" y="4255920"/>
                <a:ext cx="23040" cy="14400"/>
              </a:xfrm>
              <a:custGeom>
                <a:avLst/>
                <a:gdLst/>
                <a:ahLst/>
                <a:rect l="l" t="t" r="r" b="b"/>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p:spPr>
            <p:style>
              <a:lnRef idx="0"/>
              <a:fillRef idx="0"/>
              <a:effectRef idx="0"/>
              <a:fontRef idx="minor"/>
            </p:style>
          </p:sp>
          <p:sp>
            <p:nvSpPr>
              <p:cNvPr id="529" name="CustomShape 85"/>
              <p:cNvSpPr/>
              <p:nvPr/>
            </p:nvSpPr>
            <p:spPr>
              <a:xfrm>
                <a:off x="6708960" y="4288320"/>
                <a:ext cx="50760" cy="39960"/>
              </a:xfrm>
              <a:custGeom>
                <a:avLst/>
                <a:gdLst/>
                <a:ahLst/>
                <a:rect l="l" t="t" r="r" b="b"/>
                <a:pathLst>
                  <a:path w="155" h="155">
                    <a:moveTo>
                      <a:pt x="98" y="144"/>
                    </a:moveTo>
                    <a:lnTo>
                      <a:pt x="98" y="144"/>
                    </a:lnTo>
                    <a:cubicBezTo>
                      <a:pt x="61" y="155"/>
                      <a:pt x="23" y="134"/>
                      <a:pt x="11" y="98"/>
                    </a:cubicBezTo>
                    <a:cubicBezTo>
                      <a:pt x="0" y="61"/>
                      <a:pt x="20" y="22"/>
                      <a:pt x="57" y="11"/>
                    </a:cubicBezTo>
                    <a:cubicBezTo>
                      <a:pt x="94" y="0"/>
                      <a:pt x="133" y="20"/>
                      <a:pt x="144" y="57"/>
                    </a:cubicBezTo>
                    <a:cubicBezTo>
                      <a:pt x="155" y="93"/>
                      <a:pt x="135" y="132"/>
                      <a:pt x="98" y="144"/>
                    </a:cubicBezTo>
                    <a:close/>
                  </a:path>
                </a:pathLst>
              </a:custGeom>
              <a:solidFill>
                <a:srgbClr val="474747"/>
              </a:solidFill>
              <a:ln>
                <a:noFill/>
              </a:ln>
            </p:spPr>
            <p:style>
              <a:lnRef idx="0"/>
              <a:fillRef idx="0"/>
              <a:effectRef idx="0"/>
              <a:fontRef idx="minor"/>
            </p:style>
          </p:sp>
          <p:sp>
            <p:nvSpPr>
              <p:cNvPr id="530" name="CustomShape 86"/>
              <p:cNvSpPr/>
              <p:nvPr/>
            </p:nvSpPr>
            <p:spPr>
              <a:xfrm>
                <a:off x="6775560" y="4271760"/>
                <a:ext cx="50760" cy="39960"/>
              </a:xfrm>
              <a:custGeom>
                <a:avLst/>
                <a:gdLst/>
                <a:ahLst/>
                <a:rect l="l" t="t" r="r" b="b"/>
                <a:pathLst>
                  <a:path w="155" h="156">
                    <a:moveTo>
                      <a:pt x="98" y="144"/>
                    </a:moveTo>
                    <a:lnTo>
                      <a:pt x="98" y="144"/>
                    </a:lnTo>
                    <a:cubicBezTo>
                      <a:pt x="61" y="156"/>
                      <a:pt x="23" y="135"/>
                      <a:pt x="11" y="99"/>
                    </a:cubicBezTo>
                    <a:cubicBezTo>
                      <a:pt x="0" y="62"/>
                      <a:pt x="20" y="23"/>
                      <a:pt x="57" y="12"/>
                    </a:cubicBezTo>
                    <a:cubicBezTo>
                      <a:pt x="94" y="0"/>
                      <a:pt x="133" y="21"/>
                      <a:pt x="144" y="58"/>
                    </a:cubicBezTo>
                    <a:cubicBezTo>
                      <a:pt x="155" y="94"/>
                      <a:pt x="135" y="133"/>
                      <a:pt x="98" y="144"/>
                    </a:cubicBezTo>
                    <a:close/>
                  </a:path>
                </a:pathLst>
              </a:custGeom>
              <a:solidFill>
                <a:srgbClr val="474747"/>
              </a:solidFill>
              <a:ln>
                <a:noFill/>
              </a:ln>
            </p:spPr>
            <p:style>
              <a:lnRef idx="0"/>
              <a:fillRef idx="0"/>
              <a:effectRef idx="0"/>
              <a:fontRef idx="minor"/>
            </p:style>
          </p:sp>
        </p:grpSp>
      </p:grpSp>
      <p:sp>
        <p:nvSpPr>
          <p:cNvPr id="531" name="CustomShape 87"/>
          <p:cNvSpPr/>
          <p:nvPr/>
        </p:nvSpPr>
        <p:spPr>
          <a:xfrm>
            <a:off x="3268080" y="1836360"/>
            <a:ext cx="2201760" cy="601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120" spc="-1" strike="noStrike">
                <a:solidFill>
                  <a:srgbClr val="1d1d1a"/>
                </a:solidFill>
                <a:latin typeface="Calibri"/>
                <a:ea typeface="Microsoft YaHei"/>
              </a:rPr>
              <a:t>Compatibility and performance are not satisfied</a:t>
            </a:r>
            <a:endParaRPr b="0" lang="en-IN" sz="1120" spc="-1" strike="noStrike">
              <a:latin typeface="Arial"/>
            </a:endParaRPr>
          </a:p>
        </p:txBody>
      </p:sp>
      <p:sp>
        <p:nvSpPr>
          <p:cNvPr id="532" name="CustomShape 88"/>
          <p:cNvSpPr/>
          <p:nvPr/>
        </p:nvSpPr>
        <p:spPr>
          <a:xfrm>
            <a:off x="8028000" y="1340280"/>
            <a:ext cx="2742120" cy="460800"/>
          </a:xfrm>
          <a:prstGeom prst="rect">
            <a:avLst/>
          </a:prstGeom>
          <a:solidFill>
            <a:srgbClr val="9edbe9"/>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980" spc="-1" strike="noStrike">
                <a:solidFill>
                  <a:srgbClr val="666666"/>
                </a:solidFill>
                <a:latin typeface="Calibri"/>
                <a:ea typeface="微软雅黑"/>
              </a:rPr>
              <a:t>Application</a:t>
            </a:r>
            <a:endParaRPr b="0" lang="en-IN" sz="980" spc="-1" strike="noStrike">
              <a:latin typeface="Arial"/>
            </a:endParaRPr>
          </a:p>
        </p:txBody>
      </p:sp>
      <p:sp>
        <p:nvSpPr>
          <p:cNvPr id="533" name="CustomShape 89"/>
          <p:cNvSpPr/>
          <p:nvPr/>
        </p:nvSpPr>
        <p:spPr>
          <a:xfrm>
            <a:off x="8011440" y="2296080"/>
            <a:ext cx="2788560" cy="1208520"/>
          </a:xfrm>
          <a:prstGeom prst="rect">
            <a:avLst/>
          </a:prstGeom>
          <a:solidFill>
            <a:srgbClr val="f0f0f0"/>
          </a:solidFill>
          <a:ln w="12600">
            <a:solidFill>
              <a:srgbClr val="171717"/>
            </a:solidFill>
            <a:miter/>
          </a:ln>
        </p:spPr>
        <p:style>
          <a:lnRef idx="0"/>
          <a:fillRef idx="0"/>
          <a:effectRef idx="0"/>
          <a:fontRef idx="minor"/>
        </p:style>
        <p:txBody>
          <a:bodyPr lIns="0" rIns="0" tIns="0" bIns="0">
            <a:noAutofit/>
          </a:bodyPr>
          <a:p>
            <a:pPr>
              <a:lnSpc>
                <a:spcPct val="100000"/>
              </a:lnSpc>
            </a:pPr>
            <a:r>
              <a:rPr b="1" lang="en-US" sz="839" spc="-1" strike="noStrike">
                <a:solidFill>
                  <a:srgbClr val="c7000a"/>
                </a:solidFill>
                <a:latin typeface="Calibri"/>
                <a:ea typeface="微软雅黑"/>
              </a:rPr>
              <a:t>openLooKeng</a:t>
            </a:r>
            <a:endParaRPr b="0" lang="en-IN" sz="839" spc="-1" strike="noStrike">
              <a:latin typeface="Arial"/>
            </a:endParaRPr>
          </a:p>
        </p:txBody>
      </p:sp>
      <p:sp>
        <p:nvSpPr>
          <p:cNvPr id="534" name="CustomShape 90"/>
          <p:cNvSpPr/>
          <p:nvPr/>
        </p:nvSpPr>
        <p:spPr>
          <a:xfrm>
            <a:off x="8250120" y="2556000"/>
            <a:ext cx="2436840" cy="360360"/>
          </a:xfrm>
          <a:prstGeom prst="rect">
            <a:avLst/>
          </a:prstGeom>
          <a:solidFill>
            <a:srgbClr val="ffc00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839" spc="-1" strike="noStrike">
                <a:solidFill>
                  <a:srgbClr val="1d1d1a"/>
                </a:solidFill>
                <a:latin typeface="Calibri"/>
                <a:ea typeface="微软雅黑"/>
              </a:rPr>
              <a:t>ANSI SQL Unified Interface</a:t>
            </a:r>
            <a:endParaRPr b="0" lang="en-IN" sz="839" spc="-1" strike="noStrike">
              <a:latin typeface="Arial"/>
            </a:endParaRPr>
          </a:p>
        </p:txBody>
      </p:sp>
      <p:sp>
        <p:nvSpPr>
          <p:cNvPr id="535" name="CustomShape 91"/>
          <p:cNvSpPr/>
          <p:nvPr/>
        </p:nvSpPr>
        <p:spPr>
          <a:xfrm>
            <a:off x="8250120" y="2975040"/>
            <a:ext cx="2436840" cy="463680"/>
          </a:xfrm>
          <a:prstGeom prst="rect">
            <a:avLst/>
          </a:prstGeom>
          <a:solidFill>
            <a:srgbClr val="ffc000"/>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IN" sz="839" spc="-1" strike="noStrike">
                <a:solidFill>
                  <a:srgbClr val="1d1d1a"/>
                </a:solidFill>
                <a:latin typeface="Calibri"/>
                <a:ea typeface="微软雅黑"/>
              </a:rPr>
              <a:t>High-performance MPP analysis engine</a:t>
            </a:r>
            <a:endParaRPr b="0" lang="en-IN" sz="839" spc="-1" strike="noStrike">
              <a:latin typeface="Arial"/>
            </a:endParaRPr>
          </a:p>
        </p:txBody>
      </p:sp>
      <p:sp>
        <p:nvSpPr>
          <p:cNvPr id="536" name="CustomShape 92"/>
          <p:cNvSpPr/>
          <p:nvPr/>
        </p:nvSpPr>
        <p:spPr>
          <a:xfrm>
            <a:off x="8026560" y="3953880"/>
            <a:ext cx="2788560" cy="375480"/>
          </a:xfrm>
          <a:prstGeom prst="rect">
            <a:avLst/>
          </a:prstGeom>
          <a:solidFill>
            <a:srgbClr val="bfbfbf"/>
          </a:solidFill>
          <a:ln w="12600">
            <a:solidFill>
              <a:srgbClr val="171717"/>
            </a:solidFill>
            <a:miter/>
          </a:ln>
        </p:spPr>
        <p:style>
          <a:lnRef idx="0"/>
          <a:fillRef idx="0"/>
          <a:effectRef idx="0"/>
          <a:fontRef idx="minor"/>
        </p:style>
        <p:txBody>
          <a:bodyPr lIns="0" rIns="0" tIns="0" bIns="0" anchor="ctr">
            <a:noAutofit/>
          </a:bodyPr>
          <a:p>
            <a:pPr algn="ctr">
              <a:lnSpc>
                <a:spcPct val="100000"/>
              </a:lnSpc>
            </a:pPr>
            <a:r>
              <a:rPr b="0" lang="en-US" sz="839" spc="-1" strike="noStrike">
                <a:solidFill>
                  <a:srgbClr val="1d1d1a"/>
                </a:solidFill>
                <a:latin typeface="Calibri"/>
                <a:ea typeface="微软雅黑"/>
              </a:rPr>
              <a:t>HDFS</a:t>
            </a:r>
            <a:endParaRPr b="0" lang="en-IN" sz="839" spc="-1" strike="noStrike">
              <a:latin typeface="Arial"/>
            </a:endParaRPr>
          </a:p>
        </p:txBody>
      </p:sp>
      <p:sp>
        <p:nvSpPr>
          <p:cNvPr id="537" name="CustomShape 93"/>
          <p:cNvSpPr/>
          <p:nvPr/>
        </p:nvSpPr>
        <p:spPr>
          <a:xfrm>
            <a:off x="9302760" y="1822320"/>
            <a:ext cx="331920" cy="591120"/>
          </a:xfrm>
          <a:prstGeom prst="upDownArrow">
            <a:avLst>
              <a:gd name="adj1" fmla="val 42000"/>
              <a:gd name="adj2" fmla="val 50000"/>
            </a:avLst>
          </a:prstGeom>
          <a:solidFill>
            <a:srgbClr val="0070c0"/>
          </a:solidFill>
          <a:ln w="12600">
            <a:noFill/>
          </a:ln>
        </p:spPr>
        <p:style>
          <a:lnRef idx="0"/>
          <a:fillRef idx="0"/>
          <a:effectRef idx="0"/>
          <a:fontRef idx="minor"/>
        </p:style>
      </p:sp>
      <p:sp>
        <p:nvSpPr>
          <p:cNvPr id="538" name="CustomShape 94"/>
          <p:cNvSpPr/>
          <p:nvPr/>
        </p:nvSpPr>
        <p:spPr>
          <a:xfrm>
            <a:off x="5294520" y="1805400"/>
            <a:ext cx="331920" cy="492120"/>
          </a:xfrm>
          <a:prstGeom prst="upDownArrow">
            <a:avLst>
              <a:gd name="adj1" fmla="val 42000"/>
              <a:gd name="adj2" fmla="val 50000"/>
            </a:avLst>
          </a:prstGeom>
          <a:solidFill>
            <a:srgbClr val="0070c0"/>
          </a:solidFill>
          <a:ln w="12600">
            <a:noFill/>
          </a:ln>
        </p:spPr>
        <p:style>
          <a:lnRef idx="0"/>
          <a:fillRef idx="0"/>
          <a:effectRef idx="0"/>
          <a:fontRef idx="minor"/>
        </p:style>
      </p:sp>
      <p:sp>
        <p:nvSpPr>
          <p:cNvPr id="539" name="CustomShape 95"/>
          <p:cNvSpPr/>
          <p:nvPr/>
        </p:nvSpPr>
        <p:spPr>
          <a:xfrm>
            <a:off x="9277920" y="3514680"/>
            <a:ext cx="331920" cy="432360"/>
          </a:xfrm>
          <a:prstGeom prst="upDownArrow">
            <a:avLst>
              <a:gd name="adj1" fmla="val 42000"/>
              <a:gd name="adj2" fmla="val 50000"/>
            </a:avLst>
          </a:prstGeom>
          <a:solidFill>
            <a:srgbClr val="0070c0"/>
          </a:solidFill>
          <a:ln w="12600">
            <a:noFill/>
          </a:ln>
        </p:spPr>
        <p:style>
          <a:lnRef idx="0"/>
          <a:fillRef idx="0"/>
          <a:effectRef idx="0"/>
          <a:fontRef idx="minor"/>
        </p:style>
      </p:sp>
      <p:sp>
        <p:nvSpPr>
          <p:cNvPr id="540" name="CustomShape 96"/>
          <p:cNvSpPr/>
          <p:nvPr/>
        </p:nvSpPr>
        <p:spPr>
          <a:xfrm>
            <a:off x="7519320" y="2936880"/>
            <a:ext cx="506880" cy="319680"/>
          </a:xfrm>
          <a:prstGeom prst="rightArrow">
            <a:avLst>
              <a:gd name="adj1" fmla="val 50000"/>
              <a:gd name="adj2" fmla="val 50000"/>
            </a:avLst>
          </a:prstGeom>
          <a:solidFill>
            <a:srgbClr val="0070c0"/>
          </a:solidFill>
          <a:ln w="12600">
            <a:noFill/>
          </a:ln>
        </p:spPr>
        <p:style>
          <a:lnRef idx="0"/>
          <a:fillRef idx="0"/>
          <a:effectRef idx="0"/>
          <a:fontRef idx="minor"/>
        </p:style>
      </p:sp>
      <p:sp>
        <p:nvSpPr>
          <p:cNvPr id="541" name="CustomShape 97"/>
          <p:cNvSpPr/>
          <p:nvPr/>
        </p:nvSpPr>
        <p:spPr>
          <a:xfrm>
            <a:off x="5821920" y="3152160"/>
            <a:ext cx="591120" cy="493560"/>
          </a:xfrm>
          <a:prstGeom prst="rightArrow">
            <a:avLst>
              <a:gd name="adj1" fmla="val 50000"/>
              <a:gd name="adj2" fmla="val 50000"/>
            </a:avLst>
          </a:prstGeom>
          <a:solidFill>
            <a:srgbClr val="c00000"/>
          </a:solidFill>
          <a:ln w="25560">
            <a:noFill/>
          </a:ln>
        </p:spPr>
        <p:style>
          <a:lnRef idx="0"/>
          <a:fillRef idx="0"/>
          <a:effectRef idx="0"/>
          <a:fontRef idx="minor"/>
        </p:style>
      </p:sp>
      <p:sp>
        <p:nvSpPr>
          <p:cNvPr id="542" name="CustomShape 98"/>
          <p:cNvSpPr/>
          <p:nvPr/>
        </p:nvSpPr>
        <p:spPr>
          <a:xfrm>
            <a:off x="2654640" y="3077640"/>
            <a:ext cx="960480" cy="426960"/>
          </a:xfrm>
          <a:prstGeom prst="rect">
            <a:avLst/>
          </a:prstGeom>
          <a:solidFill>
            <a:srgbClr val="ebebeb"/>
          </a:solidFill>
          <a:ln w="19080">
            <a:solidFill>
              <a:srgbClr val="a3a3a3"/>
            </a:solidFill>
            <a:miter/>
          </a:ln>
        </p:spPr>
        <p:style>
          <a:lnRef idx="0"/>
          <a:fillRef idx="0"/>
          <a:effectRef idx="0"/>
          <a:fontRef idx="minor"/>
        </p:style>
        <p:txBody>
          <a:bodyPr lIns="90000" rIns="90000" tIns="45000" bIns="45000" anchor="ctr">
            <a:noAutofit/>
          </a:bodyPr>
          <a:p>
            <a:pPr algn="ctr">
              <a:lnSpc>
                <a:spcPct val="100000"/>
              </a:lnSpc>
            </a:pPr>
            <a:r>
              <a:rPr b="1" lang="en-US" sz="980" spc="-1" strike="noStrike">
                <a:solidFill>
                  <a:srgbClr val="333333"/>
                </a:solidFill>
                <a:latin typeface="Calibri"/>
                <a:ea typeface="微软雅黑"/>
              </a:rPr>
              <a:t>HBase</a:t>
            </a:r>
            <a:endParaRPr b="0" lang="en-IN" sz="980" spc="-1" strike="noStrike">
              <a:latin typeface="Arial"/>
            </a:endParaRPr>
          </a:p>
        </p:txBody>
      </p:sp>
      <p:sp>
        <p:nvSpPr>
          <p:cNvPr id="543" name="CustomShape 99"/>
          <p:cNvSpPr/>
          <p:nvPr/>
        </p:nvSpPr>
        <p:spPr>
          <a:xfrm>
            <a:off x="2654640" y="3583080"/>
            <a:ext cx="960480" cy="426960"/>
          </a:xfrm>
          <a:prstGeom prst="rect">
            <a:avLst/>
          </a:prstGeom>
          <a:solidFill>
            <a:srgbClr val="ebebeb"/>
          </a:solidFill>
          <a:ln w="19080">
            <a:solidFill>
              <a:srgbClr val="a3a3a3"/>
            </a:solidFill>
            <a:miter/>
          </a:ln>
        </p:spPr>
        <p:style>
          <a:lnRef idx="0"/>
          <a:fillRef idx="0"/>
          <a:effectRef idx="0"/>
          <a:fontRef idx="minor"/>
        </p:style>
        <p:txBody>
          <a:bodyPr lIns="90000" rIns="90000" tIns="45000" bIns="45000" anchor="ctr">
            <a:noAutofit/>
          </a:bodyPr>
          <a:p>
            <a:pPr algn="ctr">
              <a:lnSpc>
                <a:spcPct val="100000"/>
              </a:lnSpc>
            </a:pPr>
            <a:r>
              <a:rPr b="1" lang="en-US" sz="980" spc="-1" strike="noStrike">
                <a:solidFill>
                  <a:srgbClr val="333333"/>
                </a:solidFill>
                <a:latin typeface="Calibri"/>
                <a:ea typeface="微软雅黑"/>
              </a:rPr>
              <a:t>......</a:t>
            </a:r>
            <a:endParaRPr b="0" lang="en-IN" sz="980" spc="-1" strike="noStrike">
              <a:latin typeface="Arial"/>
            </a:endParaRPr>
          </a:p>
        </p:txBody>
      </p:sp>
      <p:sp>
        <p:nvSpPr>
          <p:cNvPr id="544" name="CustomShape 100"/>
          <p:cNvSpPr/>
          <p:nvPr/>
        </p:nvSpPr>
        <p:spPr>
          <a:xfrm>
            <a:off x="1392840" y="2458440"/>
            <a:ext cx="695520" cy="2008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700" spc="-1" strike="noStrike">
                <a:solidFill>
                  <a:srgbClr val="ffffff"/>
                </a:solidFill>
                <a:latin typeface="Calibri"/>
                <a:ea typeface="微软雅黑"/>
              </a:rPr>
              <a:t>production trading system</a:t>
            </a: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r>
              <a:rPr b="1" lang="en-US" sz="700" spc="-1" strike="noStrike">
                <a:solidFill>
                  <a:srgbClr val="ffffff"/>
                </a:solidFill>
                <a:latin typeface="Calibri"/>
                <a:ea typeface="微软雅黑"/>
              </a:rPr>
              <a:t>APP application</a:t>
            </a: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r>
              <a:rPr b="1" lang="en-US" sz="700" spc="-1" strike="noStrike">
                <a:solidFill>
                  <a:srgbClr val="ffffff"/>
                </a:solidFill>
                <a:latin typeface="Calibri"/>
                <a:ea typeface="微软雅黑"/>
              </a:rPr>
              <a:t>Service database</a:t>
            </a:r>
            <a:endParaRPr b="0" lang="en-IN" sz="700" spc="-1" strike="noStrike">
              <a:latin typeface="Arial"/>
            </a:endParaRPr>
          </a:p>
          <a:p>
            <a:pPr algn="ctr">
              <a:lnSpc>
                <a:spcPct val="100000"/>
              </a:lnSpc>
            </a:pP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CustomShape 1"/>
          <p:cNvSpPr/>
          <p:nvPr/>
        </p:nvSpPr>
        <p:spPr>
          <a:xfrm>
            <a:off x="266040" y="6057720"/>
            <a:ext cx="5114520" cy="612720"/>
          </a:xfrm>
          <a:prstGeom prst="rect">
            <a:avLst/>
          </a:prstGeom>
          <a:solidFill>
            <a:srgbClr val="ffffff"/>
          </a:solidFill>
          <a:ln w="19080">
            <a:solidFill>
              <a:srgbClr val="1d1d1a"/>
            </a:solidFill>
            <a:prstDash val="sysDash"/>
            <a:miter/>
          </a:ln>
        </p:spPr>
        <p:style>
          <a:lnRef idx="0"/>
          <a:fillRef idx="0"/>
          <a:effectRef idx="0"/>
          <a:fontRef idx="minor"/>
        </p:style>
      </p:sp>
      <p:sp>
        <p:nvSpPr>
          <p:cNvPr id="546" name="CustomShape 2"/>
          <p:cNvSpPr/>
          <p:nvPr/>
        </p:nvSpPr>
        <p:spPr>
          <a:xfrm>
            <a:off x="111240" y="1598400"/>
            <a:ext cx="5400720" cy="3933360"/>
          </a:xfrm>
          <a:prstGeom prst="rect">
            <a:avLst/>
          </a:prstGeom>
          <a:solidFill>
            <a:srgbClr val="ffffff"/>
          </a:solidFill>
          <a:ln w="19080">
            <a:solidFill>
              <a:srgbClr val="1d1d1a"/>
            </a:solidFill>
            <a:miter/>
          </a:ln>
        </p:spPr>
        <p:style>
          <a:lnRef idx="0"/>
          <a:fillRef idx="0"/>
          <a:effectRef idx="0"/>
          <a:fontRef idx="minor"/>
        </p:style>
      </p:sp>
      <p:sp>
        <p:nvSpPr>
          <p:cNvPr id="547" name="TextShape 3"/>
          <p:cNvSpPr txBox="1"/>
          <p:nvPr/>
        </p:nvSpPr>
        <p:spPr>
          <a:xfrm>
            <a:off x="938160" y="792000"/>
            <a:ext cx="5157360" cy="479880"/>
          </a:xfrm>
          <a:prstGeom prst="rect">
            <a:avLst/>
          </a:prstGeom>
          <a:noFill/>
          <a:ln>
            <a:noFill/>
          </a:ln>
        </p:spPr>
        <p:txBody>
          <a:bodyPr lIns="90000" rIns="90000" tIns="45000" bIns="45000" anchor="b">
            <a:noAutofit/>
          </a:bodyPr>
          <a:p>
            <a:pPr>
              <a:lnSpc>
                <a:spcPct val="90000"/>
              </a:lnSpc>
              <a:spcBef>
                <a:spcPts val="1001"/>
              </a:spcBef>
            </a:pPr>
            <a:r>
              <a:rPr b="0" lang="en-US" sz="2800" spc="-1" strike="noStrike">
                <a:solidFill>
                  <a:srgbClr val="5a9b83"/>
                </a:solidFill>
                <a:latin typeface="Calibri"/>
                <a:ea typeface="微软雅黑"/>
              </a:rPr>
              <a:t>OpenLooKeng Architecture</a:t>
            </a:r>
            <a:endParaRPr b="0" lang="en-IN" sz="2800" spc="-1" strike="noStrike">
              <a:solidFill>
                <a:srgbClr val="000000"/>
              </a:solidFill>
              <a:latin typeface="Calibri"/>
            </a:endParaRPr>
          </a:p>
        </p:txBody>
      </p:sp>
      <p:sp>
        <p:nvSpPr>
          <p:cNvPr id="548" name="CustomShape 4"/>
          <p:cNvSpPr/>
          <p:nvPr/>
        </p:nvSpPr>
        <p:spPr>
          <a:xfrm>
            <a:off x="1344960" y="1741320"/>
            <a:ext cx="1619640" cy="533160"/>
          </a:xfrm>
          <a:prstGeom prst="rect">
            <a:avLst/>
          </a:prstGeom>
          <a:solidFill>
            <a:schemeClr val="accent6">
              <a:lumMod val="40000"/>
              <a:lumOff val="6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Coordinator</a:t>
            </a:r>
            <a:endParaRPr b="0" lang="en-IN" sz="1120" spc="-1" strike="noStrike">
              <a:latin typeface="Arial"/>
            </a:endParaRPr>
          </a:p>
        </p:txBody>
      </p:sp>
      <p:sp>
        <p:nvSpPr>
          <p:cNvPr id="549" name="CustomShape 5"/>
          <p:cNvSpPr/>
          <p:nvPr/>
        </p:nvSpPr>
        <p:spPr>
          <a:xfrm>
            <a:off x="297000" y="1741320"/>
            <a:ext cx="1047240" cy="533160"/>
          </a:xfrm>
          <a:prstGeom prst="rect">
            <a:avLst/>
          </a:prstGeom>
          <a:solidFill>
            <a:schemeClr val="accent6">
              <a:lumMod val="40000"/>
              <a:lumOff val="6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980" spc="-1" strike="noStrike">
                <a:solidFill>
                  <a:srgbClr val="1d1d1a"/>
                </a:solidFill>
                <a:latin typeface="Calibri"/>
                <a:ea typeface="等线"/>
              </a:rPr>
              <a:t>Discovery server</a:t>
            </a:r>
            <a:endParaRPr b="0" lang="en-IN" sz="980" spc="-1" strike="noStrike">
              <a:latin typeface="Arial"/>
            </a:endParaRPr>
          </a:p>
        </p:txBody>
      </p:sp>
      <p:sp>
        <p:nvSpPr>
          <p:cNvPr id="550" name="CustomShape 6"/>
          <p:cNvSpPr/>
          <p:nvPr/>
        </p:nvSpPr>
        <p:spPr>
          <a:xfrm>
            <a:off x="3706560" y="1741320"/>
            <a:ext cx="1619640" cy="533160"/>
          </a:xfrm>
          <a:prstGeom prst="rect">
            <a:avLst/>
          </a:prstGeom>
          <a:solidFill>
            <a:schemeClr val="accent6">
              <a:lumMod val="40000"/>
              <a:lumOff val="6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Coordinator</a:t>
            </a:r>
            <a:endParaRPr b="0" lang="en-IN" sz="1120" spc="-1" strike="noStrike">
              <a:latin typeface="Arial"/>
            </a:endParaRPr>
          </a:p>
        </p:txBody>
      </p:sp>
      <p:sp>
        <p:nvSpPr>
          <p:cNvPr id="551" name="CustomShape 7"/>
          <p:cNvSpPr/>
          <p:nvPr/>
        </p:nvSpPr>
        <p:spPr>
          <a:xfrm>
            <a:off x="3092400" y="1782360"/>
            <a:ext cx="399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1d1d1a"/>
                </a:solidFill>
                <a:latin typeface="Calibri"/>
                <a:ea typeface="等线"/>
              </a:rPr>
              <a:t>...</a:t>
            </a:r>
            <a:endParaRPr b="0" lang="en-IN" sz="1800" spc="-1" strike="noStrike">
              <a:latin typeface="Arial"/>
            </a:endParaRPr>
          </a:p>
        </p:txBody>
      </p:sp>
      <p:sp>
        <p:nvSpPr>
          <p:cNvPr id="552" name="CustomShape 8"/>
          <p:cNvSpPr/>
          <p:nvPr/>
        </p:nvSpPr>
        <p:spPr>
          <a:xfrm>
            <a:off x="332640" y="3312720"/>
            <a:ext cx="919440" cy="374760"/>
          </a:xfrm>
          <a:prstGeom prst="rect">
            <a:avLst/>
          </a:prstGeom>
          <a:solidFill>
            <a:schemeClr val="accent6">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Worker</a:t>
            </a:r>
            <a:endParaRPr b="0" lang="en-IN" sz="1120" spc="-1" strike="noStrike">
              <a:latin typeface="Arial"/>
            </a:endParaRPr>
          </a:p>
        </p:txBody>
      </p:sp>
      <p:sp>
        <p:nvSpPr>
          <p:cNvPr id="553" name="CustomShape 9"/>
          <p:cNvSpPr/>
          <p:nvPr/>
        </p:nvSpPr>
        <p:spPr>
          <a:xfrm>
            <a:off x="332640" y="3687840"/>
            <a:ext cx="919440" cy="1464120"/>
          </a:xfrm>
          <a:prstGeom prst="rect">
            <a:avLst/>
          </a:prstGeom>
          <a:solidFill>
            <a:schemeClr val="accent6">
              <a:lumMod val="20000"/>
              <a:lumOff val="80000"/>
            </a:schemeClr>
          </a:solidFill>
          <a:ln w="12600">
            <a:solidFill>
              <a:srgbClr val="1d1d1a"/>
            </a:solidFill>
            <a:miter/>
          </a:ln>
        </p:spPr>
        <p:style>
          <a:lnRef idx="0"/>
          <a:fillRef idx="0"/>
          <a:effectRef idx="0"/>
          <a:fontRef idx="minor"/>
        </p:style>
      </p:sp>
      <p:sp>
        <p:nvSpPr>
          <p:cNvPr id="554" name="CustomShape 10"/>
          <p:cNvSpPr/>
          <p:nvPr/>
        </p:nvSpPr>
        <p:spPr>
          <a:xfrm>
            <a:off x="416880" y="3821400"/>
            <a:ext cx="344160" cy="281520"/>
          </a:xfrm>
          <a:prstGeom prst="rect">
            <a:avLst/>
          </a:prstGeom>
          <a:ln/>
        </p:spPr>
        <p:style>
          <a:lnRef idx="2">
            <a:schemeClr val="dk1"/>
          </a:lnRef>
          <a:fillRef idx="1">
            <a:schemeClr val="lt1"/>
          </a:fillRef>
          <a:effectRef idx="0">
            <a:schemeClr val="dk1"/>
          </a:effectRef>
          <a:fontRef idx="minor"/>
        </p:style>
      </p:sp>
      <p:sp>
        <p:nvSpPr>
          <p:cNvPr id="555" name="CustomShape 11"/>
          <p:cNvSpPr/>
          <p:nvPr/>
        </p:nvSpPr>
        <p:spPr>
          <a:xfrm>
            <a:off x="416880" y="4279320"/>
            <a:ext cx="344160" cy="281520"/>
          </a:xfrm>
          <a:prstGeom prst="rect">
            <a:avLst/>
          </a:prstGeom>
          <a:ln/>
        </p:spPr>
        <p:style>
          <a:lnRef idx="2">
            <a:schemeClr val="dk1"/>
          </a:lnRef>
          <a:fillRef idx="1">
            <a:schemeClr val="lt1"/>
          </a:fillRef>
          <a:effectRef idx="0">
            <a:schemeClr val="dk1"/>
          </a:effectRef>
          <a:fontRef idx="minor"/>
        </p:style>
      </p:sp>
      <p:sp>
        <p:nvSpPr>
          <p:cNvPr id="556" name="CustomShape 12"/>
          <p:cNvSpPr/>
          <p:nvPr/>
        </p:nvSpPr>
        <p:spPr>
          <a:xfrm>
            <a:off x="416880" y="4736880"/>
            <a:ext cx="344160" cy="281520"/>
          </a:xfrm>
          <a:prstGeom prst="rect">
            <a:avLst/>
          </a:prstGeom>
          <a:ln/>
        </p:spPr>
        <p:style>
          <a:lnRef idx="2">
            <a:schemeClr val="dk1"/>
          </a:lnRef>
          <a:fillRef idx="1">
            <a:schemeClr val="lt1"/>
          </a:fillRef>
          <a:effectRef idx="0">
            <a:schemeClr val="dk1"/>
          </a:effectRef>
          <a:fontRef idx="minor"/>
        </p:style>
      </p:sp>
      <p:sp>
        <p:nvSpPr>
          <p:cNvPr id="557" name="CustomShape 13"/>
          <p:cNvSpPr/>
          <p:nvPr/>
        </p:nvSpPr>
        <p:spPr>
          <a:xfrm flipH="1" flipV="1">
            <a:off x="588240" y="41029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58" name="CustomShape 14"/>
          <p:cNvSpPr/>
          <p:nvPr/>
        </p:nvSpPr>
        <p:spPr>
          <a:xfrm flipH="1" flipV="1">
            <a:off x="588240" y="456048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59" name="CustomShape 15"/>
          <p:cNvSpPr/>
          <p:nvPr/>
        </p:nvSpPr>
        <p:spPr>
          <a:xfrm>
            <a:off x="515880" y="6168600"/>
            <a:ext cx="1371240" cy="374760"/>
          </a:xfrm>
          <a:prstGeom prst="rect">
            <a:avLst/>
          </a:prstGeom>
          <a:solidFill>
            <a:schemeClr val="accent4">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MySQL</a:t>
            </a:r>
            <a:endParaRPr b="0" lang="en-IN" sz="1120" spc="-1" strike="noStrike">
              <a:latin typeface="Arial"/>
            </a:endParaRPr>
          </a:p>
        </p:txBody>
      </p:sp>
      <p:sp>
        <p:nvSpPr>
          <p:cNvPr id="560" name="CustomShape 16"/>
          <p:cNvSpPr/>
          <p:nvPr/>
        </p:nvSpPr>
        <p:spPr>
          <a:xfrm>
            <a:off x="2124360" y="6168600"/>
            <a:ext cx="1404360" cy="374760"/>
          </a:xfrm>
          <a:prstGeom prst="rect">
            <a:avLst/>
          </a:prstGeom>
          <a:solidFill>
            <a:schemeClr val="accent4">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Hive</a:t>
            </a:r>
            <a:endParaRPr b="0" lang="en-IN" sz="1120" spc="-1" strike="noStrike">
              <a:latin typeface="Arial"/>
            </a:endParaRPr>
          </a:p>
        </p:txBody>
      </p:sp>
      <p:sp>
        <p:nvSpPr>
          <p:cNvPr id="561" name="CustomShape 17"/>
          <p:cNvSpPr/>
          <p:nvPr/>
        </p:nvSpPr>
        <p:spPr>
          <a:xfrm>
            <a:off x="3783240" y="6168600"/>
            <a:ext cx="1396800" cy="374760"/>
          </a:xfrm>
          <a:prstGeom prst="rect">
            <a:avLst/>
          </a:prstGeom>
          <a:solidFill>
            <a:schemeClr val="accent4">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Elasticsearch</a:t>
            </a:r>
            <a:endParaRPr b="0" lang="en-IN" sz="1120" spc="-1" strike="noStrike">
              <a:latin typeface="Arial"/>
            </a:endParaRPr>
          </a:p>
        </p:txBody>
      </p:sp>
      <p:sp>
        <p:nvSpPr>
          <p:cNvPr id="562" name="CustomShape 18"/>
          <p:cNvSpPr/>
          <p:nvPr/>
        </p:nvSpPr>
        <p:spPr>
          <a:xfrm>
            <a:off x="1682640" y="3312720"/>
            <a:ext cx="919440" cy="374760"/>
          </a:xfrm>
          <a:prstGeom prst="rect">
            <a:avLst/>
          </a:prstGeom>
          <a:solidFill>
            <a:schemeClr val="accent6">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Worker</a:t>
            </a:r>
            <a:endParaRPr b="0" lang="en-IN" sz="1120" spc="-1" strike="noStrike">
              <a:latin typeface="Arial"/>
            </a:endParaRPr>
          </a:p>
        </p:txBody>
      </p:sp>
      <p:sp>
        <p:nvSpPr>
          <p:cNvPr id="563" name="CustomShape 19"/>
          <p:cNvSpPr/>
          <p:nvPr/>
        </p:nvSpPr>
        <p:spPr>
          <a:xfrm>
            <a:off x="1682640" y="3687840"/>
            <a:ext cx="919440" cy="1464120"/>
          </a:xfrm>
          <a:prstGeom prst="rect">
            <a:avLst/>
          </a:prstGeom>
          <a:solidFill>
            <a:schemeClr val="accent6">
              <a:lumMod val="20000"/>
              <a:lumOff val="80000"/>
            </a:schemeClr>
          </a:solidFill>
          <a:ln w="12600">
            <a:solidFill>
              <a:srgbClr val="1d1d1a"/>
            </a:solidFill>
            <a:miter/>
          </a:ln>
        </p:spPr>
        <p:style>
          <a:lnRef idx="0"/>
          <a:fillRef idx="0"/>
          <a:effectRef idx="0"/>
          <a:fontRef idx="minor"/>
        </p:style>
      </p:sp>
      <p:sp>
        <p:nvSpPr>
          <p:cNvPr id="564" name="CustomShape 20"/>
          <p:cNvSpPr/>
          <p:nvPr/>
        </p:nvSpPr>
        <p:spPr>
          <a:xfrm>
            <a:off x="1969920" y="3821400"/>
            <a:ext cx="344160" cy="281520"/>
          </a:xfrm>
          <a:prstGeom prst="rect">
            <a:avLst/>
          </a:prstGeom>
          <a:ln/>
        </p:spPr>
        <p:style>
          <a:lnRef idx="2">
            <a:schemeClr val="dk1"/>
          </a:lnRef>
          <a:fillRef idx="1">
            <a:schemeClr val="lt1"/>
          </a:fillRef>
          <a:effectRef idx="0">
            <a:schemeClr val="dk1"/>
          </a:effectRef>
          <a:fontRef idx="minor"/>
        </p:style>
      </p:sp>
      <p:sp>
        <p:nvSpPr>
          <p:cNvPr id="565" name="CustomShape 21"/>
          <p:cNvSpPr/>
          <p:nvPr/>
        </p:nvSpPr>
        <p:spPr>
          <a:xfrm>
            <a:off x="1969920" y="4279320"/>
            <a:ext cx="344160" cy="281520"/>
          </a:xfrm>
          <a:prstGeom prst="rect">
            <a:avLst/>
          </a:prstGeom>
          <a:ln/>
        </p:spPr>
        <p:style>
          <a:lnRef idx="2">
            <a:schemeClr val="dk1"/>
          </a:lnRef>
          <a:fillRef idx="1">
            <a:schemeClr val="lt1"/>
          </a:fillRef>
          <a:effectRef idx="0">
            <a:schemeClr val="dk1"/>
          </a:effectRef>
          <a:fontRef idx="minor"/>
        </p:style>
      </p:sp>
      <p:sp>
        <p:nvSpPr>
          <p:cNvPr id="566" name="CustomShape 22"/>
          <p:cNvSpPr/>
          <p:nvPr/>
        </p:nvSpPr>
        <p:spPr>
          <a:xfrm>
            <a:off x="1969920" y="4736880"/>
            <a:ext cx="344160" cy="281520"/>
          </a:xfrm>
          <a:prstGeom prst="rect">
            <a:avLst/>
          </a:prstGeom>
          <a:ln/>
        </p:spPr>
        <p:style>
          <a:lnRef idx="2">
            <a:schemeClr val="dk1"/>
          </a:lnRef>
          <a:fillRef idx="1">
            <a:schemeClr val="lt1"/>
          </a:fillRef>
          <a:effectRef idx="0">
            <a:schemeClr val="dk1"/>
          </a:effectRef>
          <a:fontRef idx="minor"/>
        </p:style>
      </p:sp>
      <p:sp>
        <p:nvSpPr>
          <p:cNvPr id="567" name="CustomShape 23"/>
          <p:cNvSpPr/>
          <p:nvPr/>
        </p:nvSpPr>
        <p:spPr>
          <a:xfrm flipH="1" flipV="1">
            <a:off x="2141640" y="41029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68" name="CustomShape 24"/>
          <p:cNvSpPr/>
          <p:nvPr/>
        </p:nvSpPr>
        <p:spPr>
          <a:xfrm flipH="1" flipV="1">
            <a:off x="2141640" y="456048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69" name="CustomShape 25"/>
          <p:cNvSpPr/>
          <p:nvPr/>
        </p:nvSpPr>
        <p:spPr>
          <a:xfrm>
            <a:off x="3032640" y="3312720"/>
            <a:ext cx="919440" cy="374760"/>
          </a:xfrm>
          <a:prstGeom prst="rect">
            <a:avLst/>
          </a:prstGeom>
          <a:solidFill>
            <a:schemeClr val="accent6">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Worker</a:t>
            </a:r>
            <a:endParaRPr b="0" lang="en-IN" sz="1120" spc="-1" strike="noStrike">
              <a:latin typeface="Arial"/>
            </a:endParaRPr>
          </a:p>
        </p:txBody>
      </p:sp>
      <p:sp>
        <p:nvSpPr>
          <p:cNvPr id="570" name="CustomShape 26"/>
          <p:cNvSpPr/>
          <p:nvPr/>
        </p:nvSpPr>
        <p:spPr>
          <a:xfrm>
            <a:off x="3032640" y="3687840"/>
            <a:ext cx="919440" cy="1464120"/>
          </a:xfrm>
          <a:prstGeom prst="rect">
            <a:avLst/>
          </a:prstGeom>
          <a:solidFill>
            <a:schemeClr val="accent6">
              <a:lumMod val="20000"/>
              <a:lumOff val="80000"/>
            </a:schemeClr>
          </a:solidFill>
          <a:ln w="12600">
            <a:solidFill>
              <a:srgbClr val="1d1d1a"/>
            </a:solidFill>
            <a:miter/>
          </a:ln>
        </p:spPr>
        <p:style>
          <a:lnRef idx="0"/>
          <a:fillRef idx="0"/>
          <a:effectRef idx="0"/>
          <a:fontRef idx="minor"/>
        </p:style>
      </p:sp>
      <p:sp>
        <p:nvSpPr>
          <p:cNvPr id="571" name="CustomShape 27"/>
          <p:cNvSpPr/>
          <p:nvPr/>
        </p:nvSpPr>
        <p:spPr>
          <a:xfrm>
            <a:off x="3319920" y="3821400"/>
            <a:ext cx="344160" cy="281520"/>
          </a:xfrm>
          <a:prstGeom prst="rect">
            <a:avLst/>
          </a:prstGeom>
          <a:ln/>
        </p:spPr>
        <p:style>
          <a:lnRef idx="2">
            <a:schemeClr val="dk1"/>
          </a:lnRef>
          <a:fillRef idx="1">
            <a:schemeClr val="lt1"/>
          </a:fillRef>
          <a:effectRef idx="0">
            <a:schemeClr val="dk1"/>
          </a:effectRef>
          <a:fontRef idx="minor"/>
        </p:style>
      </p:sp>
      <p:sp>
        <p:nvSpPr>
          <p:cNvPr id="572" name="CustomShape 28"/>
          <p:cNvSpPr/>
          <p:nvPr/>
        </p:nvSpPr>
        <p:spPr>
          <a:xfrm>
            <a:off x="3319920" y="4279320"/>
            <a:ext cx="344160" cy="281520"/>
          </a:xfrm>
          <a:prstGeom prst="rect">
            <a:avLst/>
          </a:prstGeom>
          <a:ln/>
        </p:spPr>
        <p:style>
          <a:lnRef idx="2">
            <a:schemeClr val="dk1"/>
          </a:lnRef>
          <a:fillRef idx="1">
            <a:schemeClr val="lt1"/>
          </a:fillRef>
          <a:effectRef idx="0">
            <a:schemeClr val="dk1"/>
          </a:effectRef>
          <a:fontRef idx="minor"/>
        </p:style>
      </p:sp>
      <p:sp>
        <p:nvSpPr>
          <p:cNvPr id="573" name="CustomShape 29"/>
          <p:cNvSpPr/>
          <p:nvPr/>
        </p:nvSpPr>
        <p:spPr>
          <a:xfrm>
            <a:off x="3319920" y="4736880"/>
            <a:ext cx="344160" cy="281520"/>
          </a:xfrm>
          <a:prstGeom prst="rect">
            <a:avLst/>
          </a:prstGeom>
          <a:ln/>
        </p:spPr>
        <p:style>
          <a:lnRef idx="2">
            <a:schemeClr val="dk1"/>
          </a:lnRef>
          <a:fillRef idx="1">
            <a:schemeClr val="lt1"/>
          </a:fillRef>
          <a:effectRef idx="0">
            <a:schemeClr val="dk1"/>
          </a:effectRef>
          <a:fontRef idx="minor"/>
        </p:style>
      </p:sp>
      <p:sp>
        <p:nvSpPr>
          <p:cNvPr id="574" name="CustomShape 30"/>
          <p:cNvSpPr/>
          <p:nvPr/>
        </p:nvSpPr>
        <p:spPr>
          <a:xfrm flipH="1" flipV="1">
            <a:off x="3491640" y="41029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75" name="CustomShape 31"/>
          <p:cNvSpPr/>
          <p:nvPr/>
        </p:nvSpPr>
        <p:spPr>
          <a:xfrm flipH="1" flipV="1">
            <a:off x="3491640" y="456048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76" name="CustomShape 32"/>
          <p:cNvSpPr/>
          <p:nvPr/>
        </p:nvSpPr>
        <p:spPr>
          <a:xfrm>
            <a:off x="4382640" y="3312720"/>
            <a:ext cx="919440" cy="374760"/>
          </a:xfrm>
          <a:prstGeom prst="rect">
            <a:avLst/>
          </a:prstGeom>
          <a:solidFill>
            <a:schemeClr val="accent6">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Worker</a:t>
            </a:r>
            <a:endParaRPr b="0" lang="en-IN" sz="1120" spc="-1" strike="noStrike">
              <a:latin typeface="Arial"/>
            </a:endParaRPr>
          </a:p>
        </p:txBody>
      </p:sp>
      <p:sp>
        <p:nvSpPr>
          <p:cNvPr id="577" name="CustomShape 33"/>
          <p:cNvSpPr/>
          <p:nvPr/>
        </p:nvSpPr>
        <p:spPr>
          <a:xfrm>
            <a:off x="4382640" y="3687840"/>
            <a:ext cx="919440" cy="1464120"/>
          </a:xfrm>
          <a:prstGeom prst="rect">
            <a:avLst/>
          </a:prstGeom>
          <a:solidFill>
            <a:schemeClr val="accent6">
              <a:lumMod val="20000"/>
              <a:lumOff val="80000"/>
            </a:schemeClr>
          </a:solidFill>
          <a:ln w="12600">
            <a:solidFill>
              <a:srgbClr val="1d1d1a"/>
            </a:solidFill>
            <a:miter/>
          </a:ln>
        </p:spPr>
        <p:style>
          <a:lnRef idx="0"/>
          <a:fillRef idx="0"/>
          <a:effectRef idx="0"/>
          <a:fontRef idx="minor"/>
        </p:style>
      </p:sp>
      <p:sp>
        <p:nvSpPr>
          <p:cNvPr id="578" name="CustomShape 34"/>
          <p:cNvSpPr/>
          <p:nvPr/>
        </p:nvSpPr>
        <p:spPr>
          <a:xfrm>
            <a:off x="4460400" y="3821400"/>
            <a:ext cx="344160" cy="281520"/>
          </a:xfrm>
          <a:prstGeom prst="rect">
            <a:avLst/>
          </a:prstGeom>
          <a:ln/>
        </p:spPr>
        <p:style>
          <a:lnRef idx="2">
            <a:schemeClr val="dk1"/>
          </a:lnRef>
          <a:fillRef idx="1">
            <a:schemeClr val="lt1"/>
          </a:fillRef>
          <a:effectRef idx="0">
            <a:schemeClr val="dk1"/>
          </a:effectRef>
          <a:fontRef idx="minor"/>
        </p:style>
      </p:sp>
      <p:sp>
        <p:nvSpPr>
          <p:cNvPr id="579" name="CustomShape 35"/>
          <p:cNvSpPr/>
          <p:nvPr/>
        </p:nvSpPr>
        <p:spPr>
          <a:xfrm>
            <a:off x="4460400" y="4279320"/>
            <a:ext cx="344160" cy="281520"/>
          </a:xfrm>
          <a:prstGeom prst="rect">
            <a:avLst/>
          </a:prstGeom>
          <a:ln/>
        </p:spPr>
        <p:style>
          <a:lnRef idx="2">
            <a:schemeClr val="dk1"/>
          </a:lnRef>
          <a:fillRef idx="1">
            <a:schemeClr val="lt1"/>
          </a:fillRef>
          <a:effectRef idx="0">
            <a:schemeClr val="dk1"/>
          </a:effectRef>
          <a:fontRef idx="minor"/>
        </p:style>
      </p:sp>
      <p:sp>
        <p:nvSpPr>
          <p:cNvPr id="580" name="CustomShape 36"/>
          <p:cNvSpPr/>
          <p:nvPr/>
        </p:nvSpPr>
        <p:spPr>
          <a:xfrm>
            <a:off x="4460400" y="4736880"/>
            <a:ext cx="344160" cy="281520"/>
          </a:xfrm>
          <a:prstGeom prst="rect">
            <a:avLst/>
          </a:prstGeom>
          <a:ln/>
        </p:spPr>
        <p:style>
          <a:lnRef idx="2">
            <a:schemeClr val="dk1"/>
          </a:lnRef>
          <a:fillRef idx="1">
            <a:schemeClr val="lt1"/>
          </a:fillRef>
          <a:effectRef idx="0">
            <a:schemeClr val="dk1"/>
          </a:effectRef>
          <a:fontRef idx="minor"/>
        </p:style>
      </p:sp>
      <p:sp>
        <p:nvSpPr>
          <p:cNvPr id="581" name="CustomShape 37"/>
          <p:cNvSpPr/>
          <p:nvPr/>
        </p:nvSpPr>
        <p:spPr>
          <a:xfrm flipH="1" flipV="1">
            <a:off x="4632120" y="41029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82" name="CustomShape 38"/>
          <p:cNvSpPr/>
          <p:nvPr/>
        </p:nvSpPr>
        <p:spPr>
          <a:xfrm flipH="1" flipV="1">
            <a:off x="4632120" y="456048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583" name="CustomShape 39"/>
          <p:cNvSpPr/>
          <p:nvPr/>
        </p:nvSpPr>
        <p:spPr>
          <a:xfrm>
            <a:off x="1252440" y="4420080"/>
            <a:ext cx="429840" cy="36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84" name="CustomShape 40"/>
          <p:cNvSpPr/>
          <p:nvPr/>
        </p:nvSpPr>
        <p:spPr>
          <a:xfrm>
            <a:off x="2602080" y="4413240"/>
            <a:ext cx="429840" cy="36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85" name="CustomShape 41"/>
          <p:cNvSpPr/>
          <p:nvPr/>
        </p:nvSpPr>
        <p:spPr>
          <a:xfrm>
            <a:off x="3952080" y="4420080"/>
            <a:ext cx="429840" cy="36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86" name="CustomShape 42"/>
          <p:cNvSpPr/>
          <p:nvPr/>
        </p:nvSpPr>
        <p:spPr>
          <a:xfrm flipV="1">
            <a:off x="792360" y="2274120"/>
            <a:ext cx="136224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87" name="CustomShape 43"/>
          <p:cNvSpPr/>
          <p:nvPr/>
        </p:nvSpPr>
        <p:spPr>
          <a:xfrm flipV="1">
            <a:off x="792360" y="2274120"/>
            <a:ext cx="372348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88" name="CustomShape 44"/>
          <p:cNvSpPr/>
          <p:nvPr/>
        </p:nvSpPr>
        <p:spPr>
          <a:xfrm flipV="1">
            <a:off x="2142360" y="2274120"/>
            <a:ext cx="237348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89" name="CustomShape 45"/>
          <p:cNvSpPr/>
          <p:nvPr/>
        </p:nvSpPr>
        <p:spPr>
          <a:xfrm flipV="1">
            <a:off x="3492360" y="2274120"/>
            <a:ext cx="102384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0" name="CustomShape 46"/>
          <p:cNvSpPr/>
          <p:nvPr/>
        </p:nvSpPr>
        <p:spPr>
          <a:xfrm flipH="1" flipV="1">
            <a:off x="4516560" y="2274480"/>
            <a:ext cx="32544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1" name="CustomShape 47"/>
          <p:cNvSpPr/>
          <p:nvPr/>
        </p:nvSpPr>
        <p:spPr>
          <a:xfrm flipV="1">
            <a:off x="2142360" y="2274480"/>
            <a:ext cx="1224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2" name="CustomShape 48"/>
          <p:cNvSpPr/>
          <p:nvPr/>
        </p:nvSpPr>
        <p:spPr>
          <a:xfrm flipH="1" flipV="1">
            <a:off x="2154600" y="2274480"/>
            <a:ext cx="133704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3" name="CustomShape 49"/>
          <p:cNvSpPr/>
          <p:nvPr/>
        </p:nvSpPr>
        <p:spPr>
          <a:xfrm flipH="1" flipV="1">
            <a:off x="2154600" y="2274480"/>
            <a:ext cx="2687040" cy="103752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4" name="CustomShape 50"/>
          <p:cNvSpPr/>
          <p:nvPr/>
        </p:nvSpPr>
        <p:spPr>
          <a:xfrm flipH="1" rot="16200000">
            <a:off x="2142000" y="3802320"/>
            <a:ext cx="12240" cy="2699640"/>
          </a:xfrm>
          <a:prstGeom prst="curvedConnector3">
            <a:avLst>
              <a:gd name="adj1" fmla="val 1800000"/>
            </a:avLst>
          </a:pr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5" name="CustomShape 51"/>
          <p:cNvSpPr/>
          <p:nvPr/>
        </p:nvSpPr>
        <p:spPr>
          <a:xfrm flipH="1" rot="16200000">
            <a:off x="2817000" y="3127320"/>
            <a:ext cx="12240" cy="4049640"/>
          </a:xfrm>
          <a:prstGeom prst="curvedConnector3">
            <a:avLst>
              <a:gd name="adj1" fmla="val 1800000"/>
            </a:avLst>
          </a:pr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6" name="CustomShape 52"/>
          <p:cNvSpPr/>
          <p:nvPr/>
        </p:nvSpPr>
        <p:spPr>
          <a:xfrm flipH="1" rot="16200000">
            <a:off x="3492000" y="3802320"/>
            <a:ext cx="12240" cy="2699640"/>
          </a:xfrm>
          <a:prstGeom prst="curvedConnector3">
            <a:avLst>
              <a:gd name="adj1" fmla="val 1800000"/>
            </a:avLst>
          </a:pr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597" name="CustomShape 53"/>
          <p:cNvSpPr/>
          <p:nvPr/>
        </p:nvSpPr>
        <p:spPr>
          <a:xfrm>
            <a:off x="2621160" y="5604840"/>
            <a:ext cx="275760" cy="366840"/>
          </a:xfrm>
          <a:prstGeom prst="upDownArrow">
            <a:avLst>
              <a:gd name="adj1" fmla="val 50000"/>
              <a:gd name="adj2" fmla="val 50000"/>
            </a:avLst>
          </a:prstGeom>
          <a:ln/>
        </p:spPr>
        <p:style>
          <a:lnRef idx="2">
            <a:schemeClr val="dk1">
              <a:shade val="50000"/>
            </a:schemeClr>
          </a:lnRef>
          <a:fillRef idx="1">
            <a:schemeClr val="dk1"/>
          </a:fillRef>
          <a:effectRef idx="0">
            <a:schemeClr val="dk1"/>
          </a:effectRef>
          <a:fontRef idx="minor"/>
        </p:style>
      </p:sp>
      <p:sp>
        <p:nvSpPr>
          <p:cNvPr id="598" name="CustomShape 54"/>
          <p:cNvSpPr/>
          <p:nvPr/>
        </p:nvSpPr>
        <p:spPr>
          <a:xfrm>
            <a:off x="4855680" y="3818520"/>
            <a:ext cx="344160" cy="281520"/>
          </a:xfrm>
          <a:prstGeom prst="rect">
            <a:avLst/>
          </a:prstGeom>
          <a:ln/>
        </p:spPr>
        <p:style>
          <a:lnRef idx="2">
            <a:schemeClr val="dk1"/>
          </a:lnRef>
          <a:fillRef idx="1">
            <a:schemeClr val="lt1"/>
          </a:fillRef>
          <a:effectRef idx="0">
            <a:schemeClr val="dk1"/>
          </a:effectRef>
          <a:fontRef idx="minor"/>
        </p:style>
      </p:sp>
      <p:sp>
        <p:nvSpPr>
          <p:cNvPr id="599" name="CustomShape 55"/>
          <p:cNvSpPr/>
          <p:nvPr/>
        </p:nvSpPr>
        <p:spPr>
          <a:xfrm>
            <a:off x="4855680" y="4276080"/>
            <a:ext cx="344160" cy="281520"/>
          </a:xfrm>
          <a:prstGeom prst="rect">
            <a:avLst/>
          </a:prstGeom>
          <a:ln/>
        </p:spPr>
        <p:style>
          <a:lnRef idx="2">
            <a:schemeClr val="dk1"/>
          </a:lnRef>
          <a:fillRef idx="1">
            <a:schemeClr val="lt1"/>
          </a:fillRef>
          <a:effectRef idx="0">
            <a:schemeClr val="dk1"/>
          </a:effectRef>
          <a:fontRef idx="minor"/>
        </p:style>
      </p:sp>
      <p:sp>
        <p:nvSpPr>
          <p:cNvPr id="600" name="CustomShape 56"/>
          <p:cNvSpPr/>
          <p:nvPr/>
        </p:nvSpPr>
        <p:spPr>
          <a:xfrm>
            <a:off x="4855680" y="4733640"/>
            <a:ext cx="344160" cy="281520"/>
          </a:xfrm>
          <a:prstGeom prst="rect">
            <a:avLst/>
          </a:prstGeom>
          <a:ln/>
        </p:spPr>
        <p:style>
          <a:lnRef idx="2">
            <a:schemeClr val="dk1"/>
          </a:lnRef>
          <a:fillRef idx="1">
            <a:schemeClr val="lt1"/>
          </a:fillRef>
          <a:effectRef idx="0">
            <a:schemeClr val="dk1"/>
          </a:effectRef>
          <a:fontRef idx="minor"/>
        </p:style>
      </p:sp>
      <p:sp>
        <p:nvSpPr>
          <p:cNvPr id="601" name="CustomShape 57"/>
          <p:cNvSpPr/>
          <p:nvPr/>
        </p:nvSpPr>
        <p:spPr>
          <a:xfrm flipH="1" flipV="1">
            <a:off x="5027400" y="409968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02" name="CustomShape 58"/>
          <p:cNvSpPr/>
          <p:nvPr/>
        </p:nvSpPr>
        <p:spPr>
          <a:xfrm flipH="1" flipV="1">
            <a:off x="5027400" y="455724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03" name="CustomShape 59"/>
          <p:cNvSpPr/>
          <p:nvPr/>
        </p:nvSpPr>
        <p:spPr>
          <a:xfrm>
            <a:off x="847080" y="3821400"/>
            <a:ext cx="344160" cy="281520"/>
          </a:xfrm>
          <a:prstGeom prst="rect">
            <a:avLst/>
          </a:prstGeom>
          <a:ln/>
        </p:spPr>
        <p:style>
          <a:lnRef idx="2">
            <a:schemeClr val="dk1"/>
          </a:lnRef>
          <a:fillRef idx="1">
            <a:schemeClr val="lt1"/>
          </a:fillRef>
          <a:effectRef idx="0">
            <a:schemeClr val="dk1"/>
          </a:effectRef>
          <a:fontRef idx="minor"/>
        </p:style>
      </p:sp>
      <p:sp>
        <p:nvSpPr>
          <p:cNvPr id="604" name="CustomShape 60"/>
          <p:cNvSpPr/>
          <p:nvPr/>
        </p:nvSpPr>
        <p:spPr>
          <a:xfrm>
            <a:off x="847080" y="4279320"/>
            <a:ext cx="344160" cy="281520"/>
          </a:xfrm>
          <a:prstGeom prst="rect">
            <a:avLst/>
          </a:prstGeom>
          <a:ln/>
        </p:spPr>
        <p:style>
          <a:lnRef idx="2">
            <a:schemeClr val="dk1"/>
          </a:lnRef>
          <a:fillRef idx="1">
            <a:schemeClr val="lt1"/>
          </a:fillRef>
          <a:effectRef idx="0">
            <a:schemeClr val="dk1"/>
          </a:effectRef>
          <a:fontRef idx="minor"/>
        </p:style>
      </p:sp>
      <p:sp>
        <p:nvSpPr>
          <p:cNvPr id="605" name="CustomShape 61"/>
          <p:cNvSpPr/>
          <p:nvPr/>
        </p:nvSpPr>
        <p:spPr>
          <a:xfrm>
            <a:off x="847080" y="4736880"/>
            <a:ext cx="344160" cy="281520"/>
          </a:xfrm>
          <a:prstGeom prst="rect">
            <a:avLst/>
          </a:prstGeom>
          <a:ln/>
        </p:spPr>
        <p:style>
          <a:lnRef idx="2">
            <a:schemeClr val="dk1"/>
          </a:lnRef>
          <a:fillRef idx="1">
            <a:schemeClr val="lt1"/>
          </a:fillRef>
          <a:effectRef idx="0">
            <a:schemeClr val="dk1"/>
          </a:effectRef>
          <a:fontRef idx="minor"/>
        </p:style>
      </p:sp>
      <p:sp>
        <p:nvSpPr>
          <p:cNvPr id="606" name="CustomShape 62"/>
          <p:cNvSpPr/>
          <p:nvPr/>
        </p:nvSpPr>
        <p:spPr>
          <a:xfrm flipH="1" flipV="1">
            <a:off x="1018800" y="41029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07" name="CustomShape 63"/>
          <p:cNvSpPr/>
          <p:nvPr/>
        </p:nvSpPr>
        <p:spPr>
          <a:xfrm flipH="1" flipV="1">
            <a:off x="1018800" y="456048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08" name="CustomShape 64"/>
          <p:cNvSpPr/>
          <p:nvPr/>
        </p:nvSpPr>
        <p:spPr>
          <a:xfrm>
            <a:off x="3321720" y="1285200"/>
            <a:ext cx="1964160" cy="261000"/>
          </a:xfrm>
          <a:prstGeom prst="rect">
            <a:avLst/>
          </a:prstGeom>
          <a:noFill/>
          <a:ln w="12600">
            <a:noFill/>
          </a:ln>
        </p:spPr>
        <p:style>
          <a:lnRef idx="0"/>
          <a:fillRef idx="0"/>
          <a:effectRef idx="0"/>
          <a:fontRef idx="minor"/>
        </p:style>
        <p:txBody>
          <a:bodyPr wrap="none" lIns="90000" rIns="90000" tIns="45000" bIns="45000">
            <a:spAutoFit/>
          </a:bodyPr>
          <a:p>
            <a:pPr algn="ctr">
              <a:lnSpc>
                <a:spcPct val="100000"/>
              </a:lnSpc>
            </a:pPr>
            <a:r>
              <a:rPr b="1" lang="en-US" sz="1120" spc="-1" strike="noStrike">
                <a:solidFill>
                  <a:srgbClr val="1d1d1a"/>
                </a:solidFill>
                <a:latin typeface="Calibri"/>
                <a:ea typeface="等线"/>
              </a:rPr>
              <a:t>openLooKeng cluster1</a:t>
            </a:r>
            <a:endParaRPr b="0" lang="en-IN" sz="1120" spc="-1" strike="noStrike">
              <a:latin typeface="Arial"/>
            </a:endParaRPr>
          </a:p>
        </p:txBody>
      </p:sp>
      <p:sp>
        <p:nvSpPr>
          <p:cNvPr id="609" name="CustomShape 65"/>
          <p:cNvSpPr/>
          <p:nvPr/>
        </p:nvSpPr>
        <p:spPr>
          <a:xfrm>
            <a:off x="3119400" y="5554440"/>
            <a:ext cx="911160" cy="345960"/>
          </a:xfrm>
          <a:prstGeom prst="rect">
            <a:avLst/>
          </a:prstGeom>
          <a:ln/>
        </p:spPr>
        <p:style>
          <a:lnRef idx="2">
            <a:schemeClr val="dk1"/>
          </a:lnRef>
          <a:fillRef idx="1">
            <a:schemeClr val="lt1"/>
          </a:fillRef>
          <a:effectRef idx="0">
            <a:schemeClr val="dk1"/>
          </a:effectRef>
          <a:fontRef idx="minor"/>
        </p:style>
        <p:txBody>
          <a:bodyPr wrap="none" lIns="90000" rIns="90000" tIns="45000" bIns="45000">
            <a:spAutoFit/>
          </a:bodyPr>
          <a:p>
            <a:pPr algn="ctr">
              <a:lnSpc>
                <a:spcPct val="100000"/>
              </a:lnSpc>
            </a:pPr>
            <a:r>
              <a:rPr b="1" lang="en-US" sz="839" spc="-1" strike="noStrike">
                <a:solidFill>
                  <a:srgbClr val="1d1d1a"/>
                </a:solidFill>
                <a:latin typeface="Calibri"/>
                <a:ea typeface="等线"/>
              </a:rPr>
              <a:t>Data Source</a:t>
            </a:r>
            <a:endParaRPr b="0" lang="en-IN" sz="839" spc="-1" strike="noStrike">
              <a:latin typeface="Arial"/>
            </a:endParaRPr>
          </a:p>
          <a:p>
            <a:pPr algn="ctr">
              <a:lnSpc>
                <a:spcPct val="100000"/>
              </a:lnSpc>
            </a:pPr>
            <a:r>
              <a:rPr b="1" lang="en-US" sz="839" spc="-1" strike="noStrike">
                <a:solidFill>
                  <a:srgbClr val="1d1d1a"/>
                </a:solidFill>
                <a:latin typeface="Calibri"/>
                <a:ea typeface="等线"/>
              </a:rPr>
              <a:t>Connector</a:t>
            </a:r>
            <a:endParaRPr b="0" lang="en-IN" sz="839" spc="-1" strike="noStrike">
              <a:latin typeface="Arial"/>
            </a:endParaRPr>
          </a:p>
        </p:txBody>
      </p:sp>
      <p:sp>
        <p:nvSpPr>
          <p:cNvPr id="610" name="CustomShape 66"/>
          <p:cNvSpPr/>
          <p:nvPr/>
        </p:nvSpPr>
        <p:spPr>
          <a:xfrm>
            <a:off x="6028200" y="6067080"/>
            <a:ext cx="3434760" cy="612720"/>
          </a:xfrm>
          <a:prstGeom prst="rect">
            <a:avLst/>
          </a:prstGeom>
          <a:solidFill>
            <a:srgbClr val="ffffff"/>
          </a:solidFill>
          <a:ln w="19080">
            <a:solidFill>
              <a:srgbClr val="1d1d1a"/>
            </a:solidFill>
            <a:prstDash val="sysDash"/>
            <a:miter/>
          </a:ln>
        </p:spPr>
        <p:style>
          <a:lnRef idx="0"/>
          <a:fillRef idx="0"/>
          <a:effectRef idx="0"/>
          <a:fontRef idx="minor"/>
        </p:style>
      </p:sp>
      <p:sp>
        <p:nvSpPr>
          <p:cNvPr id="611" name="CustomShape 67"/>
          <p:cNvSpPr/>
          <p:nvPr/>
        </p:nvSpPr>
        <p:spPr>
          <a:xfrm>
            <a:off x="6252480" y="1598400"/>
            <a:ext cx="2840040" cy="3933360"/>
          </a:xfrm>
          <a:prstGeom prst="rect">
            <a:avLst/>
          </a:prstGeom>
          <a:solidFill>
            <a:srgbClr val="ffffff"/>
          </a:solidFill>
          <a:ln w="19080">
            <a:solidFill>
              <a:srgbClr val="1d1d1a"/>
            </a:solidFill>
            <a:prstDash val="sysDash"/>
            <a:miter/>
          </a:ln>
        </p:spPr>
        <p:style>
          <a:lnRef idx="0"/>
          <a:fillRef idx="0"/>
          <a:effectRef idx="0"/>
          <a:fontRef idx="minor"/>
        </p:style>
      </p:sp>
      <p:sp>
        <p:nvSpPr>
          <p:cNvPr id="612" name="CustomShape 68"/>
          <p:cNvSpPr/>
          <p:nvPr/>
        </p:nvSpPr>
        <p:spPr>
          <a:xfrm>
            <a:off x="6277680" y="6177960"/>
            <a:ext cx="1371240" cy="374760"/>
          </a:xfrm>
          <a:prstGeom prst="rect">
            <a:avLst/>
          </a:prstGeom>
          <a:solidFill>
            <a:schemeClr val="accent4">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MySQL</a:t>
            </a:r>
            <a:endParaRPr b="0" lang="en-IN" sz="1120" spc="-1" strike="noStrike">
              <a:latin typeface="Arial"/>
            </a:endParaRPr>
          </a:p>
        </p:txBody>
      </p:sp>
      <p:sp>
        <p:nvSpPr>
          <p:cNvPr id="613" name="CustomShape 69"/>
          <p:cNvSpPr/>
          <p:nvPr/>
        </p:nvSpPr>
        <p:spPr>
          <a:xfrm>
            <a:off x="7886160" y="6177960"/>
            <a:ext cx="1404360" cy="374760"/>
          </a:xfrm>
          <a:prstGeom prst="rect">
            <a:avLst/>
          </a:prstGeom>
          <a:solidFill>
            <a:schemeClr val="accent4">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Hive</a:t>
            </a:r>
            <a:endParaRPr b="0" lang="en-IN" sz="1120" spc="-1" strike="noStrike">
              <a:latin typeface="Arial"/>
            </a:endParaRPr>
          </a:p>
        </p:txBody>
      </p:sp>
      <p:sp>
        <p:nvSpPr>
          <p:cNvPr id="614" name="CustomShape 70"/>
          <p:cNvSpPr/>
          <p:nvPr/>
        </p:nvSpPr>
        <p:spPr>
          <a:xfrm>
            <a:off x="7614720" y="5620320"/>
            <a:ext cx="275760" cy="366840"/>
          </a:xfrm>
          <a:prstGeom prst="upDownArrow">
            <a:avLst>
              <a:gd name="adj1" fmla="val 50000"/>
              <a:gd name="adj2" fmla="val 50000"/>
            </a:avLst>
          </a:prstGeom>
          <a:ln/>
        </p:spPr>
        <p:style>
          <a:lnRef idx="2">
            <a:schemeClr val="dk1">
              <a:shade val="50000"/>
            </a:schemeClr>
          </a:lnRef>
          <a:fillRef idx="1">
            <a:schemeClr val="dk1"/>
          </a:fillRef>
          <a:effectRef idx="0">
            <a:schemeClr val="dk1"/>
          </a:effectRef>
          <a:fontRef idx="minor"/>
        </p:style>
      </p:sp>
      <p:sp>
        <p:nvSpPr>
          <p:cNvPr id="615" name="CustomShape 71"/>
          <p:cNvSpPr/>
          <p:nvPr/>
        </p:nvSpPr>
        <p:spPr>
          <a:xfrm>
            <a:off x="6916320" y="1285200"/>
            <a:ext cx="1964160" cy="261000"/>
          </a:xfrm>
          <a:prstGeom prst="rect">
            <a:avLst/>
          </a:prstGeom>
          <a:noFill/>
          <a:ln w="12600">
            <a:noFill/>
          </a:ln>
        </p:spPr>
        <p:style>
          <a:lnRef idx="0"/>
          <a:fillRef idx="0"/>
          <a:effectRef idx="0"/>
          <a:fontRef idx="minor"/>
        </p:style>
        <p:txBody>
          <a:bodyPr wrap="none" lIns="90000" rIns="90000" tIns="45000" bIns="45000">
            <a:spAutoFit/>
          </a:bodyPr>
          <a:p>
            <a:pPr algn="ctr">
              <a:lnSpc>
                <a:spcPct val="100000"/>
              </a:lnSpc>
            </a:pPr>
            <a:r>
              <a:rPr b="1" lang="en-US" sz="1120" spc="-1" strike="noStrike">
                <a:solidFill>
                  <a:srgbClr val="1d1d1a"/>
                </a:solidFill>
                <a:latin typeface="Calibri"/>
                <a:ea typeface="等线"/>
              </a:rPr>
              <a:t>openLooKeng cluster2</a:t>
            </a:r>
            <a:endParaRPr b="0" lang="en-IN" sz="1120" spc="-1" strike="noStrike">
              <a:latin typeface="Arial"/>
            </a:endParaRPr>
          </a:p>
        </p:txBody>
      </p:sp>
      <p:sp>
        <p:nvSpPr>
          <p:cNvPr id="616" name="CustomShape 72"/>
          <p:cNvSpPr/>
          <p:nvPr/>
        </p:nvSpPr>
        <p:spPr>
          <a:xfrm>
            <a:off x="8082360" y="5572080"/>
            <a:ext cx="911160" cy="345960"/>
          </a:xfrm>
          <a:prstGeom prst="rect">
            <a:avLst/>
          </a:prstGeom>
          <a:ln/>
        </p:spPr>
        <p:style>
          <a:lnRef idx="2">
            <a:schemeClr val="dk1"/>
          </a:lnRef>
          <a:fillRef idx="1">
            <a:schemeClr val="lt1"/>
          </a:fillRef>
          <a:effectRef idx="0">
            <a:schemeClr val="dk1"/>
          </a:effectRef>
          <a:fontRef idx="minor"/>
        </p:style>
        <p:txBody>
          <a:bodyPr wrap="none" lIns="90000" rIns="90000" tIns="45000" bIns="45000">
            <a:spAutoFit/>
          </a:bodyPr>
          <a:p>
            <a:pPr algn="ctr">
              <a:lnSpc>
                <a:spcPct val="100000"/>
              </a:lnSpc>
            </a:pPr>
            <a:r>
              <a:rPr b="1" lang="en-US" sz="839" spc="-1" strike="noStrike">
                <a:solidFill>
                  <a:srgbClr val="1d1d1a"/>
                </a:solidFill>
                <a:latin typeface="Calibri"/>
                <a:ea typeface="等线"/>
              </a:rPr>
              <a:t>Data Source</a:t>
            </a:r>
            <a:endParaRPr b="0" lang="en-IN" sz="839" spc="-1" strike="noStrike">
              <a:latin typeface="Arial"/>
            </a:endParaRPr>
          </a:p>
          <a:p>
            <a:pPr algn="ctr">
              <a:lnSpc>
                <a:spcPct val="100000"/>
              </a:lnSpc>
            </a:pPr>
            <a:r>
              <a:rPr b="1" lang="en-US" sz="839" spc="-1" strike="noStrike">
                <a:solidFill>
                  <a:srgbClr val="1d1d1a"/>
                </a:solidFill>
                <a:latin typeface="Calibri"/>
                <a:ea typeface="等线"/>
              </a:rPr>
              <a:t>Connector</a:t>
            </a:r>
            <a:endParaRPr b="0" lang="en-IN" sz="839" spc="-1" strike="noStrike">
              <a:latin typeface="Arial"/>
            </a:endParaRPr>
          </a:p>
        </p:txBody>
      </p:sp>
      <p:sp>
        <p:nvSpPr>
          <p:cNvPr id="617" name="CustomShape 73"/>
          <p:cNvSpPr/>
          <p:nvPr/>
        </p:nvSpPr>
        <p:spPr>
          <a:xfrm>
            <a:off x="7373880" y="1741320"/>
            <a:ext cx="1619640" cy="533160"/>
          </a:xfrm>
          <a:prstGeom prst="rect">
            <a:avLst/>
          </a:prstGeom>
          <a:solidFill>
            <a:schemeClr val="accent1">
              <a:lumMod val="60000"/>
              <a:lumOff val="4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Coordinator</a:t>
            </a:r>
            <a:endParaRPr b="0" lang="en-IN" sz="1120" spc="-1" strike="noStrike">
              <a:latin typeface="Arial"/>
            </a:endParaRPr>
          </a:p>
        </p:txBody>
      </p:sp>
      <p:sp>
        <p:nvSpPr>
          <p:cNvPr id="618" name="CustomShape 74"/>
          <p:cNvSpPr/>
          <p:nvPr/>
        </p:nvSpPr>
        <p:spPr>
          <a:xfrm>
            <a:off x="6529320" y="3279600"/>
            <a:ext cx="919440" cy="374760"/>
          </a:xfrm>
          <a:prstGeom prst="rect">
            <a:avLst/>
          </a:prstGeom>
          <a:solidFill>
            <a:schemeClr val="accent1">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Worker</a:t>
            </a:r>
            <a:endParaRPr b="0" lang="en-IN" sz="1120" spc="-1" strike="noStrike">
              <a:latin typeface="Arial"/>
            </a:endParaRPr>
          </a:p>
        </p:txBody>
      </p:sp>
      <p:sp>
        <p:nvSpPr>
          <p:cNvPr id="619" name="CustomShape 75"/>
          <p:cNvSpPr/>
          <p:nvPr/>
        </p:nvSpPr>
        <p:spPr>
          <a:xfrm>
            <a:off x="6529320" y="3655080"/>
            <a:ext cx="919440" cy="1464120"/>
          </a:xfrm>
          <a:prstGeom prst="rect">
            <a:avLst/>
          </a:prstGeom>
          <a:solidFill>
            <a:schemeClr val="accent1">
              <a:lumMod val="20000"/>
              <a:lumOff val="80000"/>
            </a:schemeClr>
          </a:solidFill>
          <a:ln w="12600">
            <a:solidFill>
              <a:srgbClr val="1d1d1a"/>
            </a:solidFill>
            <a:miter/>
          </a:ln>
        </p:spPr>
        <p:style>
          <a:lnRef idx="0"/>
          <a:fillRef idx="0"/>
          <a:effectRef idx="0"/>
          <a:fontRef idx="minor"/>
        </p:style>
      </p:sp>
      <p:sp>
        <p:nvSpPr>
          <p:cNvPr id="620" name="CustomShape 76"/>
          <p:cNvSpPr/>
          <p:nvPr/>
        </p:nvSpPr>
        <p:spPr>
          <a:xfrm>
            <a:off x="6613560" y="3788640"/>
            <a:ext cx="344160" cy="281520"/>
          </a:xfrm>
          <a:prstGeom prst="rect">
            <a:avLst/>
          </a:prstGeom>
          <a:ln/>
        </p:spPr>
        <p:style>
          <a:lnRef idx="2">
            <a:schemeClr val="dk1"/>
          </a:lnRef>
          <a:fillRef idx="1">
            <a:schemeClr val="lt1"/>
          </a:fillRef>
          <a:effectRef idx="0">
            <a:schemeClr val="dk1"/>
          </a:effectRef>
          <a:fontRef idx="minor"/>
        </p:style>
      </p:sp>
      <p:sp>
        <p:nvSpPr>
          <p:cNvPr id="621" name="CustomShape 77"/>
          <p:cNvSpPr/>
          <p:nvPr/>
        </p:nvSpPr>
        <p:spPr>
          <a:xfrm>
            <a:off x="6613560" y="4246200"/>
            <a:ext cx="344160" cy="281520"/>
          </a:xfrm>
          <a:prstGeom prst="rect">
            <a:avLst/>
          </a:prstGeom>
          <a:ln/>
        </p:spPr>
        <p:style>
          <a:lnRef idx="2">
            <a:schemeClr val="dk1"/>
          </a:lnRef>
          <a:fillRef idx="1">
            <a:schemeClr val="lt1"/>
          </a:fillRef>
          <a:effectRef idx="0">
            <a:schemeClr val="dk1"/>
          </a:effectRef>
          <a:fontRef idx="minor"/>
        </p:style>
      </p:sp>
      <p:sp>
        <p:nvSpPr>
          <p:cNvPr id="622" name="CustomShape 78"/>
          <p:cNvSpPr/>
          <p:nvPr/>
        </p:nvSpPr>
        <p:spPr>
          <a:xfrm>
            <a:off x="6613560" y="4704120"/>
            <a:ext cx="344160" cy="281520"/>
          </a:xfrm>
          <a:prstGeom prst="rect">
            <a:avLst/>
          </a:prstGeom>
          <a:ln/>
        </p:spPr>
        <p:style>
          <a:lnRef idx="2">
            <a:schemeClr val="dk1"/>
          </a:lnRef>
          <a:fillRef idx="1">
            <a:schemeClr val="lt1"/>
          </a:fillRef>
          <a:effectRef idx="0">
            <a:schemeClr val="dk1"/>
          </a:effectRef>
          <a:fontRef idx="minor"/>
        </p:style>
      </p:sp>
      <p:sp>
        <p:nvSpPr>
          <p:cNvPr id="623" name="CustomShape 79"/>
          <p:cNvSpPr/>
          <p:nvPr/>
        </p:nvSpPr>
        <p:spPr>
          <a:xfrm flipH="1" flipV="1">
            <a:off x="6785280" y="407016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24" name="CustomShape 80"/>
          <p:cNvSpPr/>
          <p:nvPr/>
        </p:nvSpPr>
        <p:spPr>
          <a:xfrm flipH="1" flipV="1">
            <a:off x="6785280" y="45277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25" name="CustomShape 81"/>
          <p:cNvSpPr/>
          <p:nvPr/>
        </p:nvSpPr>
        <p:spPr>
          <a:xfrm>
            <a:off x="7879320" y="3279600"/>
            <a:ext cx="919440" cy="374760"/>
          </a:xfrm>
          <a:prstGeom prst="rect">
            <a:avLst/>
          </a:prstGeom>
          <a:solidFill>
            <a:schemeClr val="accent1">
              <a:lumMod val="20000"/>
              <a:lumOff val="8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1120" spc="-1" strike="noStrike">
                <a:solidFill>
                  <a:srgbClr val="1d1d1a"/>
                </a:solidFill>
                <a:latin typeface="Calibri"/>
                <a:ea typeface="等线"/>
              </a:rPr>
              <a:t>Worker</a:t>
            </a:r>
            <a:endParaRPr b="0" lang="en-IN" sz="1120" spc="-1" strike="noStrike">
              <a:latin typeface="Arial"/>
            </a:endParaRPr>
          </a:p>
        </p:txBody>
      </p:sp>
      <p:sp>
        <p:nvSpPr>
          <p:cNvPr id="626" name="CustomShape 82"/>
          <p:cNvSpPr/>
          <p:nvPr/>
        </p:nvSpPr>
        <p:spPr>
          <a:xfrm>
            <a:off x="7879320" y="3655080"/>
            <a:ext cx="919440" cy="1464120"/>
          </a:xfrm>
          <a:prstGeom prst="rect">
            <a:avLst/>
          </a:prstGeom>
          <a:solidFill>
            <a:schemeClr val="accent1">
              <a:lumMod val="20000"/>
              <a:lumOff val="80000"/>
            </a:schemeClr>
          </a:solidFill>
          <a:ln w="12600">
            <a:solidFill>
              <a:srgbClr val="1d1d1a"/>
            </a:solidFill>
            <a:miter/>
          </a:ln>
        </p:spPr>
        <p:style>
          <a:lnRef idx="0"/>
          <a:fillRef idx="0"/>
          <a:effectRef idx="0"/>
          <a:fontRef idx="minor"/>
        </p:style>
      </p:sp>
      <p:sp>
        <p:nvSpPr>
          <p:cNvPr id="627" name="CustomShape 83"/>
          <p:cNvSpPr/>
          <p:nvPr/>
        </p:nvSpPr>
        <p:spPr>
          <a:xfrm>
            <a:off x="8166600" y="3788640"/>
            <a:ext cx="344160" cy="281520"/>
          </a:xfrm>
          <a:prstGeom prst="rect">
            <a:avLst/>
          </a:prstGeom>
          <a:ln/>
        </p:spPr>
        <p:style>
          <a:lnRef idx="2">
            <a:schemeClr val="dk1"/>
          </a:lnRef>
          <a:fillRef idx="1">
            <a:schemeClr val="lt1"/>
          </a:fillRef>
          <a:effectRef idx="0">
            <a:schemeClr val="dk1"/>
          </a:effectRef>
          <a:fontRef idx="minor"/>
        </p:style>
      </p:sp>
      <p:sp>
        <p:nvSpPr>
          <p:cNvPr id="628" name="CustomShape 84"/>
          <p:cNvSpPr/>
          <p:nvPr/>
        </p:nvSpPr>
        <p:spPr>
          <a:xfrm>
            <a:off x="8166600" y="4246200"/>
            <a:ext cx="344160" cy="281520"/>
          </a:xfrm>
          <a:prstGeom prst="rect">
            <a:avLst/>
          </a:prstGeom>
          <a:ln/>
        </p:spPr>
        <p:style>
          <a:lnRef idx="2">
            <a:schemeClr val="dk1"/>
          </a:lnRef>
          <a:fillRef idx="1">
            <a:schemeClr val="lt1"/>
          </a:fillRef>
          <a:effectRef idx="0">
            <a:schemeClr val="dk1"/>
          </a:effectRef>
          <a:fontRef idx="minor"/>
        </p:style>
      </p:sp>
      <p:sp>
        <p:nvSpPr>
          <p:cNvPr id="629" name="CustomShape 85"/>
          <p:cNvSpPr/>
          <p:nvPr/>
        </p:nvSpPr>
        <p:spPr>
          <a:xfrm>
            <a:off x="8166600" y="4704120"/>
            <a:ext cx="344160" cy="281520"/>
          </a:xfrm>
          <a:prstGeom prst="rect">
            <a:avLst/>
          </a:prstGeom>
          <a:ln/>
        </p:spPr>
        <p:style>
          <a:lnRef idx="2">
            <a:schemeClr val="dk1"/>
          </a:lnRef>
          <a:fillRef idx="1">
            <a:schemeClr val="lt1"/>
          </a:fillRef>
          <a:effectRef idx="0">
            <a:schemeClr val="dk1"/>
          </a:effectRef>
          <a:fontRef idx="minor"/>
        </p:style>
      </p:sp>
      <p:sp>
        <p:nvSpPr>
          <p:cNvPr id="630" name="CustomShape 86"/>
          <p:cNvSpPr/>
          <p:nvPr/>
        </p:nvSpPr>
        <p:spPr>
          <a:xfrm flipH="1" flipV="1">
            <a:off x="8338320" y="407016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31" name="CustomShape 87"/>
          <p:cNvSpPr/>
          <p:nvPr/>
        </p:nvSpPr>
        <p:spPr>
          <a:xfrm flipH="1" flipV="1">
            <a:off x="8338320" y="45277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32" name="CustomShape 88"/>
          <p:cNvSpPr/>
          <p:nvPr/>
        </p:nvSpPr>
        <p:spPr>
          <a:xfrm>
            <a:off x="7448760" y="4387320"/>
            <a:ext cx="429840" cy="36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633" name="CustomShape 89"/>
          <p:cNvSpPr/>
          <p:nvPr/>
        </p:nvSpPr>
        <p:spPr>
          <a:xfrm>
            <a:off x="7043760" y="3788640"/>
            <a:ext cx="344160" cy="281520"/>
          </a:xfrm>
          <a:prstGeom prst="rect">
            <a:avLst/>
          </a:prstGeom>
          <a:ln/>
        </p:spPr>
        <p:style>
          <a:lnRef idx="2">
            <a:schemeClr val="dk1"/>
          </a:lnRef>
          <a:fillRef idx="1">
            <a:schemeClr val="lt1"/>
          </a:fillRef>
          <a:effectRef idx="0">
            <a:schemeClr val="dk1"/>
          </a:effectRef>
          <a:fontRef idx="minor"/>
        </p:style>
      </p:sp>
      <p:sp>
        <p:nvSpPr>
          <p:cNvPr id="634" name="CustomShape 90"/>
          <p:cNvSpPr/>
          <p:nvPr/>
        </p:nvSpPr>
        <p:spPr>
          <a:xfrm>
            <a:off x="7043760" y="4246200"/>
            <a:ext cx="344160" cy="281520"/>
          </a:xfrm>
          <a:prstGeom prst="rect">
            <a:avLst/>
          </a:prstGeom>
          <a:ln/>
        </p:spPr>
        <p:style>
          <a:lnRef idx="2">
            <a:schemeClr val="dk1"/>
          </a:lnRef>
          <a:fillRef idx="1">
            <a:schemeClr val="lt1"/>
          </a:fillRef>
          <a:effectRef idx="0">
            <a:schemeClr val="dk1"/>
          </a:effectRef>
          <a:fontRef idx="minor"/>
        </p:style>
      </p:sp>
      <p:sp>
        <p:nvSpPr>
          <p:cNvPr id="635" name="CustomShape 91"/>
          <p:cNvSpPr/>
          <p:nvPr/>
        </p:nvSpPr>
        <p:spPr>
          <a:xfrm>
            <a:off x="7043760" y="4704120"/>
            <a:ext cx="344160" cy="281520"/>
          </a:xfrm>
          <a:prstGeom prst="rect">
            <a:avLst/>
          </a:prstGeom>
          <a:ln/>
        </p:spPr>
        <p:style>
          <a:lnRef idx="2">
            <a:schemeClr val="dk1"/>
          </a:lnRef>
          <a:fillRef idx="1">
            <a:schemeClr val="lt1"/>
          </a:fillRef>
          <a:effectRef idx="0">
            <a:schemeClr val="dk1"/>
          </a:effectRef>
          <a:fontRef idx="minor"/>
        </p:style>
      </p:sp>
      <p:sp>
        <p:nvSpPr>
          <p:cNvPr id="636" name="CustomShape 92"/>
          <p:cNvSpPr/>
          <p:nvPr/>
        </p:nvSpPr>
        <p:spPr>
          <a:xfrm flipH="1" flipV="1">
            <a:off x="7215480" y="407016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37" name="CustomShape 93"/>
          <p:cNvSpPr/>
          <p:nvPr/>
        </p:nvSpPr>
        <p:spPr>
          <a:xfrm flipH="1" flipV="1">
            <a:off x="7215480" y="4527720"/>
            <a:ext cx="360" cy="175320"/>
          </a:xfrm>
          <a:custGeom>
            <a:avLst/>
            <a:gdLst/>
            <a:ahLst/>
            <a:rect l="l" t="t" r="r" b="b"/>
            <a:pathLst>
              <a:path w="21600" h="21600">
                <a:moveTo>
                  <a:pt x="0" y="0"/>
                </a:moveTo>
                <a:lnTo>
                  <a:pt x="21600" y="21600"/>
                </a:lnTo>
              </a:path>
            </a:pathLst>
          </a:custGeom>
          <a:noFill/>
          <a:ln w="12600">
            <a:solidFill>
              <a:srgbClr val="353530"/>
            </a:solidFill>
            <a:miter/>
            <a:tailEnd len="med" type="triangle" w="med"/>
          </a:ln>
        </p:spPr>
        <p:style>
          <a:lnRef idx="0"/>
          <a:fillRef idx="0"/>
          <a:effectRef idx="0"/>
          <a:fontRef idx="minor"/>
        </p:style>
      </p:sp>
      <p:sp>
        <p:nvSpPr>
          <p:cNvPr id="638" name="CustomShape 94"/>
          <p:cNvSpPr/>
          <p:nvPr/>
        </p:nvSpPr>
        <p:spPr>
          <a:xfrm>
            <a:off x="6325920" y="1741320"/>
            <a:ext cx="1047240" cy="533160"/>
          </a:xfrm>
          <a:prstGeom prst="rect">
            <a:avLst/>
          </a:prstGeom>
          <a:solidFill>
            <a:schemeClr val="accent1">
              <a:lumMod val="60000"/>
              <a:lumOff val="40000"/>
            </a:schemeClr>
          </a:solidFill>
          <a:ln w="12600">
            <a:solidFill>
              <a:srgbClr val="1d1d1a"/>
            </a:solidFill>
            <a:miter/>
          </a:ln>
        </p:spPr>
        <p:style>
          <a:lnRef idx="0"/>
          <a:fillRef idx="0"/>
          <a:effectRef idx="0"/>
          <a:fontRef idx="minor"/>
        </p:style>
        <p:txBody>
          <a:bodyPr anchor="ctr">
            <a:noAutofit/>
          </a:bodyPr>
          <a:p>
            <a:pPr algn="ctr">
              <a:lnSpc>
                <a:spcPct val="100000"/>
              </a:lnSpc>
            </a:pPr>
            <a:r>
              <a:rPr b="0" lang="en-US" sz="980" spc="-1" strike="noStrike">
                <a:solidFill>
                  <a:srgbClr val="1d1d1a"/>
                </a:solidFill>
                <a:latin typeface="Calibri"/>
                <a:ea typeface="等线"/>
              </a:rPr>
              <a:t>Discovery server</a:t>
            </a:r>
            <a:endParaRPr b="0" lang="en-IN" sz="980" spc="-1" strike="noStrike">
              <a:latin typeface="Arial"/>
            </a:endParaRPr>
          </a:p>
        </p:txBody>
      </p:sp>
      <p:sp>
        <p:nvSpPr>
          <p:cNvPr id="639" name="CustomShape 95"/>
          <p:cNvSpPr/>
          <p:nvPr/>
        </p:nvSpPr>
        <p:spPr>
          <a:xfrm flipV="1">
            <a:off x="6989040" y="2273400"/>
            <a:ext cx="1194480" cy="100476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640" name="CustomShape 96"/>
          <p:cNvSpPr/>
          <p:nvPr/>
        </p:nvSpPr>
        <p:spPr>
          <a:xfrm flipH="1" flipV="1">
            <a:off x="8183880" y="2273760"/>
            <a:ext cx="154800" cy="1004760"/>
          </a:xfrm>
          <a:custGeom>
            <a:avLst/>
            <a:gdLst/>
            <a:ahLst/>
            <a:rect l="l" t="t" r="r" b="b"/>
            <a:pathLst>
              <a:path w="21600" h="21600">
                <a:moveTo>
                  <a:pt x="0" y="0"/>
                </a:moveTo>
                <a:lnTo>
                  <a:pt x="21600" y="21600"/>
                </a:lnTo>
              </a:path>
            </a:pathLst>
          </a:custGeom>
          <a:noFill/>
          <a:ln w="19080">
            <a:solidFill>
              <a:schemeClr val="tx1"/>
            </a:solidFill>
            <a:headEnd len="med" type="triangle" w="med"/>
            <a:tailEnd len="med" type="triangle" w="med"/>
          </a:ln>
        </p:spPr>
        <p:style>
          <a:lnRef idx="1">
            <a:schemeClr val="dk1"/>
          </a:lnRef>
          <a:fillRef idx="0">
            <a:schemeClr val="dk1"/>
          </a:fillRef>
          <a:effectRef idx="0">
            <a:schemeClr val="dk1"/>
          </a:effectRef>
          <a:fontRef idx="minor"/>
        </p:style>
      </p:sp>
      <p:sp>
        <p:nvSpPr>
          <p:cNvPr id="641" name="CustomShape 97"/>
          <p:cNvSpPr/>
          <p:nvPr/>
        </p:nvSpPr>
        <p:spPr>
          <a:xfrm rot="5400000">
            <a:off x="5742720" y="3189240"/>
            <a:ext cx="275760" cy="710640"/>
          </a:xfrm>
          <a:prstGeom prst="upDownArrow">
            <a:avLst>
              <a:gd name="adj1" fmla="val 50000"/>
              <a:gd name="adj2" fmla="val 50000"/>
            </a:avLst>
          </a:prstGeom>
          <a:ln/>
        </p:spPr>
        <p:style>
          <a:lnRef idx="2">
            <a:schemeClr val="dk1">
              <a:shade val="50000"/>
            </a:schemeClr>
          </a:lnRef>
          <a:fillRef idx="1">
            <a:schemeClr val="dk1"/>
          </a:fillRef>
          <a:effectRef idx="0">
            <a:schemeClr val="dk1"/>
          </a:effectRef>
          <a:fontRef idx="minor"/>
        </p:style>
      </p:sp>
      <p:pic>
        <p:nvPicPr>
          <p:cNvPr id="642" name="图片 4_1" descr=""/>
          <p:cNvPicPr/>
          <p:nvPr/>
        </p:nvPicPr>
        <p:blipFill>
          <a:blip r:embed="rId1">
            <a:grayscl/>
          </a:blip>
          <a:stretch/>
        </p:blipFill>
        <p:spPr>
          <a:xfrm>
            <a:off x="10558080" y="1352160"/>
            <a:ext cx="425880" cy="425880"/>
          </a:xfrm>
          <a:prstGeom prst="rect">
            <a:avLst/>
          </a:prstGeom>
          <a:ln>
            <a:noFill/>
          </a:ln>
        </p:spPr>
      </p:pic>
      <p:sp>
        <p:nvSpPr>
          <p:cNvPr id="643" name="CustomShape 98"/>
          <p:cNvSpPr/>
          <p:nvPr/>
        </p:nvSpPr>
        <p:spPr>
          <a:xfrm>
            <a:off x="9981360" y="1741320"/>
            <a:ext cx="1661040" cy="363960"/>
          </a:xfrm>
          <a:prstGeom prst="rect">
            <a:avLst/>
          </a:prstGeom>
          <a:noFill/>
          <a:ln>
            <a:noFill/>
          </a:ln>
        </p:spPr>
        <p:style>
          <a:lnRef idx="0"/>
          <a:fillRef idx="0"/>
          <a:effectRef idx="0"/>
          <a:fontRef idx="minor"/>
        </p:style>
        <p:txBody>
          <a:bodyPr wrap="none" lIns="90000" rIns="90000" tIns="45000" bIns="45000">
            <a:spAutoFit/>
          </a:bodyPr>
          <a:p>
            <a:pPr>
              <a:lnSpc>
                <a:spcPct val="150000"/>
              </a:lnSpc>
            </a:pPr>
            <a:r>
              <a:rPr b="1" lang="en-IN" sz="1200" spc="-1" strike="noStrike">
                <a:solidFill>
                  <a:srgbClr val="000000"/>
                </a:solidFill>
                <a:latin typeface="Calibri"/>
                <a:ea typeface="微软雅黑"/>
              </a:rPr>
              <a:t>MPP architecture</a:t>
            </a:r>
            <a:endParaRPr b="0" lang="en-IN" sz="1200" spc="-1" strike="noStrike">
              <a:latin typeface="Arial"/>
            </a:endParaRPr>
          </a:p>
        </p:txBody>
      </p:sp>
      <p:pic>
        <p:nvPicPr>
          <p:cNvPr id="644" name="图片 6_1" descr=""/>
          <p:cNvPicPr/>
          <p:nvPr/>
        </p:nvPicPr>
        <p:blipFill>
          <a:blip r:embed="rId2"/>
          <a:stretch/>
        </p:blipFill>
        <p:spPr>
          <a:xfrm>
            <a:off x="10540800" y="2138400"/>
            <a:ext cx="443160" cy="443160"/>
          </a:xfrm>
          <a:prstGeom prst="rect">
            <a:avLst/>
          </a:prstGeom>
          <a:ln>
            <a:noFill/>
          </a:ln>
        </p:spPr>
      </p:pic>
      <p:sp>
        <p:nvSpPr>
          <p:cNvPr id="645" name="CustomShape 99"/>
          <p:cNvSpPr/>
          <p:nvPr/>
        </p:nvSpPr>
        <p:spPr>
          <a:xfrm>
            <a:off x="9491400" y="2432160"/>
            <a:ext cx="2662560" cy="363960"/>
          </a:xfrm>
          <a:prstGeom prst="rect">
            <a:avLst/>
          </a:prstGeom>
          <a:noFill/>
          <a:ln>
            <a:noFill/>
          </a:ln>
        </p:spPr>
        <p:style>
          <a:lnRef idx="0"/>
          <a:fillRef idx="0"/>
          <a:effectRef idx="0"/>
          <a:fontRef idx="minor"/>
        </p:style>
        <p:txBody>
          <a:bodyPr wrap="none" lIns="90000" rIns="90000" tIns="45000" bIns="45000">
            <a:spAutoFit/>
          </a:bodyPr>
          <a:p>
            <a:pPr>
              <a:lnSpc>
                <a:spcPct val="150000"/>
              </a:lnSpc>
            </a:pPr>
            <a:r>
              <a:rPr b="1" lang="en-IN" sz="1200" spc="-1" strike="noStrike">
                <a:solidFill>
                  <a:srgbClr val="000000"/>
                </a:solidFill>
                <a:latin typeface="Calibri"/>
                <a:ea typeface="微软雅黑"/>
              </a:rPr>
              <a:t>H</a:t>
            </a:r>
            <a:r>
              <a:rPr b="1" lang="en-US" sz="1200" spc="-1" strike="noStrike">
                <a:solidFill>
                  <a:srgbClr val="000000"/>
                </a:solidFill>
                <a:latin typeface="Calibri"/>
                <a:ea typeface="微软雅黑"/>
              </a:rPr>
              <a:t>A, no single point of failure</a:t>
            </a:r>
            <a:endParaRPr b="0" lang="en-IN" sz="1200" spc="-1" strike="noStrike">
              <a:latin typeface="Arial"/>
            </a:endParaRPr>
          </a:p>
        </p:txBody>
      </p:sp>
      <p:pic>
        <p:nvPicPr>
          <p:cNvPr id="646" name="图片 8_1" descr=""/>
          <p:cNvPicPr/>
          <p:nvPr/>
        </p:nvPicPr>
        <p:blipFill>
          <a:blip r:embed="rId3"/>
          <a:stretch/>
        </p:blipFill>
        <p:spPr>
          <a:xfrm rot="5400000">
            <a:off x="10556280" y="2957400"/>
            <a:ext cx="372240" cy="372240"/>
          </a:xfrm>
          <a:prstGeom prst="rect">
            <a:avLst/>
          </a:prstGeom>
          <a:ln>
            <a:noFill/>
          </a:ln>
        </p:spPr>
      </p:pic>
      <p:sp>
        <p:nvSpPr>
          <p:cNvPr id="647" name="CustomShape 100"/>
          <p:cNvSpPr/>
          <p:nvPr/>
        </p:nvSpPr>
        <p:spPr>
          <a:xfrm>
            <a:off x="9126000" y="3180960"/>
            <a:ext cx="3381480" cy="363960"/>
          </a:xfrm>
          <a:prstGeom prst="rect">
            <a:avLst/>
          </a:prstGeom>
          <a:noFill/>
          <a:ln>
            <a:noFill/>
          </a:ln>
        </p:spPr>
        <p:style>
          <a:lnRef idx="0"/>
          <a:fillRef idx="0"/>
          <a:effectRef idx="0"/>
          <a:fontRef idx="minor"/>
        </p:style>
        <p:txBody>
          <a:bodyPr wrap="none" lIns="90000" rIns="90000" tIns="45000" bIns="45000">
            <a:spAutoFit/>
          </a:bodyPr>
          <a:p>
            <a:pPr>
              <a:lnSpc>
                <a:spcPct val="150000"/>
              </a:lnSpc>
            </a:pPr>
            <a:r>
              <a:rPr b="1" lang="en-IN" sz="1200" spc="-1" strike="noStrike">
                <a:solidFill>
                  <a:srgbClr val="000000"/>
                </a:solidFill>
                <a:latin typeface="Calibri"/>
                <a:ea typeface="微软雅黑"/>
              </a:rPr>
              <a:t>vectorized column processing engine</a:t>
            </a:r>
            <a:endParaRPr b="0" lang="en-IN" sz="1200" spc="-1" strike="noStrike">
              <a:latin typeface="Arial"/>
            </a:endParaRPr>
          </a:p>
        </p:txBody>
      </p:sp>
      <p:pic>
        <p:nvPicPr>
          <p:cNvPr id="648" name="图片 11_1" descr=""/>
          <p:cNvPicPr/>
          <p:nvPr/>
        </p:nvPicPr>
        <p:blipFill>
          <a:blip r:embed="rId4"/>
          <a:stretch/>
        </p:blipFill>
        <p:spPr>
          <a:xfrm>
            <a:off x="10589400" y="3520080"/>
            <a:ext cx="363240" cy="363240"/>
          </a:xfrm>
          <a:prstGeom prst="rect">
            <a:avLst/>
          </a:prstGeom>
          <a:ln>
            <a:noFill/>
          </a:ln>
        </p:spPr>
      </p:pic>
      <p:sp>
        <p:nvSpPr>
          <p:cNvPr id="649" name="CustomShape 101"/>
          <p:cNvSpPr/>
          <p:nvPr/>
        </p:nvSpPr>
        <p:spPr>
          <a:xfrm>
            <a:off x="9372600" y="3767040"/>
            <a:ext cx="2840400" cy="363960"/>
          </a:xfrm>
          <a:prstGeom prst="rect">
            <a:avLst/>
          </a:prstGeom>
          <a:noFill/>
          <a:ln>
            <a:noFill/>
          </a:ln>
        </p:spPr>
        <p:style>
          <a:lnRef idx="0"/>
          <a:fillRef idx="0"/>
          <a:effectRef idx="0"/>
          <a:fontRef idx="minor"/>
        </p:style>
        <p:txBody>
          <a:bodyPr wrap="none" lIns="90000" rIns="90000" tIns="45000" bIns="45000">
            <a:spAutoFit/>
          </a:bodyPr>
          <a:p>
            <a:pPr>
              <a:lnSpc>
                <a:spcPct val="150000"/>
              </a:lnSpc>
            </a:pPr>
            <a:r>
              <a:rPr b="1" lang="en-US" sz="1200" spc="-1" strike="noStrike">
                <a:solidFill>
                  <a:srgbClr val="000000"/>
                </a:solidFill>
                <a:latin typeface="Calibri"/>
                <a:ea typeface="微软雅黑"/>
              </a:rPr>
              <a:t>In-memory</a:t>
            </a:r>
            <a:r>
              <a:rPr b="1" lang="en-US" sz="1200" spc="-1" strike="noStrike">
                <a:solidFill>
                  <a:srgbClr val="000000"/>
                </a:solidFill>
                <a:latin typeface="Calibri"/>
                <a:ea typeface="微软雅黑"/>
              </a:rPr>
              <a:t> pipeline processing</a:t>
            </a:r>
            <a:endParaRPr b="0" lang="en-IN" sz="1200" spc="-1" strike="noStrike">
              <a:latin typeface="Arial"/>
            </a:endParaRPr>
          </a:p>
        </p:txBody>
      </p:sp>
      <p:sp>
        <p:nvSpPr>
          <p:cNvPr id="650" name="CustomShape 102"/>
          <p:cNvSpPr/>
          <p:nvPr/>
        </p:nvSpPr>
        <p:spPr>
          <a:xfrm>
            <a:off x="5450760" y="3746880"/>
            <a:ext cx="898920" cy="400680"/>
          </a:xfrm>
          <a:prstGeom prst="rect">
            <a:avLst/>
          </a:prstGeom>
          <a:ln/>
        </p:spPr>
        <p:style>
          <a:lnRef idx="2">
            <a:schemeClr val="dk1"/>
          </a:lnRef>
          <a:fillRef idx="1">
            <a:schemeClr val="lt1"/>
          </a:fillRef>
          <a:effectRef idx="0">
            <a:schemeClr val="dk1"/>
          </a:effectRef>
          <a:fontRef idx="minor"/>
        </p:style>
        <p:txBody>
          <a:bodyPr wrap="none" lIns="90000" rIns="90000" tIns="45000" bIns="45000">
            <a:spAutoFit/>
          </a:bodyPr>
          <a:p>
            <a:pPr algn="ctr">
              <a:lnSpc>
                <a:spcPct val="100000"/>
              </a:lnSpc>
            </a:pPr>
            <a:r>
              <a:rPr b="1" lang="en-US" sz="839" spc="-1" strike="noStrike">
                <a:solidFill>
                  <a:srgbClr val="1d1d1a"/>
                </a:solidFill>
                <a:latin typeface="Calibri"/>
                <a:ea typeface="等线"/>
              </a:rPr>
              <a:t>Data Center</a:t>
            </a:r>
            <a:endParaRPr b="0" lang="en-IN" sz="839" spc="-1" strike="noStrike">
              <a:latin typeface="Arial"/>
            </a:endParaRPr>
          </a:p>
          <a:p>
            <a:pPr algn="ctr">
              <a:lnSpc>
                <a:spcPct val="100000"/>
              </a:lnSpc>
            </a:pPr>
            <a:r>
              <a:rPr b="1" lang="en-US" sz="1200" spc="-1" strike="noStrike">
                <a:solidFill>
                  <a:srgbClr val="1d1d1a"/>
                </a:solidFill>
                <a:latin typeface="Calibri"/>
                <a:ea typeface="等线"/>
              </a:rPr>
              <a:t> </a:t>
            </a:r>
            <a:r>
              <a:rPr b="1" lang="en-US" sz="839" spc="-1" strike="noStrike">
                <a:solidFill>
                  <a:srgbClr val="1d1d1a"/>
                </a:solidFill>
                <a:latin typeface="Calibri"/>
                <a:ea typeface="等线"/>
              </a:rPr>
              <a:t>Connector</a:t>
            </a:r>
            <a:endParaRPr b="0" lang="en-IN" sz="839" spc="-1" strike="noStrike">
              <a:latin typeface="Arial"/>
            </a:endParaRPr>
          </a:p>
        </p:txBody>
      </p:sp>
      <p:sp>
        <p:nvSpPr>
          <p:cNvPr id="651" name="CustomShape 103"/>
          <p:cNvSpPr/>
          <p:nvPr/>
        </p:nvSpPr>
        <p:spPr>
          <a:xfrm>
            <a:off x="5530680" y="2928960"/>
            <a:ext cx="650520" cy="536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470" spc="-1" strike="noStrike">
                <a:solidFill>
                  <a:srgbClr val="000000"/>
                </a:solidFill>
                <a:latin typeface="Calibri"/>
                <a:ea typeface="Arial"/>
              </a:rPr>
              <a:t>AZs</a:t>
            </a:r>
            <a:endParaRPr b="0" lang="en-IN" sz="1470" spc="-1" strike="noStrike">
              <a:latin typeface="Arial"/>
            </a:endParaRPr>
          </a:p>
          <a:p>
            <a:pPr>
              <a:lnSpc>
                <a:spcPct val="100000"/>
              </a:lnSpc>
            </a:pPr>
            <a:r>
              <a:rPr b="1" lang="en-US" sz="1470" spc="-1" strike="noStrike">
                <a:solidFill>
                  <a:srgbClr val="000000"/>
                </a:solidFill>
                <a:latin typeface="Calibri"/>
                <a:ea typeface="Arial"/>
              </a:rPr>
              <a:t>/DCs</a:t>
            </a:r>
            <a:endParaRPr b="0" lang="en-IN" sz="1470" spc="-1" strike="noStrike">
              <a:latin typeface="Arial"/>
            </a:endParaRPr>
          </a:p>
        </p:txBody>
      </p:sp>
      <p:sp>
        <p:nvSpPr>
          <p:cNvPr id="652" name="CustomShape 104"/>
          <p:cNvSpPr/>
          <p:nvPr/>
        </p:nvSpPr>
        <p:spPr>
          <a:xfrm>
            <a:off x="9766800" y="4532040"/>
            <a:ext cx="2331720" cy="1840680"/>
          </a:xfrm>
          <a:prstGeom prst="rect">
            <a:avLst/>
          </a:prstGeom>
          <a:noFill/>
          <a:ln>
            <a:solidFill>
              <a:schemeClr val="tx1"/>
            </a:solidFill>
          </a:ln>
        </p:spPr>
        <p:style>
          <a:lnRef idx="0"/>
          <a:fillRef idx="0"/>
          <a:effectRef idx="0"/>
          <a:fontRef idx="minor"/>
        </p:style>
        <p:txBody>
          <a:bodyPr lIns="90000" rIns="90000" tIns="45000" bIns="45000">
            <a:spAutoFit/>
          </a:bodyPr>
          <a:p>
            <a:pPr marL="243360" indent="-243000">
              <a:lnSpc>
                <a:spcPct val="120000"/>
              </a:lnSpc>
              <a:buClr>
                <a:srgbClr val="000000"/>
              </a:buClr>
              <a:buFont typeface="Arial"/>
              <a:buChar char="•"/>
            </a:pPr>
            <a:r>
              <a:rPr b="0" lang="en-US" sz="1200" spc="-1" strike="noStrike">
                <a:solidFill>
                  <a:srgbClr val="000000"/>
                </a:solidFill>
                <a:latin typeface="Calibri"/>
                <a:ea typeface="Arial"/>
              </a:rPr>
              <a:t>Coordinator HA</a:t>
            </a:r>
            <a:endParaRPr b="0" lang="en-IN" sz="1200" spc="-1" strike="noStrike">
              <a:latin typeface="Arial"/>
            </a:endParaRPr>
          </a:p>
          <a:p>
            <a:pPr marL="243360" indent="-243000">
              <a:lnSpc>
                <a:spcPct val="120000"/>
              </a:lnSpc>
              <a:buClr>
                <a:srgbClr val="000000"/>
              </a:buClr>
              <a:buFont typeface="Arial"/>
              <a:buChar char="•"/>
            </a:pPr>
            <a:r>
              <a:rPr b="0" lang="en-US" sz="1200" spc="-1" strike="noStrike">
                <a:solidFill>
                  <a:srgbClr val="000000"/>
                </a:solidFill>
                <a:latin typeface="Calibri"/>
                <a:ea typeface="Arial"/>
              </a:rPr>
              <a:t>DC-Connector</a:t>
            </a:r>
            <a:endParaRPr b="0" lang="en-IN" sz="1200" spc="-1" strike="noStrike">
              <a:latin typeface="Arial"/>
            </a:endParaRPr>
          </a:p>
          <a:p>
            <a:pPr marL="243360" indent="-243000">
              <a:lnSpc>
                <a:spcPct val="120000"/>
              </a:lnSpc>
              <a:buClr>
                <a:srgbClr val="000000"/>
              </a:buClr>
              <a:buFont typeface="Arial"/>
              <a:buChar char="•"/>
            </a:pPr>
            <a:r>
              <a:rPr b="0" lang="en-US" sz="1200" spc="-1" strike="noStrike">
                <a:solidFill>
                  <a:srgbClr val="000000"/>
                </a:solidFill>
                <a:latin typeface="Calibri"/>
                <a:ea typeface="Arial"/>
              </a:rPr>
              <a:t>Enhanced scheduler &amp; planner</a:t>
            </a:r>
            <a:endParaRPr b="0" lang="en-IN" sz="1200" spc="-1" strike="noStrike">
              <a:latin typeface="Arial"/>
            </a:endParaRPr>
          </a:p>
          <a:p>
            <a:pPr marL="243360" indent="-243000">
              <a:lnSpc>
                <a:spcPct val="120000"/>
              </a:lnSpc>
              <a:buClr>
                <a:srgbClr val="000000"/>
              </a:buClr>
              <a:buFont typeface="Arial"/>
              <a:buChar char="•"/>
            </a:pPr>
            <a:r>
              <a:rPr b="0" lang="en-US" sz="1200" spc="-1" strike="noStrike">
                <a:solidFill>
                  <a:srgbClr val="000000"/>
                </a:solidFill>
                <a:latin typeface="Calibri"/>
                <a:ea typeface="Arial"/>
              </a:rPr>
              <a:t>Reliable execution</a:t>
            </a:r>
            <a:endParaRPr b="0" lang="en-IN" sz="1200" spc="-1" strike="noStrike">
              <a:latin typeface="Arial"/>
            </a:endParaRPr>
          </a:p>
          <a:p>
            <a:pPr marL="243360" indent="-243000">
              <a:lnSpc>
                <a:spcPct val="120000"/>
              </a:lnSpc>
              <a:buClr>
                <a:srgbClr val="000000"/>
              </a:buClr>
              <a:buFont typeface="Arial"/>
              <a:buChar char="•"/>
            </a:pPr>
            <a:r>
              <a:rPr b="0" lang="en-US" sz="1200" spc="-1" strike="noStrike">
                <a:solidFill>
                  <a:srgbClr val="000000"/>
                </a:solidFill>
                <a:latin typeface="Calibri"/>
                <a:ea typeface="Arial"/>
              </a:rPr>
              <a:t>Dynamic Filters</a:t>
            </a:r>
            <a:endParaRPr b="0" lang="en-IN" sz="1200" spc="-1" strike="noStrike">
              <a:latin typeface="Arial"/>
            </a:endParaRPr>
          </a:p>
          <a:p>
            <a:pPr marL="243360" indent="-243000">
              <a:lnSpc>
                <a:spcPct val="120000"/>
              </a:lnSpc>
              <a:buClr>
                <a:srgbClr val="000000"/>
              </a:buClr>
              <a:buFont typeface="Arial"/>
              <a:buChar char="•"/>
            </a:pPr>
            <a:r>
              <a:rPr b="0" lang="en-US" sz="1200" spc="-1" strike="noStrike">
                <a:solidFill>
                  <a:srgbClr val="000000"/>
                </a:solidFill>
                <a:latin typeface="Calibri"/>
                <a:ea typeface="Arial"/>
              </a:rPr>
              <a:t>Virtual Data Mart</a:t>
            </a:r>
            <a:endParaRPr b="0" lang="en-IN" sz="1200" spc="-1" strike="noStrike">
              <a:latin typeface="Arial"/>
            </a:endParaRPr>
          </a:p>
          <a:p>
            <a:pPr marL="243360" indent="-243000">
              <a:lnSpc>
                <a:spcPct val="120000"/>
              </a:lnSpc>
              <a:buClr>
                <a:srgbClr val="000000"/>
              </a:buClr>
              <a:buFont typeface="Arial"/>
              <a:buChar char="•"/>
            </a:pPr>
            <a:r>
              <a:rPr b="0" lang="en-US" sz="1200" spc="-1" strike="noStrike">
                <a:solidFill>
                  <a:srgbClr val="000000"/>
                </a:solidFill>
                <a:latin typeface="Calibri"/>
                <a:ea typeface="Arial"/>
              </a:rPr>
              <a:t>Heuristic Indexing</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2567880" y="3161160"/>
            <a:ext cx="7056000" cy="535320"/>
          </a:xfrm>
          <a:prstGeom prst="rect">
            <a:avLst/>
          </a:prstGeom>
          <a:noFill/>
          <a:ln>
            <a:noFill/>
          </a:ln>
        </p:spPr>
        <p:txBody>
          <a:bodyPr lIns="90000" rIns="90000" tIns="45000" bIns="45000" anchor="b">
            <a:noAutofit/>
          </a:bodyPr>
          <a:p>
            <a:pPr algn="ctr">
              <a:lnSpc>
                <a:spcPct val="90000"/>
              </a:lnSpc>
              <a:spcBef>
                <a:spcPts val="1001"/>
              </a:spcBef>
            </a:pPr>
            <a:r>
              <a:rPr b="0" lang="en-US" sz="3200" spc="-1" strike="noStrike">
                <a:solidFill>
                  <a:srgbClr val="000000"/>
                </a:solidFill>
                <a:latin typeface="Calibri"/>
                <a:ea typeface="Arial Unicode MS"/>
              </a:rPr>
              <a:t>Thank you!</a:t>
            </a:r>
            <a:endParaRPr b="0" lang="en-IN"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5362</TotalTime>
  <Application>LibreOffice/6.4.4.2$Linux_X86_64 LibreOffice_project/40$Build-2</Application>
  <Words>4429</Words>
  <Paragraphs>761</Paragraphs>
  <Company>Huawei Technologies Co.,Ltd.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2020-07-13T03:13:03Z</dcterms:created>
  <dc:creator>lvzixin</dc:creator>
  <dc:description/>
  <dc:language>en-IN</dc:language>
  <cp:lastModifiedBy/>
  <dcterms:modified xsi:type="dcterms:W3CDTF">2021-10-07T11:19:16Z</dcterms:modified>
  <cp:revision>193</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Huawei Technologies Co.,Ltd.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y fmtid="{D5CDD505-2E9C-101B-9397-08002B2CF9AE}" pid="13" name="_2015_ms_pID_725343">
    <vt:lpwstr>(3)fPOteunGEzCDaUHJrZThLQuqsjvLoOR8lmONUObFV7/F7wSZtN83Wnj9sJH5cWKm9DvUVt14
mamZuMKAq/77PtuxCbXR+YBWYM6C/zFQyRWcGu2kiI8AcpycCHVqUcuhTc7NwuukPZwWA5kw
Hsh+1kkwSXLpm5aS5JLheIwjsyI7ZVVReg2NT8ANNTYS+4UUfzOIUk1APV7AmZMKyJ04TFjd
FG9JeNq9GW2z+mg/bD</vt:lpwstr>
  </property>
  <property fmtid="{D5CDD505-2E9C-101B-9397-08002B2CF9AE}" pid="14" name="_2015_ms_pID_7253431">
    <vt:lpwstr>WjF6F92OpjjqOTVN2GavyU3LJtdWF/wzIfWrX39IjlfZsnhzJgK/IK
NK2Qf9DifD43fJgSf/Ocbv2ZmHyDe2fC2yNIkkvr6js0qrvt+ugVVPbKGasiVl6/JwrXqwyl
/cpKyqPxujNJwAE4Dt3hWBLq/KFbv7NNMGa6Gc/pHNNz11DN/HmbcRxE4U+uzHjrMRyl9hRz
nTajxHO71pJR2V7QiyFEJD/u12Hw3/k2w5PV</vt:lpwstr>
  </property>
  <property fmtid="{D5CDD505-2E9C-101B-9397-08002B2CF9AE}" pid="15" name="_2015_ms_pID_7253432">
    <vt:lpwstr>HA==</vt:lpwstr>
  </property>
  <property fmtid="{D5CDD505-2E9C-101B-9397-08002B2CF9AE}" pid="16" name="_change">
    <vt:lpwstr/>
  </property>
  <property fmtid="{D5CDD505-2E9C-101B-9397-08002B2CF9AE}" pid="17" name="_full-control">
    <vt:lpwstr/>
  </property>
  <property fmtid="{D5CDD505-2E9C-101B-9397-08002B2CF9AE}" pid="18" name="_readonly">
    <vt:lpwstr/>
  </property>
  <property fmtid="{D5CDD505-2E9C-101B-9397-08002B2CF9AE}" pid="19" name="sflag">
    <vt:lpwstr>1598837890</vt:lpwstr>
  </property>
</Properties>
</file>