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05DFA3-0AFB-40DE-94D1-84ADE2AB792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B84ED9-F265-4968-A7B5-1FA538F0B8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Tesla Stock Price v1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2" descr="Stock Price Tesla"/>
          <p:cNvPicPr/>
          <p:nvPr/>
        </p:nvPicPr>
        <p:blipFill>
          <a:blip r:embed="rId1"/>
          <a:stretch/>
        </p:blipFill>
        <p:spPr>
          <a:xfrm>
            <a:off x="95400" y="0"/>
            <a:ext cx="120013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12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2020-06-23T04:11:31Z</dcterms:created>
  <dc:creator/>
  <dc:description/>
  <dc:language>en-IN</dc:language>
  <cp:lastModifiedBy/>
  <dcterms:modified xsi:type="dcterms:W3CDTF">2021-09-25T21:57:40Z</dcterms:modified>
  <cp:revision>2</cp:revision>
  <dc:subject/>
  <dc:title>Tesla Stock Price v1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