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01D3C-9C5D-4948-A67A-80277A7F977A}" v="15" dt="2022-12-19T02:18:31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VARMA BUDDARAJU" userId="4aafaaf714d8a5d4" providerId="LiveId" clId="{55501D3C-9C5D-4948-A67A-80277A7F977A}"/>
    <pc:docChg chg="undo custSel addSld delSld modSld">
      <pc:chgData name="RAJEEV VARMA BUDDARAJU" userId="4aafaaf714d8a5d4" providerId="LiveId" clId="{55501D3C-9C5D-4948-A67A-80277A7F977A}" dt="2022-12-19T02:27:06.786" v="837" actId="1076"/>
      <pc:docMkLst>
        <pc:docMk/>
      </pc:docMkLst>
      <pc:sldChg chg="delSp modSp mod delAnim">
        <pc:chgData name="RAJEEV VARMA BUDDARAJU" userId="4aafaaf714d8a5d4" providerId="LiveId" clId="{55501D3C-9C5D-4948-A67A-80277A7F977A}" dt="2022-12-19T02:19:09.957" v="770" actId="1076"/>
        <pc:sldMkLst>
          <pc:docMk/>
          <pc:sldMk cId="2586058810" sldId="256"/>
        </pc:sldMkLst>
        <pc:picChg chg="del">
          <ac:chgData name="RAJEEV VARMA BUDDARAJU" userId="4aafaaf714d8a5d4" providerId="LiveId" clId="{55501D3C-9C5D-4948-A67A-80277A7F977A}" dt="2022-12-19T02:11:20.239" v="767" actId="478"/>
          <ac:picMkLst>
            <pc:docMk/>
            <pc:sldMk cId="2586058810" sldId="256"/>
            <ac:picMk id="4" creationId="{7317CBC4-7D91-2E37-F895-0944165F68A8}"/>
          </ac:picMkLst>
        </pc:picChg>
        <pc:picChg chg="mod">
          <ac:chgData name="RAJEEV VARMA BUDDARAJU" userId="4aafaaf714d8a5d4" providerId="LiveId" clId="{55501D3C-9C5D-4948-A67A-80277A7F977A}" dt="2022-12-19T02:19:09.957" v="770" actId="1076"/>
          <ac:picMkLst>
            <pc:docMk/>
            <pc:sldMk cId="2586058810" sldId="256"/>
            <ac:picMk id="4" creationId="{DA0ABAE1-491C-0C37-BCB7-D81774AC412A}"/>
          </ac:picMkLst>
        </pc:picChg>
      </pc:sldChg>
      <pc:sldChg chg="addSp delSp modSp del mod">
        <pc:chgData name="RAJEEV VARMA BUDDARAJU" userId="4aafaaf714d8a5d4" providerId="LiveId" clId="{55501D3C-9C5D-4948-A67A-80277A7F977A}" dt="2022-12-19T01:49:42.934" v="723" actId="47"/>
        <pc:sldMkLst>
          <pc:docMk/>
          <pc:sldMk cId="897105979" sldId="257"/>
        </pc:sldMkLst>
        <pc:spChg chg="mod">
          <ac:chgData name="RAJEEV VARMA BUDDARAJU" userId="4aafaaf714d8a5d4" providerId="LiveId" clId="{55501D3C-9C5D-4948-A67A-80277A7F977A}" dt="2022-12-19T01:48:12.709" v="704" actId="21"/>
          <ac:spMkLst>
            <pc:docMk/>
            <pc:sldMk cId="897105979" sldId="257"/>
            <ac:spMk id="2" creationId="{CBF79B1A-17CE-2068-0D67-F118FC4EB245}"/>
          </ac:spMkLst>
        </pc:spChg>
        <pc:spChg chg="add del">
          <ac:chgData name="RAJEEV VARMA BUDDARAJU" userId="4aafaaf714d8a5d4" providerId="LiveId" clId="{55501D3C-9C5D-4948-A67A-80277A7F977A}" dt="2022-12-19T01:33:31.012" v="52" actId="478"/>
          <ac:spMkLst>
            <pc:docMk/>
            <pc:sldMk cId="897105979" sldId="257"/>
            <ac:spMk id="3" creationId="{6CFCB878-E77F-D24C-3673-F5626BF85729}"/>
          </ac:spMkLst>
        </pc:spChg>
        <pc:spChg chg="add del mod">
          <ac:chgData name="RAJEEV VARMA BUDDARAJU" userId="4aafaaf714d8a5d4" providerId="LiveId" clId="{55501D3C-9C5D-4948-A67A-80277A7F977A}" dt="2022-12-19T01:34:08.079" v="58"/>
          <ac:spMkLst>
            <pc:docMk/>
            <pc:sldMk cId="897105979" sldId="257"/>
            <ac:spMk id="9" creationId="{C4ABBB7F-3455-6C55-9C22-2DA08EA6C1D4}"/>
          </ac:spMkLst>
        </pc:spChg>
        <pc:spChg chg="add del mod">
          <ac:chgData name="RAJEEV VARMA BUDDARAJU" userId="4aafaaf714d8a5d4" providerId="LiveId" clId="{55501D3C-9C5D-4948-A67A-80277A7F977A}" dt="2022-12-19T01:48:54.085" v="717"/>
          <ac:spMkLst>
            <pc:docMk/>
            <pc:sldMk cId="897105979" sldId="257"/>
            <ac:spMk id="10" creationId="{02ACD385-B226-6D34-9EA5-E5D9738E06DC}"/>
          </ac:spMkLst>
        </pc:spChg>
        <pc:graphicFrameChg chg="add del mod ord modGraphic">
          <ac:chgData name="RAJEEV VARMA BUDDARAJU" userId="4aafaaf714d8a5d4" providerId="LiveId" clId="{55501D3C-9C5D-4948-A67A-80277A7F977A}" dt="2022-12-19T01:32:17.499" v="3" actId="3680"/>
          <ac:graphicFrameMkLst>
            <pc:docMk/>
            <pc:sldMk cId="897105979" sldId="257"/>
            <ac:graphicFrameMk id="7" creationId="{FA18678B-B358-E152-0510-AE2EC023AFDE}"/>
          </ac:graphicFrameMkLst>
        </pc:graphicFrameChg>
        <pc:graphicFrameChg chg="add del mod ord modGraphic">
          <ac:chgData name="RAJEEV VARMA BUDDARAJU" userId="4aafaaf714d8a5d4" providerId="LiveId" clId="{55501D3C-9C5D-4948-A67A-80277A7F977A}" dt="2022-12-19T01:33:14.367" v="51" actId="3680"/>
          <ac:graphicFrameMkLst>
            <pc:docMk/>
            <pc:sldMk cId="897105979" sldId="257"/>
            <ac:graphicFrameMk id="8" creationId="{D0023A30-D6A5-16CC-6474-294FFCA5D522}"/>
          </ac:graphicFrameMkLst>
        </pc:graphicFrameChg>
      </pc:sldChg>
      <pc:sldChg chg="addSp delSp modSp del mod">
        <pc:chgData name="RAJEEV VARMA BUDDARAJU" userId="4aafaaf714d8a5d4" providerId="LiveId" clId="{55501D3C-9C5D-4948-A67A-80277A7F977A}" dt="2022-12-19T01:51:07.900" v="747" actId="47"/>
        <pc:sldMkLst>
          <pc:docMk/>
          <pc:sldMk cId="1085740449" sldId="258"/>
        </pc:sldMkLst>
        <pc:spChg chg="mod">
          <ac:chgData name="RAJEEV VARMA BUDDARAJU" userId="4aafaaf714d8a5d4" providerId="LiveId" clId="{55501D3C-9C5D-4948-A67A-80277A7F977A}" dt="2022-12-19T01:50:00.840" v="728" actId="21"/>
          <ac:spMkLst>
            <pc:docMk/>
            <pc:sldMk cId="1085740449" sldId="258"/>
            <ac:spMk id="2" creationId="{F7C078BA-6EA5-21FA-2222-24277C91EF9D}"/>
          </ac:spMkLst>
        </pc:spChg>
        <pc:spChg chg="del">
          <ac:chgData name="RAJEEV VARMA BUDDARAJU" userId="4aafaaf714d8a5d4" providerId="LiveId" clId="{55501D3C-9C5D-4948-A67A-80277A7F977A}" dt="2022-12-19T01:36:48.776" v="154" actId="478"/>
          <ac:spMkLst>
            <pc:docMk/>
            <pc:sldMk cId="1085740449" sldId="258"/>
            <ac:spMk id="3" creationId="{2E27161E-E9F1-6226-BC2E-56B63C402F65}"/>
          </ac:spMkLst>
        </pc:spChg>
        <pc:spChg chg="add del mod">
          <ac:chgData name="RAJEEV VARMA BUDDARAJU" userId="4aafaaf714d8a5d4" providerId="LiveId" clId="{55501D3C-9C5D-4948-A67A-80277A7F977A}" dt="2022-12-19T01:37:11.389" v="156" actId="478"/>
          <ac:spMkLst>
            <pc:docMk/>
            <pc:sldMk cId="1085740449" sldId="258"/>
            <ac:spMk id="7" creationId="{4A4DAC44-9A2C-FB7E-55B6-5FF173F8E50B}"/>
          </ac:spMkLst>
        </pc:spChg>
        <pc:spChg chg="add del mod">
          <ac:chgData name="RAJEEV VARMA BUDDARAJU" userId="4aafaaf714d8a5d4" providerId="LiveId" clId="{55501D3C-9C5D-4948-A67A-80277A7F977A}" dt="2022-12-19T01:37:21.344" v="158" actId="478"/>
          <ac:spMkLst>
            <pc:docMk/>
            <pc:sldMk cId="1085740449" sldId="258"/>
            <ac:spMk id="8" creationId="{8819946B-70CF-5EB9-D492-2AD1BDA7FC03}"/>
          </ac:spMkLst>
        </pc:spChg>
        <pc:spChg chg="add del mod">
          <ac:chgData name="RAJEEV VARMA BUDDARAJU" userId="4aafaaf714d8a5d4" providerId="LiveId" clId="{55501D3C-9C5D-4948-A67A-80277A7F977A}" dt="2022-12-19T01:50:24.799" v="737"/>
          <ac:spMkLst>
            <pc:docMk/>
            <pc:sldMk cId="1085740449" sldId="258"/>
            <ac:spMk id="9" creationId="{2ECCDA4B-125C-FA34-A688-F55A9B3DC624}"/>
          </ac:spMkLst>
        </pc:spChg>
      </pc:sldChg>
      <pc:sldChg chg="addSp delSp modSp del mod">
        <pc:chgData name="RAJEEV VARMA BUDDARAJU" userId="4aafaaf714d8a5d4" providerId="LiveId" clId="{55501D3C-9C5D-4948-A67A-80277A7F977A}" dt="2022-12-19T01:52:16.729" v="766" actId="47"/>
        <pc:sldMkLst>
          <pc:docMk/>
          <pc:sldMk cId="1013365347" sldId="259"/>
        </pc:sldMkLst>
        <pc:spChg chg="mod">
          <ac:chgData name="RAJEEV VARMA BUDDARAJU" userId="4aafaaf714d8a5d4" providerId="LiveId" clId="{55501D3C-9C5D-4948-A67A-80277A7F977A}" dt="2022-12-19T01:51:12.821" v="748" actId="21"/>
          <ac:spMkLst>
            <pc:docMk/>
            <pc:sldMk cId="1013365347" sldId="259"/>
            <ac:spMk id="2" creationId="{C5339939-E654-E359-2FD7-4B7AAE004659}"/>
          </ac:spMkLst>
        </pc:spChg>
        <pc:spChg chg="del">
          <ac:chgData name="RAJEEV VARMA BUDDARAJU" userId="4aafaaf714d8a5d4" providerId="LiveId" clId="{55501D3C-9C5D-4948-A67A-80277A7F977A}" dt="2022-12-19T01:38:29.849" v="171" actId="478"/>
          <ac:spMkLst>
            <pc:docMk/>
            <pc:sldMk cId="1013365347" sldId="259"/>
            <ac:spMk id="3" creationId="{D5EBB514-9C80-0E55-44E6-A4D109DD8E7C}"/>
          </ac:spMkLst>
        </pc:spChg>
        <pc:spChg chg="add del mod">
          <ac:chgData name="RAJEEV VARMA BUDDARAJU" userId="4aafaaf714d8a5d4" providerId="LiveId" clId="{55501D3C-9C5D-4948-A67A-80277A7F977A}" dt="2022-12-19T01:51:44.605" v="760"/>
          <ac:spMkLst>
            <pc:docMk/>
            <pc:sldMk cId="1013365347" sldId="259"/>
            <ac:spMk id="7" creationId="{F68DAF85-6074-A8A5-9416-3D1F49C87AD3}"/>
          </ac:spMkLst>
        </pc:spChg>
      </pc:sldChg>
      <pc:sldChg chg="modSp new mod">
        <pc:chgData name="RAJEEV VARMA BUDDARAJU" userId="4aafaaf714d8a5d4" providerId="LiveId" clId="{55501D3C-9C5D-4948-A67A-80277A7F977A}" dt="2022-12-19T02:26:41.062" v="836" actId="1076"/>
        <pc:sldMkLst>
          <pc:docMk/>
          <pc:sldMk cId="987205249" sldId="261"/>
        </pc:sldMkLst>
        <pc:spChg chg="mod">
          <ac:chgData name="RAJEEV VARMA BUDDARAJU" userId="4aafaaf714d8a5d4" providerId="LiveId" clId="{55501D3C-9C5D-4948-A67A-80277A7F977A}" dt="2022-12-19T01:48:38.706" v="712" actId="122"/>
          <ac:spMkLst>
            <pc:docMk/>
            <pc:sldMk cId="987205249" sldId="261"/>
            <ac:spMk id="2" creationId="{21127D23-EE94-FBF7-188E-9E80D74DBAE4}"/>
          </ac:spMkLst>
        </pc:spChg>
        <pc:spChg chg="mod">
          <ac:chgData name="RAJEEV VARMA BUDDARAJU" userId="4aafaaf714d8a5d4" providerId="LiveId" clId="{55501D3C-9C5D-4948-A67A-80277A7F977A}" dt="2022-12-19T01:49:34.376" v="722" actId="20577"/>
          <ac:spMkLst>
            <pc:docMk/>
            <pc:sldMk cId="987205249" sldId="261"/>
            <ac:spMk id="3" creationId="{657D11B7-6116-54F4-9B42-D89C54BBE15B}"/>
          </ac:spMkLst>
        </pc:spChg>
        <pc:picChg chg="mod">
          <ac:chgData name="RAJEEV VARMA BUDDARAJU" userId="4aafaaf714d8a5d4" providerId="LiveId" clId="{55501D3C-9C5D-4948-A67A-80277A7F977A}" dt="2022-12-19T02:26:41.062" v="836" actId="1076"/>
          <ac:picMkLst>
            <pc:docMk/>
            <pc:sldMk cId="987205249" sldId="261"/>
            <ac:picMk id="7" creationId="{A37AB6EC-0DFF-A052-86D0-75003908CF0A}"/>
          </ac:picMkLst>
        </pc:picChg>
      </pc:sldChg>
      <pc:sldChg chg="modSp new mod">
        <pc:chgData name="RAJEEV VARMA BUDDARAJU" userId="4aafaaf714d8a5d4" providerId="LiveId" clId="{55501D3C-9C5D-4948-A67A-80277A7F977A}" dt="2022-12-19T02:27:06.786" v="837" actId="1076"/>
        <pc:sldMkLst>
          <pc:docMk/>
          <pc:sldMk cId="2297919328" sldId="262"/>
        </pc:sldMkLst>
        <pc:spChg chg="mod">
          <ac:chgData name="RAJEEV VARMA BUDDARAJU" userId="4aafaaf714d8a5d4" providerId="LiveId" clId="{55501D3C-9C5D-4948-A67A-80277A7F977A}" dt="2022-12-19T01:50:40.270" v="744" actId="1076"/>
          <ac:spMkLst>
            <pc:docMk/>
            <pc:sldMk cId="2297919328" sldId="262"/>
            <ac:spMk id="2" creationId="{B192A390-18F9-FCD4-D731-5D0E38963DBC}"/>
          </ac:spMkLst>
        </pc:spChg>
        <pc:spChg chg="mod">
          <ac:chgData name="RAJEEV VARMA BUDDARAJU" userId="4aafaaf714d8a5d4" providerId="LiveId" clId="{55501D3C-9C5D-4948-A67A-80277A7F977A}" dt="2022-12-19T01:50:49.377" v="746" actId="1076"/>
          <ac:spMkLst>
            <pc:docMk/>
            <pc:sldMk cId="2297919328" sldId="262"/>
            <ac:spMk id="3" creationId="{9BF281A3-3F4B-E029-5E44-60F3EC891A8D}"/>
          </ac:spMkLst>
        </pc:spChg>
        <pc:picChg chg="mod">
          <ac:chgData name="RAJEEV VARMA BUDDARAJU" userId="4aafaaf714d8a5d4" providerId="LiveId" clId="{55501D3C-9C5D-4948-A67A-80277A7F977A}" dt="2022-12-19T02:27:06.786" v="837" actId="1076"/>
          <ac:picMkLst>
            <pc:docMk/>
            <pc:sldMk cId="2297919328" sldId="262"/>
            <ac:picMk id="7" creationId="{21F019E3-3937-490A-A315-13E238684593}"/>
          </ac:picMkLst>
        </pc:picChg>
      </pc:sldChg>
      <pc:sldChg chg="modSp new mod">
        <pc:chgData name="RAJEEV VARMA BUDDARAJU" userId="4aafaaf714d8a5d4" providerId="LiveId" clId="{55501D3C-9C5D-4948-A67A-80277A7F977A}" dt="2022-12-19T02:26:26.542" v="835" actId="1076"/>
        <pc:sldMkLst>
          <pc:docMk/>
          <pc:sldMk cId="2191575016" sldId="263"/>
        </pc:sldMkLst>
        <pc:spChg chg="mod">
          <ac:chgData name="RAJEEV VARMA BUDDARAJU" userId="4aafaaf714d8a5d4" providerId="LiveId" clId="{55501D3C-9C5D-4948-A67A-80277A7F977A}" dt="2022-12-19T01:51:27.355" v="754" actId="14100"/>
          <ac:spMkLst>
            <pc:docMk/>
            <pc:sldMk cId="2191575016" sldId="263"/>
            <ac:spMk id="2" creationId="{ADC0D2B1-7615-3CD2-CAEA-A226B7BC9E71}"/>
          </ac:spMkLst>
        </pc:spChg>
        <pc:spChg chg="mod">
          <ac:chgData name="RAJEEV VARMA BUDDARAJU" userId="4aafaaf714d8a5d4" providerId="LiveId" clId="{55501D3C-9C5D-4948-A67A-80277A7F977A}" dt="2022-12-19T02:26:19.848" v="834" actId="27107"/>
          <ac:spMkLst>
            <pc:docMk/>
            <pc:sldMk cId="2191575016" sldId="263"/>
            <ac:spMk id="3" creationId="{5E14DC2C-990F-B01E-1AE5-3A75D67F491F}"/>
          </ac:spMkLst>
        </pc:spChg>
        <pc:picChg chg="mod">
          <ac:chgData name="RAJEEV VARMA BUDDARAJU" userId="4aafaaf714d8a5d4" providerId="LiveId" clId="{55501D3C-9C5D-4948-A67A-80277A7F977A}" dt="2022-12-19T02:26:26.542" v="835" actId="1076"/>
          <ac:picMkLst>
            <pc:docMk/>
            <pc:sldMk cId="2191575016" sldId="263"/>
            <ac:picMk id="7" creationId="{820271E3-8DD1-7E5B-993D-4EDE04EA993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FML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RAJEEV VARMA- THE TITANIC TRAIN DATASET</a:t>
            </a:r>
          </a:p>
        </p:txBody>
      </p:sp>
      <p:pic>
        <p:nvPicPr>
          <p:cNvPr id="4" name="FML">
            <a:hlinkClick r:id="" action="ppaction://media"/>
            <a:extLst>
              <a:ext uri="{FF2B5EF4-FFF2-40B4-BE49-F238E27FC236}">
                <a16:creationId xmlns:a16="http://schemas.microsoft.com/office/drawing/2014/main" id="{DA0ABAE1-491C-0C37-BCB7-D81774AC41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472" y="102915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9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7D23-EE94-FBF7-188E-9E80D74D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535" y="867747"/>
            <a:ext cx="5186264" cy="1306287"/>
          </a:xfrm>
        </p:spPr>
        <p:txBody>
          <a:bodyPr/>
          <a:lstStyle/>
          <a:p>
            <a:pPr algn="ctr"/>
            <a:r>
              <a:rPr lang="en-US" sz="2800" dirty="0"/>
              <a:t>The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D11B7-6116-54F4-9B42-D89C54BBE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2631233"/>
            <a:ext cx="6696074" cy="29578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DETERMINE WHO SURVIVED IN THE TITANIC DATASET FROM THE TEST RESULTS.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OUTCOME VARIABLE LABELS FROM THE TRAIN SET ARE USED TO BUILD AND ASSESS THE MACHINE LEARNING ALGORITHM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CC5AB-8063-AB4D-BA56-2CFF2CB5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A7AB1-889C-AA39-1436-32951989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42FC-6560-0B2B-7646-381E9BF0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SLIDE 1">
            <a:hlinkClick r:id="" action="ppaction://media"/>
            <a:extLst>
              <a:ext uri="{FF2B5EF4-FFF2-40B4-BE49-F238E27FC236}">
                <a16:creationId xmlns:a16="http://schemas.microsoft.com/office/drawing/2014/main" id="{A37AB6EC-0DFF-A052-86D0-75003908CF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9540" y="32440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0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A390-18F9-FCD4-D731-5D0E3896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4" y="716256"/>
            <a:ext cx="5540828" cy="728621"/>
          </a:xfrm>
        </p:spPr>
        <p:txBody>
          <a:bodyPr>
            <a:normAutofit fontScale="90000"/>
          </a:bodyPr>
          <a:lstStyle/>
          <a:p>
            <a:r>
              <a:rPr lang="en-US" dirty="0"/>
              <a:t>The approach to 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281A3-3F4B-E029-5E44-60F3EC89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6775" y="2464513"/>
            <a:ext cx="6677025" cy="3509145"/>
          </a:xfrm>
        </p:spPr>
        <p:txBody>
          <a:bodyPr>
            <a:normAutofit/>
          </a:bodyPr>
          <a:lstStyle/>
          <a:p>
            <a:r>
              <a:rPr lang="en-US" dirty="0"/>
              <a:t>I USED THE CLASSIFICATION TECHNIQUES IN THE MACHINE LEARNING. THEY ARE: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DECISION TREES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LOGISTIC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 USED THESE  TECHNIQUES TO KNOW WHICH MODEL WORKS BEST AND GIVES THE BEST ACCURACY.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0AD8A-F29E-CD84-B81F-A14225AD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1025-08BF-26B0-6C8E-8F34919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A6BF6-4952-DB37-0396-91FF9400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SLIDE-2">
            <a:hlinkClick r:id="" action="ppaction://media"/>
            <a:extLst>
              <a:ext uri="{FF2B5EF4-FFF2-40B4-BE49-F238E27FC236}">
                <a16:creationId xmlns:a16="http://schemas.microsoft.com/office/drawing/2014/main" id="{21F019E3-3937-490A-A315-13E2386845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5726" y="13338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1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4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D2B1-7615-3CD2-CAEA-A226B7BC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624" y="1259633"/>
            <a:ext cx="5494175" cy="849085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4DC2C-990F-B01E-1AE5-3A75D67F4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2855168"/>
            <a:ext cx="6696074" cy="2743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THE BOTH CLASSIFICATION TECHNIQUES I USED, THE DECISION TREES GIVES US BETTER ACCURACY. SO ,DECISION TREES IS THE BETTER MODEL AS IT HAS MORE ACCURACY THAT IS 80%.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SO, WE ARE USING THE DECISION TREES MODEL FOR OUR TITANIC TRAIN DATASET ON THE TEST DATA AS IT GIVES THE BETTER ACCURACY THAN OTHER MODELS.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9547-9FAE-70B1-6453-4439C694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0B01-ECFD-C72E-3A70-D500C5E0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E827-7D90-7A26-9EF9-82915031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SLIDE- 3">
            <a:hlinkClick r:id="" action="ppaction://media"/>
            <a:extLst>
              <a:ext uri="{FF2B5EF4-FFF2-40B4-BE49-F238E27FC236}">
                <a16:creationId xmlns:a16="http://schemas.microsoft.com/office/drawing/2014/main" id="{820271E3-8DD1-7E5B-993D-4EDE04EA99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987" y="18552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7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2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2123-BD8A-6E36-A934-23685AF7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7CB96-C7C5-5F9F-CD21-71D6A116D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4113569"/>
            <a:ext cx="4179570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F111-848F-0E02-4687-BCF7BFDD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AD6C9-BC97-6FAE-BDB6-9B6CB6E2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BDCC-2578-C4D6-A323-807F3340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{D116C5EF-0571-4A34-BBD6-D203292DFE51}tf67328976_win32</Template>
  <TotalTime>48</TotalTime>
  <Words>160</Words>
  <Application>Microsoft Office PowerPoint</Application>
  <PresentationFormat>Widescreen</PresentationFormat>
  <Paragraphs>31</Paragraphs>
  <Slides>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Office Theme</vt:lpstr>
      <vt:lpstr>FML FINAL PROJECT</vt:lpstr>
      <vt:lpstr>The problem</vt:lpstr>
      <vt:lpstr>The approach to the problem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FML FINAL PROJECT</dc:title>
  <dc:creator>RAJEEV VARMA BUDDARAJU</dc:creator>
  <cp:lastModifiedBy>RAJEEV VARMA BUDDARAJU</cp:lastModifiedBy>
  <cp:revision>1</cp:revision>
  <dcterms:created xsi:type="dcterms:W3CDTF">2022-12-19T01:14:38Z</dcterms:created>
  <dcterms:modified xsi:type="dcterms:W3CDTF">2022-12-19T02:27:16Z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