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68\Downloads\employee_data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3-4AA2-8A0F-A660CBFE083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E3-4AA2-8A0F-A660CBFE083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E3-4AA2-8A0F-A660CBFE083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E3-4AA2-8A0F-A660CBFE0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220656"/>
        <c:axId val="30219216"/>
        <c:axId val="0"/>
      </c:bar3DChart>
      <c:catAx>
        <c:axId val="3022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19216"/>
        <c:crosses val="autoZero"/>
        <c:auto val="1"/>
        <c:lblAlgn val="ctr"/>
        <c:lblOffset val="100"/>
        <c:noMultiLvlLbl val="0"/>
      </c:catAx>
      <c:valAx>
        <c:axId val="302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0EA1CA2-0C2F-4B78-ACFB-DF9F6523D5E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C8AD9B8-5C9F-4615-9F65-9C26EBB4C42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006CBFF-C1CC-4C35-A3F6-CD05553242C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782D888-0106-4DEF-8C0A-44FD372EE59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A060EC-9BF8-455B-99F0-604FF0484A2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430FF97-207A-4650-B2CD-4D55BE407CC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A52F1B5-788A-4A84-B4AE-4A15272A5C1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5DB9328-C9C5-483F-9486-1E243C6FEE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FE9EE0-002F-4543-A400-FD33A4EED12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321D55B-27F9-45A6-B586-384EDB38898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5BCAB6C-0858-4A05-B58E-BB378CCF911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27EDFBD-F100-4A00-B5F5-467B952F5E6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4.xml" /><Relationship Id="rId4" Type="http://schemas.openxmlformats.org/officeDocument/2006/relationships/chart" Target="../charts/char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>
            <a:spLocks noGrp="1" noEditPoints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B. Rajeev 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IN" sz="2400" dirty="0"/>
              <a:t>122202618[asunm1429122202618]</a:t>
            </a:r>
            <a:endParaRPr lang="en-US" sz="2400" dirty="0"/>
          </a:p>
          <a:p>
            <a:r>
              <a:rPr lang="en-US" sz="2400" dirty="0"/>
              <a:t>DEPARTMENT: B.COM(</a:t>
            </a:r>
            <a:r>
              <a:rPr lang="en-IN" sz="2400" dirty="0"/>
              <a:t>CS)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Alpha Arts and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>
            <a:spLocks noGrp="1" noEditPoints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performance category, with 398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(220 employees) and VERY HIGH (137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>
            <a:spLocks noGrp="1" noEditPoints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>
            <a:spLocks noGrp="1" noEditPoints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>
            <a:spLocks noGrp="1" noEditPoints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>
            <a:spLocks noGrp="1" noEditPoints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778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398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220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137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167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143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>
            <a:spLocks noGrp="1" noEditPoints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>
            <a:spLocks noGrp="1" noEditPoints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>
            <a:spLocks noGrp="1" noEditPoints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727</Words>
  <Application>Microsoft Office PowerPoint</Application>
  <PresentationFormat>Widescreen</PresentationFormat>
  <Paragraphs>116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sanjay kumar</cp:lastModifiedBy>
  <cp:revision>19</cp:revision>
  <dcterms:created xsi:type="dcterms:W3CDTF">2024-03-29T15:07:22Z</dcterms:created>
  <dcterms:modified xsi:type="dcterms:W3CDTF">2024-09-03T05:34:29Z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