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0202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0202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22884"/>
            <a:ext cx="8234680" cy="69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604" y="1075436"/>
            <a:ext cx="8206790" cy="149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0202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1546" y="438150"/>
            <a:ext cx="6552565" cy="99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ts val="3335"/>
              </a:lnSpc>
              <a:spcBef>
                <a:spcPts val="95"/>
              </a:spcBef>
            </a:pPr>
            <a:r>
              <a:rPr sz="2800" spc="-10" dirty="0">
                <a:solidFill>
                  <a:srgbClr val="7AD1E3"/>
                </a:solidFill>
              </a:rPr>
              <a:t>Project</a:t>
            </a:r>
            <a:endParaRPr sz="2800" dirty="0"/>
          </a:p>
          <a:p>
            <a:pPr algn="ctr">
              <a:lnSpc>
                <a:spcPts val="4295"/>
              </a:lnSpc>
            </a:pPr>
            <a:r>
              <a:rPr lang="en-IN" sz="3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Music Recommendation Engine</a:t>
            </a:r>
            <a:endParaRPr lang="en-IN" sz="3600" dirty="0">
              <a:solidFill>
                <a:srgbClr val="FF0000"/>
              </a:solidFill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1865110"/>
            <a:ext cx="8608237" cy="9406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algn="ctr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solidFill>
                  <a:srgbClr val="7AD1E3"/>
                </a:solidFill>
                <a:latin typeface="Verdana"/>
                <a:cs typeface="Verdana"/>
              </a:rPr>
              <a:t>Team</a:t>
            </a:r>
            <a:r>
              <a:rPr sz="2800" spc="-165" dirty="0">
                <a:solidFill>
                  <a:srgbClr val="7AD1E3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7AD1E3"/>
                </a:solidFill>
                <a:latin typeface="Verdana"/>
                <a:cs typeface="Verdana"/>
              </a:rPr>
              <a:t>members</a:t>
            </a:r>
            <a:endParaRPr sz="2800" dirty="0">
              <a:latin typeface="Verdana"/>
              <a:cs typeface="Verdana"/>
            </a:endParaRPr>
          </a:p>
          <a:p>
            <a:pPr marL="387350" lvl="1" algn="l">
              <a:spcBef>
                <a:spcPts val="2210"/>
              </a:spcBef>
            </a:pPr>
            <a:r>
              <a:rPr lang="en-IN" sz="1400" b="1" dirty="0">
                <a:solidFill>
                  <a:srgbClr val="124F5C"/>
                </a:solidFill>
                <a:latin typeface="Verdana"/>
                <a:cs typeface="Verdana"/>
              </a:rPr>
              <a:t>		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Verdana"/>
              <a:cs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04620C-5CB8-EE45-A9E6-1BA2B24B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077526"/>
              </p:ext>
            </p:extLst>
          </p:nvPr>
        </p:nvGraphicFramePr>
        <p:xfrm>
          <a:off x="1524000" y="2571750"/>
          <a:ext cx="6400800" cy="1874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688312080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3423027769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887996712"/>
                    </a:ext>
                  </a:extLst>
                </a:gridCol>
              </a:tblGrid>
              <a:tr h="19981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S. No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Name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Roll Number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1821388657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ABHISHIKTH VENKAT SAGAR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2311CS020319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3146040412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KAVALA RAJEEV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2311CS020320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28139590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KELLA SAI KUMAR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2311CS020321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425810153"/>
                  </a:ext>
                </a:extLst>
              </a:tr>
              <a:tr h="34967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KETHAMREDDY NIHAS REDDY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2311CS020322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3686620272"/>
                  </a:ext>
                </a:extLst>
              </a:tr>
              <a:tr h="19981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KETHINENI KOUSHITHA</a:t>
                      </a:r>
                    </a:p>
                  </a:txBody>
                  <a:tcPr marL="49953" marR="49953" marT="24977" marB="24977"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2311CS020323</a:t>
                      </a:r>
                    </a:p>
                  </a:txBody>
                  <a:tcPr marL="49953" marR="49953" marT="24977" marB="24977" anchor="ctr"/>
                </a:tc>
                <a:extLst>
                  <a:ext uri="{0D108BD9-81ED-4DB2-BD59-A6C34878D82A}">
                    <a16:rowId xmlns:a16="http://schemas.microsoft.com/office/drawing/2014/main" val="3142863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C1EE62-DA32-FD84-5BD1-56E05791A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6342"/>
            <a:ext cx="8077200" cy="47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13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919352-06E0-E967-0964-8FF30A5323E5}"/>
              </a:ext>
            </a:extLst>
          </p:cNvPr>
          <p:cNvSpPr txBox="1"/>
          <p:nvPr/>
        </p:nvSpPr>
        <p:spPr>
          <a:xfrm>
            <a:off x="3113908" y="2187029"/>
            <a:ext cx="2738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419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234680" cy="691464"/>
          </a:xfrm>
          <a:prstGeom prst="rect">
            <a:avLst/>
          </a:prstGeom>
        </p:spPr>
        <p:txBody>
          <a:bodyPr vert="horz" wrap="square" lIns="0" tIns="3061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282" y="1183005"/>
            <a:ext cx="29755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solidFill>
                  <a:srgbClr val="202020"/>
                </a:solidFill>
                <a:latin typeface="Roboto"/>
                <a:cs typeface="Roboto"/>
              </a:rPr>
              <a:t>Introduction</a:t>
            </a:r>
            <a:endParaRPr sz="16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202020"/>
              </a:buClr>
              <a:buFont typeface="Arial MT"/>
              <a:buChar char="•"/>
            </a:pPr>
            <a:endParaRPr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lang="en-IN" sz="1600" dirty="0">
                <a:solidFill>
                  <a:srgbClr val="202020"/>
                </a:solidFill>
                <a:latin typeface="Roboto"/>
                <a:cs typeface="Roboto"/>
              </a:rPr>
              <a:t>Dataset Overview</a:t>
            </a: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endParaRPr lang="en-IN"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lang="en-IN" sz="1600" spc="-10" dirty="0">
                <a:solidFill>
                  <a:srgbClr val="202020"/>
                </a:solidFill>
                <a:latin typeface="Roboto"/>
                <a:cs typeface="Roboto"/>
              </a:rPr>
              <a:t>Attributes of each variable</a:t>
            </a: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endParaRPr lang="en-IN"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lang="en-IN" sz="1600" spc="-10" dirty="0">
                <a:solidFill>
                  <a:srgbClr val="202020"/>
                </a:solidFill>
                <a:latin typeface="Roboto"/>
                <a:cs typeface="Roboto"/>
              </a:rPr>
              <a:t>Data Preprocessing</a:t>
            </a:r>
          </a:p>
          <a:p>
            <a:pPr marL="354965" indent="-342265">
              <a:lnSpc>
                <a:spcPct val="100000"/>
              </a:lnSpc>
              <a:buSzPct val="125000"/>
              <a:buFont typeface="Arial MT"/>
              <a:buChar char="•"/>
              <a:tabLst>
                <a:tab pos="354965" algn="l"/>
              </a:tabLst>
            </a:pPr>
            <a:endParaRPr lang="en-IN" sz="1600" dirty="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SzPct val="125000"/>
              <a:buFont typeface="Arial MT"/>
              <a:buChar char="•"/>
              <a:tabLst>
                <a:tab pos="354965" algn="l"/>
              </a:tabLst>
            </a:pPr>
            <a:r>
              <a:rPr lang="en-IN" sz="1600" spc="-10" dirty="0">
                <a:solidFill>
                  <a:srgbClr val="202020"/>
                </a:solidFill>
                <a:latin typeface="Roboto"/>
                <a:cs typeface="Roboto"/>
              </a:rPr>
              <a:t>Data Analysis Steps</a:t>
            </a:r>
            <a:endParaRPr lang="en-IN" sz="1600" dirty="0">
              <a:latin typeface="Roboto"/>
              <a:cs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FC6A1-5C05-3481-7123-C0A3F147C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80" y="915418"/>
            <a:ext cx="48006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39" y="285750"/>
            <a:ext cx="8234680" cy="691464"/>
          </a:xfrm>
          <a:prstGeom prst="rect">
            <a:avLst/>
          </a:prstGeom>
        </p:spPr>
        <p:txBody>
          <a:bodyPr vert="horz" wrap="square" lIns="0" tIns="3061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1276350"/>
            <a:ext cx="831024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Python-based system leveraging Spotify dataset to recommend songs with similar audio features using machine learning.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Music recommendation enhances user experience on platforms like Spotify by suggesting songs matching taste.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Helps users discover songs akin to their favorites (e.g., "Train of Love") by analyzing features like danceability and valence.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29" y="-171450"/>
            <a:ext cx="2837985" cy="680058"/>
          </a:xfrm>
          <a:prstGeom prst="rect">
            <a:avLst/>
          </a:prstGeom>
        </p:spPr>
        <p:txBody>
          <a:bodyPr vert="horz" wrap="square" lIns="0" tIns="307721" rIns="0" bIns="0" rtlCol="0">
            <a:spAutoFit/>
          </a:bodyPr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630" y="508608"/>
            <a:ext cx="860874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Spotify dataset (data.csv) loaded via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170,653 songs, 19 features (Cell 4: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lvl="8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Danceability, Valence, Energy, Tempo, Loudness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6B2DF-CD8E-EE3A-CF79-0C0AAD95A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09750"/>
            <a:ext cx="8382000" cy="2972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-46419"/>
            <a:ext cx="4267200" cy="636969"/>
          </a:xfrm>
          <a:prstGeom prst="rect">
            <a:avLst/>
          </a:prstGeom>
        </p:spPr>
        <p:txBody>
          <a:bodyPr vert="horz" wrap="square" lIns="0" tIns="2650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C00000"/>
                </a:solidFill>
              </a:rPr>
              <a:t>Attributes</a:t>
            </a:r>
            <a:r>
              <a:rPr spc="-18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of</a:t>
            </a:r>
            <a:r>
              <a:rPr spc="-145" dirty="0">
                <a:solidFill>
                  <a:srgbClr val="C00000"/>
                </a:solidFill>
              </a:rPr>
              <a:t> </a:t>
            </a:r>
            <a:r>
              <a:rPr spc="140" dirty="0">
                <a:solidFill>
                  <a:srgbClr val="C00000"/>
                </a:solidFill>
              </a:rPr>
              <a:t>each</a:t>
            </a:r>
            <a:r>
              <a:rPr spc="-15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B7BC0-3BDA-7916-0D43-CAA39C1D34CF}"/>
              </a:ext>
            </a:extLst>
          </p:cNvPr>
          <p:cNvSpPr txBox="1"/>
          <p:nvPr/>
        </p:nvSpPr>
        <p:spPr>
          <a:xfrm>
            <a:off x="152400" y="590550"/>
            <a:ext cx="5638800" cy="4483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Name of the song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artists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Name of the artist(s)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album_name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Name of the album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Popularity score of the song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duration_ms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Duration of the song (in milliseconds)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explicit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Whether the song has explicit content (True/False)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danceability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Measure of how danceable the song is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Measure of intensity and activity of a song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speechiness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Presence of spoken words in the track (0-1)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62FF5-E92E-4762-3D28-38882C4EA6A4}"/>
              </a:ext>
            </a:extLst>
          </p:cNvPr>
          <p:cNvSpPr txBox="1"/>
          <p:nvPr/>
        </p:nvSpPr>
        <p:spPr>
          <a:xfrm>
            <a:off x="5791200" y="514776"/>
            <a:ext cx="3276600" cy="4113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acousticness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Probability of the song being acoustic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instrumentalness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Whether the song is mostly instrumental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Positivity of the song’s musical mood (0-1)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Tempo of the song in BPM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track_genre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Genre of the song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1E2D60-8E6F-E9C8-56DB-55BBF6FF0721}"/>
              </a:ext>
            </a:extLst>
          </p:cNvPr>
          <p:cNvCxnSpPr>
            <a:cxnSpLocks/>
          </p:cNvCxnSpPr>
          <p:nvPr/>
        </p:nvCxnSpPr>
        <p:spPr>
          <a:xfrm>
            <a:off x="5822795" y="715160"/>
            <a:ext cx="0" cy="42187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14350"/>
            <a:ext cx="3352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971550"/>
            <a:ext cx="8525107" cy="2184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 null values (Cell 5: df.info() shows 170,653 non-null entries).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applied to numerical features (Cell 8: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()), ensuring consistent scaling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NearestNeighbors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 key features (valence, danceability, etc.) chosen for similarity (Cell 8);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filtered subset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df_filtered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(1,199 rows) for Relaxation/Yoga (Cell 12).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42880-9BE4-5B1A-D8B3-6D54C3A08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76551"/>
            <a:ext cx="8458200" cy="20766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78" y="209550"/>
            <a:ext cx="2860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spc="-125" dirty="0"/>
              <a:t>Analysis</a:t>
            </a:r>
            <a:r>
              <a:rPr spc="-105" dirty="0"/>
              <a:t> </a:t>
            </a:r>
            <a:r>
              <a:rPr spc="-9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878" y="578789"/>
            <a:ext cx="4174522" cy="456471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Imported Libraries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Used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Pandas, NumPy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data processing and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Seaborn, Matplotlib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visualization.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Scikit-learn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used for building the recommendation model.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Descriptive Statistics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Analysed attributes like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tempo, loudness, energy, valence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understand their influence on recommendations.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Missing Value Imputation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Checked for missing values and handled them through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imputation and normalization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Graphical Representation</a:t>
            </a:r>
            <a:r>
              <a:rPr lang="en-IN" sz="14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Conducted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Exploratory Data Analysis (EDA)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examine trends in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popularity, mood-based segmentation, and track attributes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/>
            <a:endParaRPr lang="en-IN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/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✔ </a:t>
            </a:r>
            <a:r>
              <a:rPr lang="en-IN" sz="1400" b="1" u="sng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Implemented </a:t>
            </a:r>
            <a:r>
              <a:rPr lang="en-IN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Content-Based Filtering, KNN, and Hybrid Models</a:t>
            </a:r>
            <a:r>
              <a:rPr lang="en-IN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enhance recommendation accuracy.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8B5F-B767-3F15-BE53-26F4A4D6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45" y="819150"/>
            <a:ext cx="441960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DBEDD-600F-EAF0-B4B3-D705F7FDD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38150"/>
            <a:ext cx="8686800" cy="4629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73CEAB-C668-F0F7-5FFE-9F3EB692E2A4}"/>
              </a:ext>
            </a:extLst>
          </p:cNvPr>
          <p:cNvSpPr txBox="1"/>
          <p:nvPr/>
        </p:nvSpPr>
        <p:spPr>
          <a:xfrm>
            <a:off x="228600" y="6881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Boxplot: For Detecting outliers.</a:t>
            </a:r>
          </a:p>
        </p:txBody>
      </p:sp>
    </p:spTree>
    <p:extLst>
      <p:ext uri="{BB962C8B-B14F-4D97-AF65-F5344CB8AC3E}">
        <p14:creationId xmlns:p14="http://schemas.microsoft.com/office/powerpoint/2010/main" val="103769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596AAD-49F1-3C35-9AED-466049550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42950"/>
            <a:ext cx="8229600" cy="419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67E3A1-876A-0C3D-2068-5ED2A756C1CD}"/>
              </a:ext>
            </a:extLst>
          </p:cNvPr>
          <p:cNvSpPr txBox="1"/>
          <p:nvPr/>
        </p:nvSpPr>
        <p:spPr>
          <a:xfrm>
            <a:off x="304800" y="285750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Scatter Plot for Relationship between Energy and Danceability</a:t>
            </a:r>
          </a:p>
        </p:txBody>
      </p:sp>
    </p:spTree>
    <p:extLst>
      <p:ext uri="{BB962C8B-B14F-4D97-AF65-F5344CB8AC3E}">
        <p14:creationId xmlns:p14="http://schemas.microsoft.com/office/powerpoint/2010/main" val="5820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513</Words>
  <Application>Microsoft Office PowerPoint</Application>
  <PresentationFormat>On-screen Show (16:9)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MT</vt:lpstr>
      <vt:lpstr>Calibri</vt:lpstr>
      <vt:lpstr>Roboto</vt:lpstr>
      <vt:lpstr>Times New Roman</vt:lpstr>
      <vt:lpstr>Verdana</vt:lpstr>
      <vt:lpstr>Wingdings</vt:lpstr>
      <vt:lpstr>Office Theme</vt:lpstr>
      <vt:lpstr>Project Music Recommendation Engine</vt:lpstr>
      <vt:lpstr>Contents</vt:lpstr>
      <vt:lpstr>Introduction</vt:lpstr>
      <vt:lpstr>Dataset Overview</vt:lpstr>
      <vt:lpstr>Attributes of each variable</vt:lpstr>
      <vt:lpstr>Data Preprocessing</vt:lpstr>
      <vt:lpstr>Data Analysis Steps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Seoul Bike Sharing Demand Prediction</dc:title>
  <dc:creator>lova kumar</dc:creator>
  <cp:lastModifiedBy>Rajeev Kavala</cp:lastModifiedBy>
  <cp:revision>60</cp:revision>
  <dcterms:created xsi:type="dcterms:W3CDTF">2025-02-24T13:36:16Z</dcterms:created>
  <dcterms:modified xsi:type="dcterms:W3CDTF">2025-03-04T14:26:25Z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2025-02-24T00:00:00Z</vt:filetime>
  </property>
  <property fmtid="{D5CDD505-2E9C-101B-9397-08002B2CF9AE}" pid="5" name="Producer">
    <vt:lpwstr>Microsoft® PowerPoint® 2019</vt:lpwstr>
  </property>
</Properties>
</file>