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4.jpg" ContentType="image/png"/>
  <Override PartName="/ppt/media/image19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5" r:id="rId5"/>
    <p:sldId id="258" r:id="rId6"/>
    <p:sldId id="274" r:id="rId7"/>
    <p:sldId id="266" r:id="rId8"/>
    <p:sldId id="267" r:id="rId9"/>
    <p:sldId id="268" r:id="rId10"/>
    <p:sldId id="269" r:id="rId11"/>
    <p:sldId id="275" r:id="rId12"/>
    <p:sldId id="279" r:id="rId13"/>
    <p:sldId id="276" r:id="rId14"/>
    <p:sldId id="280" r:id="rId15"/>
    <p:sldId id="277" r:id="rId16"/>
    <p:sldId id="278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 varScale="1">
        <p:scale>
          <a:sx n="115" d="100"/>
          <a:sy n="115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33CF6-A3F5-4E45-A09C-E041B9E856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CC8D5F-B979-4B20-87D7-2521E1132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Exploratory Data Analysis (EDA)</a:t>
          </a:r>
        </a:p>
      </dgm:t>
    </dgm:pt>
    <dgm:pt modelId="{A4594AA1-7B13-4941-BE0B-4CC723447A4A}" type="parTrans" cxnId="{3462FB1A-D156-43E0-9495-C7C23169AC49}">
      <dgm:prSet/>
      <dgm:spPr/>
      <dgm:t>
        <a:bodyPr/>
        <a:lstStyle/>
        <a:p>
          <a:endParaRPr lang="en-US"/>
        </a:p>
      </dgm:t>
    </dgm:pt>
    <dgm:pt modelId="{FC1003EA-D721-459A-89AF-1FC24A001125}" type="sibTrans" cxnId="{3462FB1A-D156-43E0-9495-C7C23169AC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821B4-2B42-45EB-99F9-2DD6F93768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Insights on Data Patterns</a:t>
          </a:r>
        </a:p>
      </dgm:t>
    </dgm:pt>
    <dgm:pt modelId="{B88835CB-9F98-4D22-9496-F7CE03BE9D4C}" type="parTrans" cxnId="{5DACF983-28F7-433B-88E2-8FFD45AD7BC0}">
      <dgm:prSet/>
      <dgm:spPr/>
      <dgm:t>
        <a:bodyPr/>
        <a:lstStyle/>
        <a:p>
          <a:endParaRPr lang="en-US"/>
        </a:p>
      </dgm:t>
    </dgm:pt>
    <dgm:pt modelId="{8E7D17A6-1779-4D55-A117-0125C37C3218}" type="sibTrans" cxnId="{5DACF983-28F7-433B-88E2-8FFD45AD7B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0F03EC-DB68-4F08-9DF8-870BC4C90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Price Prediction Model</a:t>
          </a:r>
        </a:p>
      </dgm:t>
    </dgm:pt>
    <dgm:pt modelId="{1C370CA5-6D45-46DC-ABBF-19FC2F233CDD}" type="parTrans" cxnId="{C0320760-85D1-4C09-BEA4-468CF4C95BCA}">
      <dgm:prSet/>
      <dgm:spPr/>
      <dgm:t>
        <a:bodyPr/>
        <a:lstStyle/>
        <a:p>
          <a:endParaRPr lang="en-US"/>
        </a:p>
      </dgm:t>
    </dgm:pt>
    <dgm:pt modelId="{E55980BC-9318-4DCF-950F-4DF80EE19448}" type="sibTrans" cxnId="{C0320760-85D1-4C09-BEA4-468CF4C95B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23570B-25A2-4CB0-8F39-B57DD8F22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Model Accuracy</a:t>
          </a:r>
        </a:p>
      </dgm:t>
    </dgm:pt>
    <dgm:pt modelId="{3A9C432D-4E74-4F53-A492-4A779BDDF4BB}" type="parTrans" cxnId="{15EAAADB-0E21-4803-B3B5-84752D5EA3F2}">
      <dgm:prSet/>
      <dgm:spPr/>
      <dgm:t>
        <a:bodyPr/>
        <a:lstStyle/>
        <a:p>
          <a:endParaRPr lang="en-US"/>
        </a:p>
      </dgm:t>
    </dgm:pt>
    <dgm:pt modelId="{205B10C7-3C49-4F58-9E37-39E18D94B364}" type="sibTrans" cxnId="{15EAAADB-0E21-4803-B3B5-84752D5EA3F2}">
      <dgm:prSet/>
      <dgm:spPr/>
      <dgm:t>
        <a:bodyPr/>
        <a:lstStyle/>
        <a:p>
          <a:endParaRPr lang="en-US"/>
        </a:p>
      </dgm:t>
    </dgm:pt>
    <dgm:pt modelId="{556192CF-02D3-45F9-8775-196E97283E59}" type="pres">
      <dgm:prSet presAssocID="{33F33CF6-A3F5-4E45-A09C-E041B9E85667}" presName="root" presStyleCnt="0">
        <dgm:presLayoutVars>
          <dgm:dir/>
          <dgm:resizeHandles val="exact"/>
        </dgm:presLayoutVars>
      </dgm:prSet>
      <dgm:spPr/>
    </dgm:pt>
    <dgm:pt modelId="{8A48B849-3886-475D-8302-6176670BABC5}" type="pres">
      <dgm:prSet presAssocID="{33F33CF6-A3F5-4E45-A09C-E041B9E85667}" presName="container" presStyleCnt="0">
        <dgm:presLayoutVars>
          <dgm:dir/>
          <dgm:resizeHandles val="exact"/>
        </dgm:presLayoutVars>
      </dgm:prSet>
      <dgm:spPr/>
    </dgm:pt>
    <dgm:pt modelId="{C6574A6E-CFDF-4F70-B2E3-79FFD6502863}" type="pres">
      <dgm:prSet presAssocID="{16CC8D5F-B979-4B20-87D7-2521E1132609}" presName="compNode" presStyleCnt="0"/>
      <dgm:spPr/>
    </dgm:pt>
    <dgm:pt modelId="{DC75F278-F73C-4315-91DE-1F45F4933200}" type="pres">
      <dgm:prSet presAssocID="{16CC8D5F-B979-4B20-87D7-2521E1132609}" presName="iconBgRect" presStyleLbl="bgShp" presStyleIdx="0" presStyleCnt="4"/>
      <dgm:spPr/>
    </dgm:pt>
    <dgm:pt modelId="{C89B34F1-B9A7-44E8-8C22-3323FD80ED7F}" type="pres">
      <dgm:prSet presAssocID="{16CC8D5F-B979-4B20-87D7-2521E11326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4BBB9-591F-4EAD-8036-CEAD1EAFB86B}" type="pres">
      <dgm:prSet presAssocID="{16CC8D5F-B979-4B20-87D7-2521E1132609}" presName="spaceRect" presStyleCnt="0"/>
      <dgm:spPr/>
    </dgm:pt>
    <dgm:pt modelId="{4D7D8749-7CB4-4606-A5F3-043A4F0369B4}" type="pres">
      <dgm:prSet presAssocID="{16CC8D5F-B979-4B20-87D7-2521E1132609}" presName="textRect" presStyleLbl="revTx" presStyleIdx="0" presStyleCnt="4">
        <dgm:presLayoutVars>
          <dgm:chMax val="1"/>
          <dgm:chPref val="1"/>
        </dgm:presLayoutVars>
      </dgm:prSet>
      <dgm:spPr/>
    </dgm:pt>
    <dgm:pt modelId="{3E3BF094-59F8-4384-8CC1-15B5D1A35EF3}" type="pres">
      <dgm:prSet presAssocID="{FC1003EA-D721-459A-89AF-1FC24A001125}" presName="sibTrans" presStyleLbl="sibTrans2D1" presStyleIdx="0" presStyleCnt="0"/>
      <dgm:spPr/>
    </dgm:pt>
    <dgm:pt modelId="{4E91C983-849C-40C2-8687-DFE19A6F8CF4}" type="pres">
      <dgm:prSet presAssocID="{7AC821B4-2B42-45EB-99F9-2DD6F93768AF}" presName="compNode" presStyleCnt="0"/>
      <dgm:spPr/>
    </dgm:pt>
    <dgm:pt modelId="{DD29E91B-2AEE-4133-8E54-90E184DB763A}" type="pres">
      <dgm:prSet presAssocID="{7AC821B4-2B42-45EB-99F9-2DD6F93768AF}" presName="iconBgRect" presStyleLbl="bgShp" presStyleIdx="1" presStyleCnt="4"/>
      <dgm:spPr/>
    </dgm:pt>
    <dgm:pt modelId="{AE968AEC-CCAC-4D6E-835F-1C19C4639170}" type="pres">
      <dgm:prSet presAssocID="{7AC821B4-2B42-45EB-99F9-2DD6F93768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BB07AC-6E00-49AE-9EF2-D5FF65E119C5}" type="pres">
      <dgm:prSet presAssocID="{7AC821B4-2B42-45EB-99F9-2DD6F93768AF}" presName="spaceRect" presStyleCnt="0"/>
      <dgm:spPr/>
    </dgm:pt>
    <dgm:pt modelId="{316BDBE2-0BAE-4BC2-A1CF-14F6D44A7443}" type="pres">
      <dgm:prSet presAssocID="{7AC821B4-2B42-45EB-99F9-2DD6F93768AF}" presName="textRect" presStyleLbl="revTx" presStyleIdx="1" presStyleCnt="4">
        <dgm:presLayoutVars>
          <dgm:chMax val="1"/>
          <dgm:chPref val="1"/>
        </dgm:presLayoutVars>
      </dgm:prSet>
      <dgm:spPr/>
    </dgm:pt>
    <dgm:pt modelId="{E357DA27-78E3-4D9D-842D-15C57C331C26}" type="pres">
      <dgm:prSet presAssocID="{8E7D17A6-1779-4D55-A117-0125C37C3218}" presName="sibTrans" presStyleLbl="sibTrans2D1" presStyleIdx="0" presStyleCnt="0"/>
      <dgm:spPr/>
    </dgm:pt>
    <dgm:pt modelId="{EB9FEC19-84E2-4309-8A22-3FF52948B29B}" type="pres">
      <dgm:prSet presAssocID="{320F03EC-DB68-4F08-9DF8-870BC4C90311}" presName="compNode" presStyleCnt="0"/>
      <dgm:spPr/>
    </dgm:pt>
    <dgm:pt modelId="{4AF8A269-06EA-463C-931F-E0A6A2368B81}" type="pres">
      <dgm:prSet presAssocID="{320F03EC-DB68-4F08-9DF8-870BC4C90311}" presName="iconBgRect" presStyleLbl="bgShp" presStyleIdx="2" presStyleCnt="4"/>
      <dgm:spPr/>
    </dgm:pt>
    <dgm:pt modelId="{90ACE0E4-BF23-4CF0-A240-A9B9B7A76B23}" type="pres">
      <dgm:prSet presAssocID="{320F03EC-DB68-4F08-9DF8-870BC4C903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C8C0476-BB8B-49B7-B49D-0B778EED9F06}" type="pres">
      <dgm:prSet presAssocID="{320F03EC-DB68-4F08-9DF8-870BC4C90311}" presName="spaceRect" presStyleCnt="0"/>
      <dgm:spPr/>
    </dgm:pt>
    <dgm:pt modelId="{A953CEF7-FA13-4492-8D41-87FC0ABD560D}" type="pres">
      <dgm:prSet presAssocID="{320F03EC-DB68-4F08-9DF8-870BC4C90311}" presName="textRect" presStyleLbl="revTx" presStyleIdx="2" presStyleCnt="4">
        <dgm:presLayoutVars>
          <dgm:chMax val="1"/>
          <dgm:chPref val="1"/>
        </dgm:presLayoutVars>
      </dgm:prSet>
      <dgm:spPr/>
    </dgm:pt>
    <dgm:pt modelId="{8307D212-CCEA-4D2A-A234-3D6C6C02BF48}" type="pres">
      <dgm:prSet presAssocID="{E55980BC-9318-4DCF-950F-4DF80EE19448}" presName="sibTrans" presStyleLbl="sibTrans2D1" presStyleIdx="0" presStyleCnt="0"/>
      <dgm:spPr/>
    </dgm:pt>
    <dgm:pt modelId="{AD1746B0-0AD9-4109-B8C3-C5154153E41D}" type="pres">
      <dgm:prSet presAssocID="{FE23570B-25A2-4CB0-8F39-B57DD8F22DB6}" presName="compNode" presStyleCnt="0"/>
      <dgm:spPr/>
    </dgm:pt>
    <dgm:pt modelId="{FEEF7A7D-7DB0-4E59-BB76-23263B9159B9}" type="pres">
      <dgm:prSet presAssocID="{FE23570B-25A2-4CB0-8F39-B57DD8F22DB6}" presName="iconBgRect" presStyleLbl="bgShp" presStyleIdx="3" presStyleCnt="4"/>
      <dgm:spPr/>
    </dgm:pt>
    <dgm:pt modelId="{78204598-E968-492D-B640-D1669A64AEB6}" type="pres">
      <dgm:prSet presAssocID="{FE23570B-25A2-4CB0-8F39-B57DD8F22D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FC1EBD-68D2-43AD-93D6-5660D4A354B4}" type="pres">
      <dgm:prSet presAssocID="{FE23570B-25A2-4CB0-8F39-B57DD8F22DB6}" presName="spaceRect" presStyleCnt="0"/>
      <dgm:spPr/>
    </dgm:pt>
    <dgm:pt modelId="{20278148-7228-4E3B-B4D8-640961FB3656}" type="pres">
      <dgm:prSet presAssocID="{FE23570B-25A2-4CB0-8F39-B57DD8F22D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62FB1A-D156-43E0-9495-C7C23169AC49}" srcId="{33F33CF6-A3F5-4E45-A09C-E041B9E85667}" destId="{16CC8D5F-B979-4B20-87D7-2521E1132609}" srcOrd="0" destOrd="0" parTransId="{A4594AA1-7B13-4941-BE0B-4CC723447A4A}" sibTransId="{FC1003EA-D721-459A-89AF-1FC24A001125}"/>
    <dgm:cxn modelId="{C0320760-85D1-4C09-BEA4-468CF4C95BCA}" srcId="{33F33CF6-A3F5-4E45-A09C-E041B9E85667}" destId="{320F03EC-DB68-4F08-9DF8-870BC4C90311}" srcOrd="2" destOrd="0" parTransId="{1C370CA5-6D45-46DC-ABBF-19FC2F233CDD}" sibTransId="{E55980BC-9318-4DCF-950F-4DF80EE19448}"/>
    <dgm:cxn modelId="{20D4CD46-B378-42E1-B27D-1CB051FC9B00}" type="presOf" srcId="{FE23570B-25A2-4CB0-8F39-B57DD8F22DB6}" destId="{20278148-7228-4E3B-B4D8-640961FB3656}" srcOrd="0" destOrd="0" presId="urn:microsoft.com/office/officeart/2018/2/layout/IconCircleList"/>
    <dgm:cxn modelId="{682A5348-C2C5-49B6-9712-6DC93DF898E6}" type="presOf" srcId="{8E7D17A6-1779-4D55-A117-0125C37C3218}" destId="{E357DA27-78E3-4D9D-842D-15C57C331C26}" srcOrd="0" destOrd="0" presId="urn:microsoft.com/office/officeart/2018/2/layout/IconCircleList"/>
    <dgm:cxn modelId="{503E5449-28E8-4D2E-922E-2B11D313A9D2}" type="presOf" srcId="{FC1003EA-D721-459A-89AF-1FC24A001125}" destId="{3E3BF094-59F8-4384-8CC1-15B5D1A35EF3}" srcOrd="0" destOrd="0" presId="urn:microsoft.com/office/officeart/2018/2/layout/IconCircleList"/>
    <dgm:cxn modelId="{F62E5B56-487A-4F3A-82C8-FEDDEB6EB03E}" type="presOf" srcId="{16CC8D5F-B979-4B20-87D7-2521E1132609}" destId="{4D7D8749-7CB4-4606-A5F3-043A4F0369B4}" srcOrd="0" destOrd="0" presId="urn:microsoft.com/office/officeart/2018/2/layout/IconCircleList"/>
    <dgm:cxn modelId="{5DACF983-28F7-433B-88E2-8FFD45AD7BC0}" srcId="{33F33CF6-A3F5-4E45-A09C-E041B9E85667}" destId="{7AC821B4-2B42-45EB-99F9-2DD6F93768AF}" srcOrd="1" destOrd="0" parTransId="{B88835CB-9F98-4D22-9496-F7CE03BE9D4C}" sibTransId="{8E7D17A6-1779-4D55-A117-0125C37C3218}"/>
    <dgm:cxn modelId="{64B0C08B-1DE9-4DE6-A752-33CC83A5CF73}" type="presOf" srcId="{33F33CF6-A3F5-4E45-A09C-E041B9E85667}" destId="{556192CF-02D3-45F9-8775-196E97283E59}" srcOrd="0" destOrd="0" presId="urn:microsoft.com/office/officeart/2018/2/layout/IconCircleList"/>
    <dgm:cxn modelId="{F043FCB3-05CF-4AE3-871D-CD15B6BADE06}" type="presOf" srcId="{E55980BC-9318-4DCF-950F-4DF80EE19448}" destId="{8307D212-CCEA-4D2A-A234-3D6C6C02BF48}" srcOrd="0" destOrd="0" presId="urn:microsoft.com/office/officeart/2018/2/layout/IconCircleList"/>
    <dgm:cxn modelId="{6A0A04C9-9C89-442A-AF35-DDFA666F781A}" type="presOf" srcId="{7AC821B4-2B42-45EB-99F9-2DD6F93768AF}" destId="{316BDBE2-0BAE-4BC2-A1CF-14F6D44A7443}" srcOrd="0" destOrd="0" presId="urn:microsoft.com/office/officeart/2018/2/layout/IconCircleList"/>
    <dgm:cxn modelId="{15EAAADB-0E21-4803-B3B5-84752D5EA3F2}" srcId="{33F33CF6-A3F5-4E45-A09C-E041B9E85667}" destId="{FE23570B-25A2-4CB0-8F39-B57DD8F22DB6}" srcOrd="3" destOrd="0" parTransId="{3A9C432D-4E74-4F53-A492-4A779BDDF4BB}" sibTransId="{205B10C7-3C49-4F58-9E37-39E18D94B364}"/>
    <dgm:cxn modelId="{1DA4B0E8-1AF5-4505-8D0E-46C94740DDCB}" type="presOf" srcId="{320F03EC-DB68-4F08-9DF8-870BC4C90311}" destId="{A953CEF7-FA13-4492-8D41-87FC0ABD560D}" srcOrd="0" destOrd="0" presId="urn:microsoft.com/office/officeart/2018/2/layout/IconCircleList"/>
    <dgm:cxn modelId="{A1545A53-6B0D-4E43-A891-D4264744F052}" type="presParOf" srcId="{556192CF-02D3-45F9-8775-196E97283E59}" destId="{8A48B849-3886-475D-8302-6176670BABC5}" srcOrd="0" destOrd="0" presId="urn:microsoft.com/office/officeart/2018/2/layout/IconCircleList"/>
    <dgm:cxn modelId="{769AFEAD-63C6-40F9-B6D3-61A0C22155F8}" type="presParOf" srcId="{8A48B849-3886-475D-8302-6176670BABC5}" destId="{C6574A6E-CFDF-4F70-B2E3-79FFD6502863}" srcOrd="0" destOrd="0" presId="urn:microsoft.com/office/officeart/2018/2/layout/IconCircleList"/>
    <dgm:cxn modelId="{D41D1CC6-A9F3-46BD-BC11-E18C143FDB05}" type="presParOf" srcId="{C6574A6E-CFDF-4F70-B2E3-79FFD6502863}" destId="{DC75F278-F73C-4315-91DE-1F45F4933200}" srcOrd="0" destOrd="0" presId="urn:microsoft.com/office/officeart/2018/2/layout/IconCircleList"/>
    <dgm:cxn modelId="{BF55EF84-1369-4370-9D5F-BD91ADBB43B9}" type="presParOf" srcId="{C6574A6E-CFDF-4F70-B2E3-79FFD6502863}" destId="{C89B34F1-B9A7-44E8-8C22-3323FD80ED7F}" srcOrd="1" destOrd="0" presId="urn:microsoft.com/office/officeart/2018/2/layout/IconCircleList"/>
    <dgm:cxn modelId="{25EAE64A-693C-4052-AC76-CFCF2986E1B6}" type="presParOf" srcId="{C6574A6E-CFDF-4F70-B2E3-79FFD6502863}" destId="{3E74BBB9-591F-4EAD-8036-CEAD1EAFB86B}" srcOrd="2" destOrd="0" presId="urn:microsoft.com/office/officeart/2018/2/layout/IconCircleList"/>
    <dgm:cxn modelId="{9DD4A091-92D3-4D21-9895-15C8E1FAB13B}" type="presParOf" srcId="{C6574A6E-CFDF-4F70-B2E3-79FFD6502863}" destId="{4D7D8749-7CB4-4606-A5F3-043A4F0369B4}" srcOrd="3" destOrd="0" presId="urn:microsoft.com/office/officeart/2018/2/layout/IconCircleList"/>
    <dgm:cxn modelId="{F4A9C194-6350-4955-A44C-0771AAFCC969}" type="presParOf" srcId="{8A48B849-3886-475D-8302-6176670BABC5}" destId="{3E3BF094-59F8-4384-8CC1-15B5D1A35EF3}" srcOrd="1" destOrd="0" presId="urn:microsoft.com/office/officeart/2018/2/layout/IconCircleList"/>
    <dgm:cxn modelId="{3140325A-383B-4131-BDF6-D5C1EFAE3405}" type="presParOf" srcId="{8A48B849-3886-475D-8302-6176670BABC5}" destId="{4E91C983-849C-40C2-8687-DFE19A6F8CF4}" srcOrd="2" destOrd="0" presId="urn:microsoft.com/office/officeart/2018/2/layout/IconCircleList"/>
    <dgm:cxn modelId="{44519704-8048-4DB2-9078-2BB3CECC04D4}" type="presParOf" srcId="{4E91C983-849C-40C2-8687-DFE19A6F8CF4}" destId="{DD29E91B-2AEE-4133-8E54-90E184DB763A}" srcOrd="0" destOrd="0" presId="urn:microsoft.com/office/officeart/2018/2/layout/IconCircleList"/>
    <dgm:cxn modelId="{2817B163-2CBE-4373-AB6A-9A6A4787CC17}" type="presParOf" srcId="{4E91C983-849C-40C2-8687-DFE19A6F8CF4}" destId="{AE968AEC-CCAC-4D6E-835F-1C19C4639170}" srcOrd="1" destOrd="0" presId="urn:microsoft.com/office/officeart/2018/2/layout/IconCircleList"/>
    <dgm:cxn modelId="{FB5EBAF6-9EFB-4962-AA0A-6F6DA0E0178B}" type="presParOf" srcId="{4E91C983-849C-40C2-8687-DFE19A6F8CF4}" destId="{94BB07AC-6E00-49AE-9EF2-D5FF65E119C5}" srcOrd="2" destOrd="0" presId="urn:microsoft.com/office/officeart/2018/2/layout/IconCircleList"/>
    <dgm:cxn modelId="{7F523107-FBD1-482C-A07F-6C7A017766D4}" type="presParOf" srcId="{4E91C983-849C-40C2-8687-DFE19A6F8CF4}" destId="{316BDBE2-0BAE-4BC2-A1CF-14F6D44A7443}" srcOrd="3" destOrd="0" presId="urn:microsoft.com/office/officeart/2018/2/layout/IconCircleList"/>
    <dgm:cxn modelId="{FE981EA1-A027-45D1-911A-428DAEEEFDB7}" type="presParOf" srcId="{8A48B849-3886-475D-8302-6176670BABC5}" destId="{E357DA27-78E3-4D9D-842D-15C57C331C26}" srcOrd="3" destOrd="0" presId="urn:microsoft.com/office/officeart/2018/2/layout/IconCircleList"/>
    <dgm:cxn modelId="{020ADBA4-4615-4A4C-97C1-9006C5102B9A}" type="presParOf" srcId="{8A48B849-3886-475D-8302-6176670BABC5}" destId="{EB9FEC19-84E2-4309-8A22-3FF52948B29B}" srcOrd="4" destOrd="0" presId="urn:microsoft.com/office/officeart/2018/2/layout/IconCircleList"/>
    <dgm:cxn modelId="{ADEEC835-ED0E-4A7E-B353-9C11EDD17843}" type="presParOf" srcId="{EB9FEC19-84E2-4309-8A22-3FF52948B29B}" destId="{4AF8A269-06EA-463C-931F-E0A6A2368B81}" srcOrd="0" destOrd="0" presId="urn:microsoft.com/office/officeart/2018/2/layout/IconCircleList"/>
    <dgm:cxn modelId="{FF02580A-6AA5-4889-BCDB-A1447740EFD6}" type="presParOf" srcId="{EB9FEC19-84E2-4309-8A22-3FF52948B29B}" destId="{90ACE0E4-BF23-4CF0-A240-A9B9B7A76B23}" srcOrd="1" destOrd="0" presId="urn:microsoft.com/office/officeart/2018/2/layout/IconCircleList"/>
    <dgm:cxn modelId="{6D396738-77D7-450C-930B-EE6624A9D5EF}" type="presParOf" srcId="{EB9FEC19-84E2-4309-8A22-3FF52948B29B}" destId="{8C8C0476-BB8B-49B7-B49D-0B778EED9F06}" srcOrd="2" destOrd="0" presId="urn:microsoft.com/office/officeart/2018/2/layout/IconCircleList"/>
    <dgm:cxn modelId="{B75DC4D3-F1B2-478C-A91D-F99D96DE5DC9}" type="presParOf" srcId="{EB9FEC19-84E2-4309-8A22-3FF52948B29B}" destId="{A953CEF7-FA13-4492-8D41-87FC0ABD560D}" srcOrd="3" destOrd="0" presId="urn:microsoft.com/office/officeart/2018/2/layout/IconCircleList"/>
    <dgm:cxn modelId="{BA2C56BA-0F0C-4C15-A133-2112194C554D}" type="presParOf" srcId="{8A48B849-3886-475D-8302-6176670BABC5}" destId="{8307D212-CCEA-4D2A-A234-3D6C6C02BF48}" srcOrd="5" destOrd="0" presId="urn:microsoft.com/office/officeart/2018/2/layout/IconCircleList"/>
    <dgm:cxn modelId="{CA174236-FE8B-48A9-8A06-BA7409D2A999}" type="presParOf" srcId="{8A48B849-3886-475D-8302-6176670BABC5}" destId="{AD1746B0-0AD9-4109-B8C3-C5154153E41D}" srcOrd="6" destOrd="0" presId="urn:microsoft.com/office/officeart/2018/2/layout/IconCircleList"/>
    <dgm:cxn modelId="{6DD855C6-AD12-4644-A44E-28AE190E8ADE}" type="presParOf" srcId="{AD1746B0-0AD9-4109-B8C3-C5154153E41D}" destId="{FEEF7A7D-7DB0-4E59-BB76-23263B9159B9}" srcOrd="0" destOrd="0" presId="urn:microsoft.com/office/officeart/2018/2/layout/IconCircleList"/>
    <dgm:cxn modelId="{7E261161-EF51-4B3E-89E3-714E7A3F94B6}" type="presParOf" srcId="{AD1746B0-0AD9-4109-B8C3-C5154153E41D}" destId="{78204598-E968-492D-B640-D1669A64AEB6}" srcOrd="1" destOrd="0" presId="urn:microsoft.com/office/officeart/2018/2/layout/IconCircleList"/>
    <dgm:cxn modelId="{21F743DE-37FE-4703-918D-E4404CA18CB4}" type="presParOf" srcId="{AD1746B0-0AD9-4109-B8C3-C5154153E41D}" destId="{CCFC1EBD-68D2-43AD-93D6-5660D4A354B4}" srcOrd="2" destOrd="0" presId="urn:microsoft.com/office/officeart/2018/2/layout/IconCircleList"/>
    <dgm:cxn modelId="{14660FC3-CAC1-42B8-B95E-C966A065AD81}" type="presParOf" srcId="{AD1746B0-0AD9-4109-B8C3-C5154153E41D}" destId="{20278148-7228-4E3B-B4D8-640961FB36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94996-6510-4276-A126-A01AE2CF184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E71F4C-3239-4019-A482-187A9A7D52A7}">
      <dgm:prSet/>
      <dgm:spPr/>
      <dgm:t>
        <a:bodyPr/>
        <a:lstStyle/>
        <a:p>
          <a:r>
            <a:rPr lang="en-US" dirty="0"/>
            <a:t>This Dataset contains </a:t>
          </a:r>
          <a:r>
            <a:rPr lang="en-US" b="1" dirty="0"/>
            <a:t>234</a:t>
          </a:r>
          <a:r>
            <a:rPr lang="en-US" dirty="0"/>
            <a:t> Crypto </a:t>
          </a:r>
          <a:r>
            <a:rPr lang="en-US" b="1" dirty="0"/>
            <a:t>Coins/Altcoins</a:t>
          </a:r>
          <a:r>
            <a:rPr lang="en-US" dirty="0"/>
            <a:t> with historical Open, High, Low, Close, and Volume (OHLCV) prices traded in the </a:t>
          </a:r>
          <a:r>
            <a:rPr lang="en-US" dirty="0" err="1"/>
            <a:t>Binance</a:t>
          </a:r>
          <a:r>
            <a:rPr lang="en-US" dirty="0"/>
            <a:t> Exchange and various timeframes.</a:t>
          </a:r>
        </a:p>
      </dgm:t>
    </dgm:pt>
    <dgm:pt modelId="{6177C72A-8E13-4FD8-92E8-6F908E2DD573}" type="parTrans" cxnId="{E369095B-F89B-4172-941B-31606F377D7E}">
      <dgm:prSet/>
      <dgm:spPr/>
      <dgm:t>
        <a:bodyPr/>
        <a:lstStyle/>
        <a:p>
          <a:endParaRPr lang="en-US"/>
        </a:p>
      </dgm:t>
    </dgm:pt>
    <dgm:pt modelId="{9E6B364B-4C9C-414C-A007-949C085536CF}" type="sibTrans" cxnId="{E369095B-F89B-4172-941B-31606F377D7E}">
      <dgm:prSet/>
      <dgm:spPr/>
      <dgm:t>
        <a:bodyPr/>
        <a:lstStyle/>
        <a:p>
          <a:endParaRPr lang="en-US"/>
        </a:p>
      </dgm:t>
    </dgm:pt>
    <dgm:pt modelId="{DC45B868-3C2B-434E-BA39-CE56BBA03E6B}" type="pres">
      <dgm:prSet presAssocID="{84D94996-6510-4276-A126-A01AE2CF184A}" presName="linear" presStyleCnt="0">
        <dgm:presLayoutVars>
          <dgm:animLvl val="lvl"/>
          <dgm:resizeHandles val="exact"/>
        </dgm:presLayoutVars>
      </dgm:prSet>
      <dgm:spPr/>
    </dgm:pt>
    <dgm:pt modelId="{7C6C8BD5-3C29-4AB5-A211-C138FA623063}" type="pres">
      <dgm:prSet presAssocID="{85E71F4C-3239-4019-A482-187A9A7D52A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7CBBC35-5D58-48FF-877D-5863F6F47DFA}" type="presOf" srcId="{84D94996-6510-4276-A126-A01AE2CF184A}" destId="{DC45B868-3C2B-434E-BA39-CE56BBA03E6B}" srcOrd="0" destOrd="0" presId="urn:microsoft.com/office/officeart/2005/8/layout/vList2"/>
    <dgm:cxn modelId="{E369095B-F89B-4172-941B-31606F377D7E}" srcId="{84D94996-6510-4276-A126-A01AE2CF184A}" destId="{85E71F4C-3239-4019-A482-187A9A7D52A7}" srcOrd="0" destOrd="0" parTransId="{6177C72A-8E13-4FD8-92E8-6F908E2DD573}" sibTransId="{9E6B364B-4C9C-414C-A007-949C085536CF}"/>
    <dgm:cxn modelId="{69E79D71-C004-4BA6-B39A-C8AFCD263C11}" type="presOf" srcId="{85E71F4C-3239-4019-A482-187A9A7D52A7}" destId="{7C6C8BD5-3C29-4AB5-A211-C138FA623063}" srcOrd="0" destOrd="0" presId="urn:microsoft.com/office/officeart/2005/8/layout/vList2"/>
    <dgm:cxn modelId="{DFA051F3-7C8A-4CF4-9D71-FF22BB3C54EB}" type="presParOf" srcId="{DC45B868-3C2B-434E-BA39-CE56BBA03E6B}" destId="{7C6C8BD5-3C29-4AB5-A211-C138FA6230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92F18-1477-4846-AAB0-C6783C3F06C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8C179-3C76-4188-AB05-AE86A19C1A63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22EBEDA7-7E5E-4B56-AFE4-A1DBF1DD9E55}" type="parTrans" cxnId="{55E77DDF-1F78-436D-8B61-F83C0877300C}">
      <dgm:prSet/>
      <dgm:spPr/>
      <dgm:t>
        <a:bodyPr/>
        <a:lstStyle/>
        <a:p>
          <a:endParaRPr lang="en-US"/>
        </a:p>
      </dgm:t>
    </dgm:pt>
    <dgm:pt modelId="{8DE118A1-596F-4358-9C24-2121218C3C94}" type="sibTrans" cxnId="{55E77DDF-1F78-436D-8B61-F83C0877300C}">
      <dgm:prSet/>
      <dgm:spPr/>
      <dgm:t>
        <a:bodyPr/>
        <a:lstStyle/>
        <a:p>
          <a:endParaRPr lang="en-US"/>
        </a:p>
      </dgm:t>
    </dgm:pt>
    <dgm:pt modelId="{C86A1371-7015-47A5-824E-A3CBD58AEBBA}">
      <dgm:prSet/>
      <dgm:spPr/>
      <dgm:t>
        <a:bodyPr/>
        <a:lstStyle/>
        <a:p>
          <a:r>
            <a:rPr lang="en-US"/>
            <a:t>Differencing</a:t>
          </a:r>
        </a:p>
      </dgm:t>
    </dgm:pt>
    <dgm:pt modelId="{33D7AEBE-E4A8-40E9-ADB7-D1A117433EB1}" type="parTrans" cxnId="{DB7B4778-C540-48CB-9701-60E573BFDE13}">
      <dgm:prSet/>
      <dgm:spPr/>
      <dgm:t>
        <a:bodyPr/>
        <a:lstStyle/>
        <a:p>
          <a:endParaRPr lang="en-US"/>
        </a:p>
      </dgm:t>
    </dgm:pt>
    <dgm:pt modelId="{FD784BB5-8F3E-4970-83B9-9B0B525051C4}" type="sibTrans" cxnId="{DB7B4778-C540-48CB-9701-60E573BFDE13}">
      <dgm:prSet/>
      <dgm:spPr/>
      <dgm:t>
        <a:bodyPr/>
        <a:lstStyle/>
        <a:p>
          <a:endParaRPr lang="en-US"/>
        </a:p>
      </dgm:t>
    </dgm:pt>
    <dgm:pt modelId="{B2D6C19E-0CA9-4B63-A0EF-6E08B71B0042}">
      <dgm:prSet/>
      <dgm:spPr/>
      <dgm:t>
        <a:bodyPr/>
        <a:lstStyle/>
        <a:p>
          <a:r>
            <a:rPr lang="en-US"/>
            <a:t>Rolling Window Statistics</a:t>
          </a:r>
        </a:p>
      </dgm:t>
    </dgm:pt>
    <dgm:pt modelId="{69697B8E-170E-4E17-A47D-2AB01778E7B1}" type="parTrans" cxnId="{80F9B520-C299-4AB8-AC86-9F3EA60238AF}">
      <dgm:prSet/>
      <dgm:spPr/>
      <dgm:t>
        <a:bodyPr/>
        <a:lstStyle/>
        <a:p>
          <a:endParaRPr lang="en-US"/>
        </a:p>
      </dgm:t>
    </dgm:pt>
    <dgm:pt modelId="{0166B2F4-E15A-42FE-A728-3E4DD320810D}" type="sibTrans" cxnId="{80F9B520-C299-4AB8-AC86-9F3EA60238AF}">
      <dgm:prSet/>
      <dgm:spPr/>
      <dgm:t>
        <a:bodyPr/>
        <a:lstStyle/>
        <a:p>
          <a:endParaRPr lang="en-US"/>
        </a:p>
      </dgm:t>
    </dgm:pt>
    <dgm:pt modelId="{5E9E42F1-40F7-4793-86E6-879A241FE8CF}">
      <dgm:prSet/>
      <dgm:spPr/>
      <dgm:t>
        <a:bodyPr/>
        <a:lstStyle/>
        <a:p>
          <a:r>
            <a:rPr lang="en-US"/>
            <a:t>Lag Features</a:t>
          </a:r>
        </a:p>
      </dgm:t>
    </dgm:pt>
    <dgm:pt modelId="{A8C3636A-0C0F-40C7-A1BF-E2ABA70D5CF1}" type="parTrans" cxnId="{D4371CA4-887F-463E-AE24-A36023E10BC1}">
      <dgm:prSet/>
      <dgm:spPr/>
      <dgm:t>
        <a:bodyPr/>
        <a:lstStyle/>
        <a:p>
          <a:endParaRPr lang="en-US"/>
        </a:p>
      </dgm:t>
    </dgm:pt>
    <dgm:pt modelId="{65F01AED-18C0-4619-97BC-D639290FDC36}" type="sibTrans" cxnId="{D4371CA4-887F-463E-AE24-A36023E10BC1}">
      <dgm:prSet/>
      <dgm:spPr/>
      <dgm:t>
        <a:bodyPr/>
        <a:lstStyle/>
        <a:p>
          <a:endParaRPr lang="en-US"/>
        </a:p>
      </dgm:t>
    </dgm:pt>
    <dgm:pt modelId="{A4B7D8DF-0D59-4090-8CA8-73A00D4D0414}">
      <dgm:prSet/>
      <dgm:spPr/>
      <dgm:t>
        <a:bodyPr/>
        <a:lstStyle/>
        <a:p>
          <a:r>
            <a:rPr lang="en-US"/>
            <a:t>Fourier Transforms</a:t>
          </a:r>
        </a:p>
      </dgm:t>
    </dgm:pt>
    <dgm:pt modelId="{675792D9-5506-4615-BC3E-F637D37D96E3}" type="parTrans" cxnId="{59AA5B7F-8D14-4A3F-8088-E215EAB5AC15}">
      <dgm:prSet/>
      <dgm:spPr/>
      <dgm:t>
        <a:bodyPr/>
        <a:lstStyle/>
        <a:p>
          <a:endParaRPr lang="en-US"/>
        </a:p>
      </dgm:t>
    </dgm:pt>
    <dgm:pt modelId="{F276D1AC-C678-4F87-8A7E-1A5CFF31D010}" type="sibTrans" cxnId="{59AA5B7F-8D14-4A3F-8088-E215EAB5AC15}">
      <dgm:prSet/>
      <dgm:spPr/>
      <dgm:t>
        <a:bodyPr/>
        <a:lstStyle/>
        <a:p>
          <a:endParaRPr lang="en-US"/>
        </a:p>
      </dgm:t>
    </dgm:pt>
    <dgm:pt modelId="{BCF7C0B2-22EE-418B-9CC5-CE4F5AD0E989}">
      <dgm:prSet/>
      <dgm:spPr/>
      <dgm:t>
        <a:bodyPr/>
        <a:lstStyle/>
        <a:p>
          <a:r>
            <a:rPr lang="en-US"/>
            <a:t>Holiday Indicators</a:t>
          </a:r>
        </a:p>
      </dgm:t>
    </dgm:pt>
    <dgm:pt modelId="{6BFF5DCB-418D-4519-8759-CC7568FB5505}" type="parTrans" cxnId="{40EB9C01-8C0B-4D5C-BF98-F04F9D3098B4}">
      <dgm:prSet/>
      <dgm:spPr/>
      <dgm:t>
        <a:bodyPr/>
        <a:lstStyle/>
        <a:p>
          <a:endParaRPr lang="en-US"/>
        </a:p>
      </dgm:t>
    </dgm:pt>
    <dgm:pt modelId="{B80E0813-EC8F-44A7-9A1C-CD4BCAE78BBF}" type="sibTrans" cxnId="{40EB9C01-8C0B-4D5C-BF98-F04F9D3098B4}">
      <dgm:prSet/>
      <dgm:spPr/>
      <dgm:t>
        <a:bodyPr/>
        <a:lstStyle/>
        <a:p>
          <a:endParaRPr lang="en-US"/>
        </a:p>
      </dgm:t>
    </dgm:pt>
    <dgm:pt modelId="{4DE2B30A-DF65-436F-8CDA-6D9613829CD6}">
      <dgm:prSet/>
      <dgm:spPr/>
      <dgm:t>
        <a:bodyPr/>
        <a:lstStyle/>
        <a:p>
          <a:r>
            <a:rPr lang="en-US"/>
            <a:t>Market Indicators</a:t>
          </a:r>
        </a:p>
      </dgm:t>
    </dgm:pt>
    <dgm:pt modelId="{9F5CA30F-859E-4001-A818-4FFB2BB2AE1B}" type="parTrans" cxnId="{B3591822-A2A9-49FC-87CC-D97F91832337}">
      <dgm:prSet/>
      <dgm:spPr/>
      <dgm:t>
        <a:bodyPr/>
        <a:lstStyle/>
        <a:p>
          <a:endParaRPr lang="en-US"/>
        </a:p>
      </dgm:t>
    </dgm:pt>
    <dgm:pt modelId="{ACF3593B-9234-45BD-BF8D-35BAFFA04FA1}" type="sibTrans" cxnId="{B3591822-A2A9-49FC-87CC-D97F91832337}">
      <dgm:prSet/>
      <dgm:spPr/>
      <dgm:t>
        <a:bodyPr/>
        <a:lstStyle/>
        <a:p>
          <a:endParaRPr lang="en-US"/>
        </a:p>
      </dgm:t>
    </dgm:pt>
    <dgm:pt modelId="{E84EDCE1-A190-47DB-8580-5003608CB22D}" type="pres">
      <dgm:prSet presAssocID="{09992F18-1477-4846-AAB0-C6783C3F06CE}" presName="linear" presStyleCnt="0">
        <dgm:presLayoutVars>
          <dgm:animLvl val="lvl"/>
          <dgm:resizeHandles val="exact"/>
        </dgm:presLayoutVars>
      </dgm:prSet>
      <dgm:spPr/>
    </dgm:pt>
    <dgm:pt modelId="{C78EAF1B-8378-4B9E-A3C6-AA533499B89B}" type="pres">
      <dgm:prSet presAssocID="{2B38C179-3C76-4188-AB05-AE86A19C1A6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692A68B-B895-4D2F-9F36-1271A02DFFD8}" type="pres">
      <dgm:prSet presAssocID="{8DE118A1-596F-4358-9C24-2121218C3C94}" presName="spacer" presStyleCnt="0"/>
      <dgm:spPr/>
    </dgm:pt>
    <dgm:pt modelId="{EC48AE64-C3FC-4FF7-AAB4-230C0DE7763B}" type="pres">
      <dgm:prSet presAssocID="{C86A1371-7015-47A5-824E-A3CBD58AEBB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278134D-B212-47F8-BB5C-D1135913091F}" type="pres">
      <dgm:prSet presAssocID="{FD784BB5-8F3E-4970-83B9-9B0B525051C4}" presName="spacer" presStyleCnt="0"/>
      <dgm:spPr/>
    </dgm:pt>
    <dgm:pt modelId="{36A4C7EE-EB3C-41C1-B1F4-E23D9D209620}" type="pres">
      <dgm:prSet presAssocID="{B2D6C19E-0CA9-4B63-A0EF-6E08B71B004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5D16A4F-85B2-4724-BAD5-03C7EDF8BE75}" type="pres">
      <dgm:prSet presAssocID="{0166B2F4-E15A-42FE-A728-3E4DD320810D}" presName="spacer" presStyleCnt="0"/>
      <dgm:spPr/>
    </dgm:pt>
    <dgm:pt modelId="{E7A3452D-CDDE-4326-AA6B-ECD31D4E0B82}" type="pres">
      <dgm:prSet presAssocID="{5E9E42F1-40F7-4793-86E6-879A241FE8C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2EEB581-A45A-4D0D-B56E-FC1EC44EC158}" type="pres">
      <dgm:prSet presAssocID="{65F01AED-18C0-4619-97BC-D639290FDC36}" presName="spacer" presStyleCnt="0"/>
      <dgm:spPr/>
    </dgm:pt>
    <dgm:pt modelId="{78F3D5C8-31A1-4A65-80E7-6164BC595326}" type="pres">
      <dgm:prSet presAssocID="{A4B7D8DF-0D59-4090-8CA8-73A00D4D04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99CE3E4-DB62-4565-AF3D-8C7283077B76}" type="pres">
      <dgm:prSet presAssocID="{F276D1AC-C678-4F87-8A7E-1A5CFF31D010}" presName="spacer" presStyleCnt="0"/>
      <dgm:spPr/>
    </dgm:pt>
    <dgm:pt modelId="{CFE2BFF1-A74D-4F2F-AA64-081E027ECF8C}" type="pres">
      <dgm:prSet presAssocID="{BCF7C0B2-22EE-418B-9CC5-CE4F5AD0E98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68049CB-9ABF-4C80-B862-D48DB799034E}" type="pres">
      <dgm:prSet presAssocID="{B80E0813-EC8F-44A7-9A1C-CD4BCAE78BBF}" presName="spacer" presStyleCnt="0"/>
      <dgm:spPr/>
    </dgm:pt>
    <dgm:pt modelId="{CDB8F0F6-81FC-4315-B54D-B41799A3E415}" type="pres">
      <dgm:prSet presAssocID="{4DE2B30A-DF65-436F-8CDA-6D9613829CD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0EB9C01-8C0B-4D5C-BF98-F04F9D3098B4}" srcId="{09992F18-1477-4846-AAB0-C6783C3F06CE}" destId="{BCF7C0B2-22EE-418B-9CC5-CE4F5AD0E989}" srcOrd="5" destOrd="0" parTransId="{6BFF5DCB-418D-4519-8759-CC7568FB5505}" sibTransId="{B80E0813-EC8F-44A7-9A1C-CD4BCAE78BBF}"/>
    <dgm:cxn modelId="{72753716-2D1C-4913-A7CE-2E84B814A66D}" type="presOf" srcId="{2B38C179-3C76-4188-AB05-AE86A19C1A63}" destId="{C78EAF1B-8378-4B9E-A3C6-AA533499B89B}" srcOrd="0" destOrd="0" presId="urn:microsoft.com/office/officeart/2005/8/layout/vList2"/>
    <dgm:cxn modelId="{80F9B520-C299-4AB8-AC86-9F3EA60238AF}" srcId="{09992F18-1477-4846-AAB0-C6783C3F06CE}" destId="{B2D6C19E-0CA9-4B63-A0EF-6E08B71B0042}" srcOrd="2" destOrd="0" parTransId="{69697B8E-170E-4E17-A47D-2AB01778E7B1}" sibTransId="{0166B2F4-E15A-42FE-A728-3E4DD320810D}"/>
    <dgm:cxn modelId="{B3591822-A2A9-49FC-87CC-D97F91832337}" srcId="{09992F18-1477-4846-AAB0-C6783C3F06CE}" destId="{4DE2B30A-DF65-436F-8CDA-6D9613829CD6}" srcOrd="6" destOrd="0" parTransId="{9F5CA30F-859E-4001-A818-4FFB2BB2AE1B}" sibTransId="{ACF3593B-9234-45BD-BF8D-35BAFFA04FA1}"/>
    <dgm:cxn modelId="{AD0ED533-B976-4C62-B6EE-8ECCF82A42E4}" type="presOf" srcId="{5E9E42F1-40F7-4793-86E6-879A241FE8CF}" destId="{E7A3452D-CDDE-4326-AA6B-ECD31D4E0B82}" srcOrd="0" destOrd="0" presId="urn:microsoft.com/office/officeart/2005/8/layout/vList2"/>
    <dgm:cxn modelId="{4EF91D76-6096-4789-B492-C6142FC1F623}" type="presOf" srcId="{B2D6C19E-0CA9-4B63-A0EF-6E08B71B0042}" destId="{36A4C7EE-EB3C-41C1-B1F4-E23D9D209620}" srcOrd="0" destOrd="0" presId="urn:microsoft.com/office/officeart/2005/8/layout/vList2"/>
    <dgm:cxn modelId="{DB7B4778-C540-48CB-9701-60E573BFDE13}" srcId="{09992F18-1477-4846-AAB0-C6783C3F06CE}" destId="{C86A1371-7015-47A5-824E-A3CBD58AEBBA}" srcOrd="1" destOrd="0" parTransId="{33D7AEBE-E4A8-40E9-ADB7-D1A117433EB1}" sibTransId="{FD784BB5-8F3E-4970-83B9-9B0B525051C4}"/>
    <dgm:cxn modelId="{59AA5B7F-8D14-4A3F-8088-E215EAB5AC15}" srcId="{09992F18-1477-4846-AAB0-C6783C3F06CE}" destId="{A4B7D8DF-0D59-4090-8CA8-73A00D4D0414}" srcOrd="4" destOrd="0" parTransId="{675792D9-5506-4615-BC3E-F637D37D96E3}" sibTransId="{F276D1AC-C678-4F87-8A7E-1A5CFF31D010}"/>
    <dgm:cxn modelId="{AF30339C-AB24-4E1F-B6FA-9662A778436A}" type="presOf" srcId="{BCF7C0B2-22EE-418B-9CC5-CE4F5AD0E989}" destId="{CFE2BFF1-A74D-4F2F-AA64-081E027ECF8C}" srcOrd="0" destOrd="0" presId="urn:microsoft.com/office/officeart/2005/8/layout/vList2"/>
    <dgm:cxn modelId="{D4371CA4-887F-463E-AE24-A36023E10BC1}" srcId="{09992F18-1477-4846-AAB0-C6783C3F06CE}" destId="{5E9E42F1-40F7-4793-86E6-879A241FE8CF}" srcOrd="3" destOrd="0" parTransId="{A8C3636A-0C0F-40C7-A1BF-E2ABA70D5CF1}" sibTransId="{65F01AED-18C0-4619-97BC-D639290FDC36}"/>
    <dgm:cxn modelId="{2891F9AC-D6EC-43FD-9016-541CD0796173}" type="presOf" srcId="{C86A1371-7015-47A5-824E-A3CBD58AEBBA}" destId="{EC48AE64-C3FC-4FF7-AAB4-230C0DE7763B}" srcOrd="0" destOrd="0" presId="urn:microsoft.com/office/officeart/2005/8/layout/vList2"/>
    <dgm:cxn modelId="{0A6CDFCC-2FA6-4539-94F9-875322ECAFCC}" type="presOf" srcId="{4DE2B30A-DF65-436F-8CDA-6D9613829CD6}" destId="{CDB8F0F6-81FC-4315-B54D-B41799A3E415}" srcOrd="0" destOrd="0" presId="urn:microsoft.com/office/officeart/2005/8/layout/vList2"/>
    <dgm:cxn modelId="{79723AD9-371C-437D-A048-30A8704806B5}" type="presOf" srcId="{A4B7D8DF-0D59-4090-8CA8-73A00D4D0414}" destId="{78F3D5C8-31A1-4A65-80E7-6164BC595326}" srcOrd="0" destOrd="0" presId="urn:microsoft.com/office/officeart/2005/8/layout/vList2"/>
    <dgm:cxn modelId="{1C4710DD-5889-4C31-98DE-90EAB1C2A956}" type="presOf" srcId="{09992F18-1477-4846-AAB0-C6783C3F06CE}" destId="{E84EDCE1-A190-47DB-8580-5003608CB22D}" srcOrd="0" destOrd="0" presId="urn:microsoft.com/office/officeart/2005/8/layout/vList2"/>
    <dgm:cxn modelId="{55E77DDF-1F78-436D-8B61-F83C0877300C}" srcId="{09992F18-1477-4846-AAB0-C6783C3F06CE}" destId="{2B38C179-3C76-4188-AB05-AE86A19C1A63}" srcOrd="0" destOrd="0" parTransId="{22EBEDA7-7E5E-4B56-AFE4-A1DBF1DD9E55}" sibTransId="{8DE118A1-596F-4358-9C24-2121218C3C94}"/>
    <dgm:cxn modelId="{CA73B283-0E62-47EE-B964-30C0529970B7}" type="presParOf" srcId="{E84EDCE1-A190-47DB-8580-5003608CB22D}" destId="{C78EAF1B-8378-4B9E-A3C6-AA533499B89B}" srcOrd="0" destOrd="0" presId="urn:microsoft.com/office/officeart/2005/8/layout/vList2"/>
    <dgm:cxn modelId="{FD27418B-8D22-4885-BCE4-CDD6FB457272}" type="presParOf" srcId="{E84EDCE1-A190-47DB-8580-5003608CB22D}" destId="{F692A68B-B895-4D2F-9F36-1271A02DFFD8}" srcOrd="1" destOrd="0" presId="urn:microsoft.com/office/officeart/2005/8/layout/vList2"/>
    <dgm:cxn modelId="{073C43DB-7F9C-4249-979B-B1F6D79FBA76}" type="presParOf" srcId="{E84EDCE1-A190-47DB-8580-5003608CB22D}" destId="{EC48AE64-C3FC-4FF7-AAB4-230C0DE7763B}" srcOrd="2" destOrd="0" presId="urn:microsoft.com/office/officeart/2005/8/layout/vList2"/>
    <dgm:cxn modelId="{5C43666E-0003-4212-A110-2C911D25F182}" type="presParOf" srcId="{E84EDCE1-A190-47DB-8580-5003608CB22D}" destId="{1278134D-B212-47F8-BB5C-D1135913091F}" srcOrd="3" destOrd="0" presId="urn:microsoft.com/office/officeart/2005/8/layout/vList2"/>
    <dgm:cxn modelId="{75E82552-2856-4BE0-BA63-D3EFF8BB07E4}" type="presParOf" srcId="{E84EDCE1-A190-47DB-8580-5003608CB22D}" destId="{36A4C7EE-EB3C-41C1-B1F4-E23D9D209620}" srcOrd="4" destOrd="0" presId="urn:microsoft.com/office/officeart/2005/8/layout/vList2"/>
    <dgm:cxn modelId="{1D6611F0-A69B-46C7-BB38-41186F1254BF}" type="presParOf" srcId="{E84EDCE1-A190-47DB-8580-5003608CB22D}" destId="{15D16A4F-85B2-4724-BAD5-03C7EDF8BE75}" srcOrd="5" destOrd="0" presId="urn:microsoft.com/office/officeart/2005/8/layout/vList2"/>
    <dgm:cxn modelId="{CF7B4C95-40DB-436B-B6E7-0E3524CBF575}" type="presParOf" srcId="{E84EDCE1-A190-47DB-8580-5003608CB22D}" destId="{E7A3452D-CDDE-4326-AA6B-ECD31D4E0B82}" srcOrd="6" destOrd="0" presId="urn:microsoft.com/office/officeart/2005/8/layout/vList2"/>
    <dgm:cxn modelId="{10BC83FD-89FF-4EC0-9B6B-166106275722}" type="presParOf" srcId="{E84EDCE1-A190-47DB-8580-5003608CB22D}" destId="{02EEB581-A45A-4D0D-B56E-FC1EC44EC158}" srcOrd="7" destOrd="0" presId="urn:microsoft.com/office/officeart/2005/8/layout/vList2"/>
    <dgm:cxn modelId="{C0A6151B-31EA-4049-8485-44E073B3E73A}" type="presParOf" srcId="{E84EDCE1-A190-47DB-8580-5003608CB22D}" destId="{78F3D5C8-31A1-4A65-80E7-6164BC595326}" srcOrd="8" destOrd="0" presId="urn:microsoft.com/office/officeart/2005/8/layout/vList2"/>
    <dgm:cxn modelId="{F81AEDBF-5E25-44FC-93EA-17A7FFA80B73}" type="presParOf" srcId="{E84EDCE1-A190-47DB-8580-5003608CB22D}" destId="{E99CE3E4-DB62-4565-AF3D-8C7283077B76}" srcOrd="9" destOrd="0" presId="urn:microsoft.com/office/officeart/2005/8/layout/vList2"/>
    <dgm:cxn modelId="{1A3341EA-F229-429B-AF41-A94E3F586398}" type="presParOf" srcId="{E84EDCE1-A190-47DB-8580-5003608CB22D}" destId="{CFE2BFF1-A74D-4F2F-AA64-081E027ECF8C}" srcOrd="10" destOrd="0" presId="urn:microsoft.com/office/officeart/2005/8/layout/vList2"/>
    <dgm:cxn modelId="{4ABA1EEA-A10C-4891-9A19-F2C8631A35F4}" type="presParOf" srcId="{E84EDCE1-A190-47DB-8580-5003608CB22D}" destId="{068049CB-9ABF-4C80-B862-D48DB799034E}" srcOrd="11" destOrd="0" presId="urn:microsoft.com/office/officeart/2005/8/layout/vList2"/>
    <dgm:cxn modelId="{DFCD9F56-1DCF-48A5-9866-C46DC84AE6D2}" type="presParOf" srcId="{E84EDCE1-A190-47DB-8580-5003608CB22D}" destId="{CDB8F0F6-81FC-4315-B54D-B41799A3E41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9ADBF-5AC1-4F04-8263-D04A4504F7F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3E325C8-82F2-4F65-BFB7-75BD4019EA30}">
      <dgm:prSet/>
      <dgm:spPr/>
      <dgm:t>
        <a:bodyPr/>
        <a:lstStyle/>
        <a:p>
          <a:r>
            <a:rPr lang="en-US"/>
            <a:t>1. </a:t>
          </a:r>
          <a:r>
            <a:rPr lang="en-US" b="0" i="0"/>
            <a:t>Root Mean Square Error</a:t>
          </a:r>
          <a:endParaRPr lang="en-US"/>
        </a:p>
      </dgm:t>
    </dgm:pt>
    <dgm:pt modelId="{3FC03A32-F752-438A-8A71-65C0EA937080}" type="parTrans" cxnId="{AE66CD58-2348-45A2-9BA4-C6F8EF2E0261}">
      <dgm:prSet/>
      <dgm:spPr/>
      <dgm:t>
        <a:bodyPr/>
        <a:lstStyle/>
        <a:p>
          <a:endParaRPr lang="en-US"/>
        </a:p>
      </dgm:t>
    </dgm:pt>
    <dgm:pt modelId="{8BCEDAE7-24D1-4F59-8D01-E0B628192EE5}" type="sibTrans" cxnId="{AE66CD58-2348-45A2-9BA4-C6F8EF2E0261}">
      <dgm:prSet/>
      <dgm:spPr/>
      <dgm:t>
        <a:bodyPr/>
        <a:lstStyle/>
        <a:p>
          <a:endParaRPr lang="en-US"/>
        </a:p>
      </dgm:t>
    </dgm:pt>
    <dgm:pt modelId="{F3168DE9-8F90-4329-8CA3-E7D478AED31C}">
      <dgm:prSet/>
      <dgm:spPr/>
      <dgm:t>
        <a:bodyPr/>
        <a:lstStyle/>
        <a:p>
          <a:r>
            <a:rPr lang="en-US"/>
            <a:t>2. mean absolute error</a:t>
          </a:r>
        </a:p>
      </dgm:t>
    </dgm:pt>
    <dgm:pt modelId="{25D7180A-E2CD-43D3-957A-03D77F62FC1C}" type="parTrans" cxnId="{7478C741-D379-49A1-B203-68C0D57555C3}">
      <dgm:prSet/>
      <dgm:spPr/>
      <dgm:t>
        <a:bodyPr/>
        <a:lstStyle/>
        <a:p>
          <a:endParaRPr lang="en-US"/>
        </a:p>
      </dgm:t>
    </dgm:pt>
    <dgm:pt modelId="{87F00806-F88A-4F6E-8D16-D34C75ACED46}" type="sibTrans" cxnId="{7478C741-D379-49A1-B203-68C0D57555C3}">
      <dgm:prSet/>
      <dgm:spPr/>
      <dgm:t>
        <a:bodyPr/>
        <a:lstStyle/>
        <a:p>
          <a:endParaRPr lang="en-US"/>
        </a:p>
      </dgm:t>
    </dgm:pt>
    <dgm:pt modelId="{3E302683-DC15-4099-A27F-EAFD7E378EFF}">
      <dgm:prSet/>
      <dgm:spPr/>
      <dgm:t>
        <a:bodyPr/>
        <a:lstStyle/>
        <a:p>
          <a:r>
            <a:rPr lang="en-US"/>
            <a:t>3. mean absolute percentage error</a:t>
          </a:r>
        </a:p>
      </dgm:t>
    </dgm:pt>
    <dgm:pt modelId="{A1F855C8-045C-4AEB-B5F5-7F1E8CD655AF}" type="parTrans" cxnId="{4D09F9C6-FE5B-4C7B-83DB-F3F7D342731C}">
      <dgm:prSet/>
      <dgm:spPr/>
      <dgm:t>
        <a:bodyPr/>
        <a:lstStyle/>
        <a:p>
          <a:endParaRPr lang="en-US"/>
        </a:p>
      </dgm:t>
    </dgm:pt>
    <dgm:pt modelId="{96A3A7A1-F4FA-4C16-988F-CF2612A4AFD7}" type="sibTrans" cxnId="{4D09F9C6-FE5B-4C7B-83DB-F3F7D342731C}">
      <dgm:prSet/>
      <dgm:spPr/>
      <dgm:t>
        <a:bodyPr/>
        <a:lstStyle/>
        <a:p>
          <a:endParaRPr lang="en-US"/>
        </a:p>
      </dgm:t>
    </dgm:pt>
    <dgm:pt modelId="{8FB7A7DB-AE32-46DC-89B3-A027681314B3}" type="pres">
      <dgm:prSet presAssocID="{E449ADBF-5AC1-4F04-8263-D04A4504F7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090F13-7681-40DD-87CA-FA0BA63F20F3}" type="pres">
      <dgm:prSet presAssocID="{73E325C8-82F2-4F65-BFB7-75BD4019EA30}" presName="hierRoot1" presStyleCnt="0"/>
      <dgm:spPr/>
    </dgm:pt>
    <dgm:pt modelId="{518D1FCB-E567-4D87-BC4F-A80952DAC3E9}" type="pres">
      <dgm:prSet presAssocID="{73E325C8-82F2-4F65-BFB7-75BD4019EA30}" presName="composite" presStyleCnt="0"/>
      <dgm:spPr/>
    </dgm:pt>
    <dgm:pt modelId="{64EB0D00-8756-4705-B438-5E9736AD3CE2}" type="pres">
      <dgm:prSet presAssocID="{73E325C8-82F2-4F65-BFB7-75BD4019EA30}" presName="background" presStyleLbl="node0" presStyleIdx="0" presStyleCnt="3"/>
      <dgm:spPr/>
    </dgm:pt>
    <dgm:pt modelId="{0DA4CAB0-406F-42F5-B78D-CA699D2BC057}" type="pres">
      <dgm:prSet presAssocID="{73E325C8-82F2-4F65-BFB7-75BD4019EA30}" presName="text" presStyleLbl="fgAcc0" presStyleIdx="0" presStyleCnt="3">
        <dgm:presLayoutVars>
          <dgm:chPref val="3"/>
        </dgm:presLayoutVars>
      </dgm:prSet>
      <dgm:spPr/>
    </dgm:pt>
    <dgm:pt modelId="{E9C0DE56-5064-4293-9260-3EC3C2865D0B}" type="pres">
      <dgm:prSet presAssocID="{73E325C8-82F2-4F65-BFB7-75BD4019EA30}" presName="hierChild2" presStyleCnt="0"/>
      <dgm:spPr/>
    </dgm:pt>
    <dgm:pt modelId="{E9DC914E-AF03-4DC8-B804-81C4EE339C02}" type="pres">
      <dgm:prSet presAssocID="{F3168DE9-8F90-4329-8CA3-E7D478AED31C}" presName="hierRoot1" presStyleCnt="0"/>
      <dgm:spPr/>
    </dgm:pt>
    <dgm:pt modelId="{7018E273-F19B-439B-86A4-737B09357AF7}" type="pres">
      <dgm:prSet presAssocID="{F3168DE9-8F90-4329-8CA3-E7D478AED31C}" presName="composite" presStyleCnt="0"/>
      <dgm:spPr/>
    </dgm:pt>
    <dgm:pt modelId="{B05EBC2C-C763-4517-9EE3-F8E917BD065B}" type="pres">
      <dgm:prSet presAssocID="{F3168DE9-8F90-4329-8CA3-E7D478AED31C}" presName="background" presStyleLbl="node0" presStyleIdx="1" presStyleCnt="3"/>
      <dgm:spPr/>
    </dgm:pt>
    <dgm:pt modelId="{0EB8E218-6069-4160-8151-C169362E8E99}" type="pres">
      <dgm:prSet presAssocID="{F3168DE9-8F90-4329-8CA3-E7D478AED31C}" presName="text" presStyleLbl="fgAcc0" presStyleIdx="1" presStyleCnt="3">
        <dgm:presLayoutVars>
          <dgm:chPref val="3"/>
        </dgm:presLayoutVars>
      </dgm:prSet>
      <dgm:spPr/>
    </dgm:pt>
    <dgm:pt modelId="{868ED6FE-004B-41CC-953B-40E617001DB9}" type="pres">
      <dgm:prSet presAssocID="{F3168DE9-8F90-4329-8CA3-E7D478AED31C}" presName="hierChild2" presStyleCnt="0"/>
      <dgm:spPr/>
    </dgm:pt>
    <dgm:pt modelId="{15C3E4F6-7C9F-486C-9FB9-B7FC17B85D14}" type="pres">
      <dgm:prSet presAssocID="{3E302683-DC15-4099-A27F-EAFD7E378EFF}" presName="hierRoot1" presStyleCnt="0"/>
      <dgm:spPr/>
    </dgm:pt>
    <dgm:pt modelId="{7A91CBA7-702E-4B59-A9D7-08B837308487}" type="pres">
      <dgm:prSet presAssocID="{3E302683-DC15-4099-A27F-EAFD7E378EFF}" presName="composite" presStyleCnt="0"/>
      <dgm:spPr/>
    </dgm:pt>
    <dgm:pt modelId="{7136C18D-FC36-4624-9D42-52295BDDA25C}" type="pres">
      <dgm:prSet presAssocID="{3E302683-DC15-4099-A27F-EAFD7E378EFF}" presName="background" presStyleLbl="node0" presStyleIdx="2" presStyleCnt="3"/>
      <dgm:spPr/>
    </dgm:pt>
    <dgm:pt modelId="{E6EF7FBB-2CE1-4C25-B1CD-5F672F063C9F}" type="pres">
      <dgm:prSet presAssocID="{3E302683-DC15-4099-A27F-EAFD7E378EFF}" presName="text" presStyleLbl="fgAcc0" presStyleIdx="2" presStyleCnt="3">
        <dgm:presLayoutVars>
          <dgm:chPref val="3"/>
        </dgm:presLayoutVars>
      </dgm:prSet>
      <dgm:spPr/>
    </dgm:pt>
    <dgm:pt modelId="{7CB73747-DE10-4756-B2B1-7DB5316022C7}" type="pres">
      <dgm:prSet presAssocID="{3E302683-DC15-4099-A27F-EAFD7E378EFF}" presName="hierChild2" presStyleCnt="0"/>
      <dgm:spPr/>
    </dgm:pt>
  </dgm:ptLst>
  <dgm:cxnLst>
    <dgm:cxn modelId="{7478C741-D379-49A1-B203-68C0D57555C3}" srcId="{E449ADBF-5AC1-4F04-8263-D04A4504F7F3}" destId="{F3168DE9-8F90-4329-8CA3-E7D478AED31C}" srcOrd="1" destOrd="0" parTransId="{25D7180A-E2CD-43D3-957A-03D77F62FC1C}" sibTransId="{87F00806-F88A-4F6E-8D16-D34C75ACED46}"/>
    <dgm:cxn modelId="{AE66CD58-2348-45A2-9BA4-C6F8EF2E0261}" srcId="{E449ADBF-5AC1-4F04-8263-D04A4504F7F3}" destId="{73E325C8-82F2-4F65-BFB7-75BD4019EA30}" srcOrd="0" destOrd="0" parTransId="{3FC03A32-F752-438A-8A71-65C0EA937080}" sibTransId="{8BCEDAE7-24D1-4F59-8D01-E0B628192EE5}"/>
    <dgm:cxn modelId="{55E9559B-D865-4A23-AA9A-603630584996}" type="presOf" srcId="{F3168DE9-8F90-4329-8CA3-E7D478AED31C}" destId="{0EB8E218-6069-4160-8151-C169362E8E99}" srcOrd="0" destOrd="0" presId="urn:microsoft.com/office/officeart/2005/8/layout/hierarchy1"/>
    <dgm:cxn modelId="{4D09F9C6-FE5B-4C7B-83DB-F3F7D342731C}" srcId="{E449ADBF-5AC1-4F04-8263-D04A4504F7F3}" destId="{3E302683-DC15-4099-A27F-EAFD7E378EFF}" srcOrd="2" destOrd="0" parTransId="{A1F855C8-045C-4AEB-B5F5-7F1E8CD655AF}" sibTransId="{96A3A7A1-F4FA-4C16-988F-CF2612A4AFD7}"/>
    <dgm:cxn modelId="{11A1BCCA-2891-4F36-893A-EA84E75700C5}" type="presOf" srcId="{E449ADBF-5AC1-4F04-8263-D04A4504F7F3}" destId="{8FB7A7DB-AE32-46DC-89B3-A027681314B3}" srcOrd="0" destOrd="0" presId="urn:microsoft.com/office/officeart/2005/8/layout/hierarchy1"/>
    <dgm:cxn modelId="{9C7E09E2-E70B-49CE-8F68-4919877E4841}" type="presOf" srcId="{73E325C8-82F2-4F65-BFB7-75BD4019EA30}" destId="{0DA4CAB0-406F-42F5-B78D-CA699D2BC057}" srcOrd="0" destOrd="0" presId="urn:microsoft.com/office/officeart/2005/8/layout/hierarchy1"/>
    <dgm:cxn modelId="{C3F24DF1-95A8-443C-B06E-1417CD343D43}" type="presOf" srcId="{3E302683-DC15-4099-A27F-EAFD7E378EFF}" destId="{E6EF7FBB-2CE1-4C25-B1CD-5F672F063C9F}" srcOrd="0" destOrd="0" presId="urn:microsoft.com/office/officeart/2005/8/layout/hierarchy1"/>
    <dgm:cxn modelId="{171F83F0-0395-4CD0-8070-D426CACE099D}" type="presParOf" srcId="{8FB7A7DB-AE32-46DC-89B3-A027681314B3}" destId="{A8090F13-7681-40DD-87CA-FA0BA63F20F3}" srcOrd="0" destOrd="0" presId="urn:microsoft.com/office/officeart/2005/8/layout/hierarchy1"/>
    <dgm:cxn modelId="{D307BD97-2693-4EC6-B8BB-D8D57A1EAFA0}" type="presParOf" srcId="{A8090F13-7681-40DD-87CA-FA0BA63F20F3}" destId="{518D1FCB-E567-4D87-BC4F-A80952DAC3E9}" srcOrd="0" destOrd="0" presId="urn:microsoft.com/office/officeart/2005/8/layout/hierarchy1"/>
    <dgm:cxn modelId="{5F36E550-8FFE-45F7-844F-F7D3CC248E5A}" type="presParOf" srcId="{518D1FCB-E567-4D87-BC4F-A80952DAC3E9}" destId="{64EB0D00-8756-4705-B438-5E9736AD3CE2}" srcOrd="0" destOrd="0" presId="urn:microsoft.com/office/officeart/2005/8/layout/hierarchy1"/>
    <dgm:cxn modelId="{A6C5E44B-F32F-4FB1-984B-D78D2C76F94F}" type="presParOf" srcId="{518D1FCB-E567-4D87-BC4F-A80952DAC3E9}" destId="{0DA4CAB0-406F-42F5-B78D-CA699D2BC057}" srcOrd="1" destOrd="0" presId="urn:microsoft.com/office/officeart/2005/8/layout/hierarchy1"/>
    <dgm:cxn modelId="{DF6C50B8-3F52-461B-ABE2-0F2AE8263EF6}" type="presParOf" srcId="{A8090F13-7681-40DD-87CA-FA0BA63F20F3}" destId="{E9C0DE56-5064-4293-9260-3EC3C2865D0B}" srcOrd="1" destOrd="0" presId="urn:microsoft.com/office/officeart/2005/8/layout/hierarchy1"/>
    <dgm:cxn modelId="{ABC3A5E1-7EDF-4013-9845-2E7E9CC34121}" type="presParOf" srcId="{8FB7A7DB-AE32-46DC-89B3-A027681314B3}" destId="{E9DC914E-AF03-4DC8-B804-81C4EE339C02}" srcOrd="1" destOrd="0" presId="urn:microsoft.com/office/officeart/2005/8/layout/hierarchy1"/>
    <dgm:cxn modelId="{39DA6D79-E09A-47C1-B8A8-CC8EF1B45CAB}" type="presParOf" srcId="{E9DC914E-AF03-4DC8-B804-81C4EE339C02}" destId="{7018E273-F19B-439B-86A4-737B09357AF7}" srcOrd="0" destOrd="0" presId="urn:microsoft.com/office/officeart/2005/8/layout/hierarchy1"/>
    <dgm:cxn modelId="{E3C8BAE4-4FD1-4462-974F-9DDE4864D653}" type="presParOf" srcId="{7018E273-F19B-439B-86A4-737B09357AF7}" destId="{B05EBC2C-C763-4517-9EE3-F8E917BD065B}" srcOrd="0" destOrd="0" presId="urn:microsoft.com/office/officeart/2005/8/layout/hierarchy1"/>
    <dgm:cxn modelId="{40E55EF5-D602-4EDA-9DB5-F30107A80C1D}" type="presParOf" srcId="{7018E273-F19B-439B-86A4-737B09357AF7}" destId="{0EB8E218-6069-4160-8151-C169362E8E99}" srcOrd="1" destOrd="0" presId="urn:microsoft.com/office/officeart/2005/8/layout/hierarchy1"/>
    <dgm:cxn modelId="{B8B35224-9BCC-4342-B80E-590DE74C0A4B}" type="presParOf" srcId="{E9DC914E-AF03-4DC8-B804-81C4EE339C02}" destId="{868ED6FE-004B-41CC-953B-40E617001DB9}" srcOrd="1" destOrd="0" presId="urn:microsoft.com/office/officeart/2005/8/layout/hierarchy1"/>
    <dgm:cxn modelId="{92A795F9-91AD-4A14-84A2-919FA97C58F0}" type="presParOf" srcId="{8FB7A7DB-AE32-46DC-89B3-A027681314B3}" destId="{15C3E4F6-7C9F-486C-9FB9-B7FC17B85D14}" srcOrd="2" destOrd="0" presId="urn:microsoft.com/office/officeart/2005/8/layout/hierarchy1"/>
    <dgm:cxn modelId="{2BF34FDE-B145-45A4-8565-F8EFD9351CC7}" type="presParOf" srcId="{15C3E4F6-7C9F-486C-9FB9-B7FC17B85D14}" destId="{7A91CBA7-702E-4B59-A9D7-08B837308487}" srcOrd="0" destOrd="0" presId="urn:microsoft.com/office/officeart/2005/8/layout/hierarchy1"/>
    <dgm:cxn modelId="{D30FFA9D-4719-4A4A-86ED-D1A9501259A0}" type="presParOf" srcId="{7A91CBA7-702E-4B59-A9D7-08B837308487}" destId="{7136C18D-FC36-4624-9D42-52295BDDA25C}" srcOrd="0" destOrd="0" presId="urn:microsoft.com/office/officeart/2005/8/layout/hierarchy1"/>
    <dgm:cxn modelId="{5347F84E-A39A-4DCD-9268-BFED4EA0BAA6}" type="presParOf" srcId="{7A91CBA7-702E-4B59-A9D7-08B837308487}" destId="{E6EF7FBB-2CE1-4C25-B1CD-5F672F063C9F}" srcOrd="1" destOrd="0" presId="urn:microsoft.com/office/officeart/2005/8/layout/hierarchy1"/>
    <dgm:cxn modelId="{187C1485-F366-4A45-B2E7-5E13FC580FBA}" type="presParOf" srcId="{15C3E4F6-7C9F-486C-9FB9-B7FC17B85D14}" destId="{7CB73747-DE10-4756-B2B1-7DB5316022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5F278-F73C-4315-91DE-1F45F493320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B34F1-B9A7-44E8-8C22-3323FD80ED7F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D8749-7CB4-4606-A5F3-043A4F0369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Conduct Exploratory Data Analysis (EDA)</a:t>
          </a:r>
        </a:p>
      </dsp:txBody>
      <dsp:txXfrm>
        <a:off x="1948202" y="368029"/>
        <a:ext cx="3233964" cy="1371985"/>
      </dsp:txXfrm>
    </dsp:sp>
    <dsp:sp modelId="{DD29E91B-2AEE-4133-8E54-90E184DB763A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8AEC-CCAC-4D6E-835F-1C19C463917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BDBE2-0BAE-4BC2-A1CF-14F6D44A744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Insights on Data Patterns</a:t>
          </a:r>
        </a:p>
      </dsp:txBody>
      <dsp:txXfrm>
        <a:off x="7411643" y="368029"/>
        <a:ext cx="3233964" cy="1371985"/>
      </dsp:txXfrm>
    </dsp:sp>
    <dsp:sp modelId="{4AF8A269-06EA-463C-931F-E0A6A2368B81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CE0E4-BF23-4CF0-A240-A9B9B7A76B23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3CEF7-FA13-4492-8D41-87FC0ABD560D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Price Prediction Model</a:t>
          </a:r>
        </a:p>
      </dsp:txBody>
      <dsp:txXfrm>
        <a:off x="1948202" y="2452790"/>
        <a:ext cx="3233964" cy="1371985"/>
      </dsp:txXfrm>
    </dsp:sp>
    <dsp:sp modelId="{FEEF7A7D-7DB0-4E59-BB76-23263B9159B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04598-E968-492D-B640-D1669A64AEB6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78148-7228-4E3B-B4D8-640961FB365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 Model Accuracy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8BD5-3C29-4AB5-A211-C138FA623063}">
      <dsp:nvSpPr>
        <dsp:cNvPr id="0" name=""/>
        <dsp:cNvSpPr/>
      </dsp:nvSpPr>
      <dsp:spPr>
        <a:xfrm>
          <a:off x="0" y="532021"/>
          <a:ext cx="5427526" cy="24710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Dataset contains </a:t>
          </a:r>
          <a:r>
            <a:rPr lang="en-US" sz="2400" b="1" kern="1200" dirty="0"/>
            <a:t>234</a:t>
          </a:r>
          <a:r>
            <a:rPr lang="en-US" sz="2400" kern="1200" dirty="0"/>
            <a:t> Crypto </a:t>
          </a:r>
          <a:r>
            <a:rPr lang="en-US" sz="2400" b="1" kern="1200" dirty="0"/>
            <a:t>Coins/Altcoins</a:t>
          </a:r>
          <a:r>
            <a:rPr lang="en-US" sz="2400" kern="1200" dirty="0"/>
            <a:t> with historical Open, High, Low, Close, and Volume (OHLCV) prices traded in the </a:t>
          </a:r>
          <a:r>
            <a:rPr lang="en-US" sz="2400" kern="1200" dirty="0" err="1"/>
            <a:t>Binance</a:t>
          </a:r>
          <a:r>
            <a:rPr lang="en-US" sz="2400" kern="1200" dirty="0"/>
            <a:t> Exchange and various timeframes.</a:t>
          </a:r>
        </a:p>
      </dsp:txBody>
      <dsp:txXfrm>
        <a:off x="120626" y="652647"/>
        <a:ext cx="5186274" cy="2229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EAF1B-8378-4B9E-A3C6-AA533499B89B}">
      <dsp:nvSpPr>
        <dsp:cNvPr id="0" name=""/>
        <dsp:cNvSpPr/>
      </dsp:nvSpPr>
      <dsp:spPr>
        <a:xfrm>
          <a:off x="0" y="41922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 Transformation</a:t>
          </a:r>
        </a:p>
      </dsp:txBody>
      <dsp:txXfrm>
        <a:off x="33955" y="75877"/>
        <a:ext cx="6598923" cy="627655"/>
      </dsp:txXfrm>
    </dsp:sp>
    <dsp:sp modelId="{EC48AE64-C3FC-4FF7-AAB4-230C0DE7763B}">
      <dsp:nvSpPr>
        <dsp:cNvPr id="0" name=""/>
        <dsp:cNvSpPr/>
      </dsp:nvSpPr>
      <dsp:spPr>
        <a:xfrm>
          <a:off x="0" y="821007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Differencing</a:t>
          </a:r>
        </a:p>
      </dsp:txBody>
      <dsp:txXfrm>
        <a:off x="33955" y="854962"/>
        <a:ext cx="6598923" cy="627655"/>
      </dsp:txXfrm>
    </dsp:sp>
    <dsp:sp modelId="{36A4C7EE-EB3C-41C1-B1F4-E23D9D209620}">
      <dsp:nvSpPr>
        <dsp:cNvPr id="0" name=""/>
        <dsp:cNvSpPr/>
      </dsp:nvSpPr>
      <dsp:spPr>
        <a:xfrm>
          <a:off x="0" y="1600092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Rolling Window Statistics</a:t>
          </a:r>
        </a:p>
      </dsp:txBody>
      <dsp:txXfrm>
        <a:off x="33955" y="1634047"/>
        <a:ext cx="6598923" cy="627655"/>
      </dsp:txXfrm>
    </dsp:sp>
    <dsp:sp modelId="{E7A3452D-CDDE-4326-AA6B-ECD31D4E0B82}">
      <dsp:nvSpPr>
        <dsp:cNvPr id="0" name=""/>
        <dsp:cNvSpPr/>
      </dsp:nvSpPr>
      <dsp:spPr>
        <a:xfrm>
          <a:off x="0" y="2379177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Lag Features</a:t>
          </a:r>
        </a:p>
      </dsp:txBody>
      <dsp:txXfrm>
        <a:off x="33955" y="2413132"/>
        <a:ext cx="6598923" cy="627655"/>
      </dsp:txXfrm>
    </dsp:sp>
    <dsp:sp modelId="{78F3D5C8-31A1-4A65-80E7-6164BC595326}">
      <dsp:nvSpPr>
        <dsp:cNvPr id="0" name=""/>
        <dsp:cNvSpPr/>
      </dsp:nvSpPr>
      <dsp:spPr>
        <a:xfrm>
          <a:off x="0" y="3158262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Fourier Transforms</a:t>
          </a:r>
        </a:p>
      </dsp:txBody>
      <dsp:txXfrm>
        <a:off x="33955" y="3192217"/>
        <a:ext cx="6598923" cy="627655"/>
      </dsp:txXfrm>
    </dsp:sp>
    <dsp:sp modelId="{CFE2BFF1-A74D-4F2F-AA64-081E027ECF8C}">
      <dsp:nvSpPr>
        <dsp:cNvPr id="0" name=""/>
        <dsp:cNvSpPr/>
      </dsp:nvSpPr>
      <dsp:spPr>
        <a:xfrm>
          <a:off x="0" y="3937347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Holiday Indicators</a:t>
          </a:r>
        </a:p>
      </dsp:txBody>
      <dsp:txXfrm>
        <a:off x="33955" y="3971302"/>
        <a:ext cx="6598923" cy="627655"/>
      </dsp:txXfrm>
    </dsp:sp>
    <dsp:sp modelId="{CDB8F0F6-81FC-4315-B54D-B41799A3E415}">
      <dsp:nvSpPr>
        <dsp:cNvPr id="0" name=""/>
        <dsp:cNvSpPr/>
      </dsp:nvSpPr>
      <dsp:spPr>
        <a:xfrm>
          <a:off x="0" y="4716432"/>
          <a:ext cx="6666833" cy="6955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Market Indicators</a:t>
          </a:r>
        </a:p>
      </dsp:txBody>
      <dsp:txXfrm>
        <a:off x="33955" y="4750387"/>
        <a:ext cx="6598923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B0D00-8756-4705-B438-5E9736AD3CE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4CAB0-406F-42F5-B78D-CA699D2BC05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</a:t>
          </a:r>
          <a:r>
            <a:rPr lang="en-US" sz="3100" b="0" i="0" kern="1200"/>
            <a:t>Root Mean Square Error</a:t>
          </a:r>
          <a:endParaRPr lang="en-US" sz="3100" kern="1200"/>
        </a:p>
      </dsp:txBody>
      <dsp:txXfrm>
        <a:off x="398656" y="1088253"/>
        <a:ext cx="2959127" cy="1837317"/>
      </dsp:txXfrm>
    </dsp:sp>
    <dsp:sp modelId="{B05EBC2C-C763-4517-9EE3-F8E917BD065B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E218-6069-4160-8151-C169362E8E9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mean absolute error</a:t>
          </a:r>
        </a:p>
      </dsp:txBody>
      <dsp:txXfrm>
        <a:off x="4155097" y="1088253"/>
        <a:ext cx="2959127" cy="1837317"/>
      </dsp:txXfrm>
    </dsp:sp>
    <dsp:sp modelId="{7136C18D-FC36-4624-9D42-52295BDDA25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F7FBB-2CE1-4C25-B1CD-5F672F063C9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mean absolute percentage error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10D8-F08B-00AA-68A6-7A257BA4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9C800-1092-A554-1CAD-DB90217D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F064-391E-8F7E-986E-5F1305C6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7498-835A-ECE1-8AA1-3F0DC063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EA12-E342-B9B1-A653-CD88B3E8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747-5286-E6A6-5C0D-A2B1B5FC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6299-82D6-4726-8725-AB156BE7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FFC0-F6C2-9BAA-9812-AC35892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420E-3848-03B9-83CF-02925B4E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8DBB-9859-8305-3C11-C24CD3F7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F17A2-FE51-1B13-CB23-68EDEDC4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CE9F-E546-329C-207C-BE335CFAE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6CB6-5A35-EFAF-789E-5E7EE830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5AD8-0818-32A0-6CEB-2AF30A6F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E5CB-724D-47F7-A30A-8807167C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1334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EC65-C690-D69F-8304-314B7AD5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7501-C4FD-5515-F9DE-4FBA50D4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4E93-FF7C-92C4-7D08-A81200D7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69B8-8909-6A6E-2B3B-E9A0BEF8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2330-4164-DAED-0039-A2306A73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1EF1-B849-4067-2CDB-58B3F348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73A6-7FB4-4DEC-83BD-18A50FE5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30B3-9776-2989-E462-A2B5C7C1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0020-6B2E-D8B9-7241-35879C6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B876-F22B-B595-C80D-00FF7965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0AE-C68C-4387-9CF3-EA5F873F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3EA-2B0B-68F1-0857-0E6C7D68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EFC6-0A44-EA8D-9968-52832C88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76AA-068F-7A89-C4F1-6820A35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2184-DF86-E181-5829-E9E19C9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A2C0-928D-A073-2426-04EE69A1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BA24-A07E-21F9-78CC-99113B0C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C6D1-4A0F-80BC-38B5-89B066BE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1D39B-C4A5-9319-1C47-07401056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DC737-200D-2F24-911D-716CD2AB2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6CC30-D62F-B3C6-6846-FC93CDEFB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49D66-ABD3-3FBE-6E12-2D422E4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2C50A-F619-FF7E-0781-417C4E17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5DFC8-4285-9AC2-3AC2-1F454AE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3FF9-41C7-92AF-C1B5-36203483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20AE-9C6D-063B-43E3-F2F0AFD9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11BBE-AA46-A95B-BEDB-CE0C6009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E50B-57A6-E76B-797D-07D37B7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CA9A2-5EBD-9192-41ED-00A3AE1F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040BD-70D2-9E5E-6B1A-3EC95DE2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C6506-F89B-CC69-4CA2-6D10615F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1686-DB06-2C98-AA14-3A8B928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7A7-F569-DD2D-B3E7-1C01DB19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98C69-0234-1B79-623C-219981F7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1997-4D8A-0C6A-2326-FF1DFE9D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B0A6F-4721-1E36-E1DD-F2C56A5C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FDB04-38D6-A0EC-B4DE-FBCE8EEF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678-AD56-46CD-5DA5-B598E204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9ED9C-7995-DC73-78C8-28C1E0A3F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90AD0-C2EB-8AB0-EEBF-709239E4D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E773-BD39-AE68-CDC0-3C7ED235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F1B4F-2954-2C8D-79DB-1DCA1E1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6911-EAB9-0A1A-8BDE-039DA356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291E6-C0F8-F3CC-5AD1-1A7880B2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4D12-A736-54D4-BE2D-97B782BE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2347-E462-416B-22CB-73A5DB549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7706-1447-144F-9096-BFC9A629CA7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3C44-B860-01C5-FC64-B5D5A87B5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DCAF-46A3-1C20-D221-535B0BC8D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4F85-D530-E34F-9261-8E3D57C0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Predictive Analysis of </a:t>
            </a:r>
            <a:r>
              <a:rPr lang="en-US" sz="5400" dirty="0">
                <a:solidFill>
                  <a:schemeClr val="bg1"/>
                </a:solidFill>
              </a:rPr>
              <a:t>Cryptocurrency</a:t>
            </a:r>
            <a:r>
              <a:rPr lang="en-US" sz="4000" dirty="0">
                <a:solidFill>
                  <a:schemeClr val="bg1"/>
                </a:solidFill>
              </a:rPr>
              <a:t> Market Trends and Prices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98DE2-9214-38AF-7EDF-CE014B0758F3}"/>
              </a:ext>
            </a:extLst>
          </p:cNvPr>
          <p:cNvSpPr txBox="1"/>
          <p:nvPr/>
        </p:nvSpPr>
        <p:spPr>
          <a:xfrm>
            <a:off x="7274671" y="5069005"/>
            <a:ext cx="477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effectLst/>
                <a:latin typeface="Helvetica" pitchFamily="2" charset="0"/>
              </a:rPr>
              <a:t>Project Advisor : Abdi Awl</a:t>
            </a:r>
            <a:endParaRPr 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effectLst/>
                <a:latin typeface="Helvetica" pitchFamily="2" charset="0"/>
              </a:rPr>
              <a:t>Proposed </a:t>
            </a:r>
            <a:r>
              <a:rPr lang="en-US" sz="2400" b="1" i="1" dirty="0">
                <a:solidFill>
                  <a:schemeClr val="bg1"/>
                </a:solidFill>
                <a:latin typeface="Helvetica" pitchFamily="2" charset="0"/>
              </a:rPr>
              <a:t>by 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Helvetica" pitchFamily="2" charset="0"/>
              </a:rPr>
              <a:t>Rajeev Koneru</a:t>
            </a:r>
            <a:endParaRPr lang="en-US" sz="2400" b="1" i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FC634-0D0D-AE46-3F6A-D2F8CC94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BTC Price and Moving Averages</a:t>
            </a:r>
            <a:b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27327E61-8DB8-4AB3-F434-BC4A877D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r="788" b="-2"/>
          <a:stretch/>
        </p:blipFill>
        <p:spPr>
          <a:xfrm>
            <a:off x="478535" y="819146"/>
            <a:ext cx="11327549" cy="3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7C906-70BD-E348-CEE9-EF281D45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Rolling Volatility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63998C17-6D9F-61B1-7A86-24E3C0B8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554792"/>
            <a:ext cx="11327549" cy="41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056E9-B399-E952-FA11-D63FBEB3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Volatility Clustering 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0832FCA-C39F-2A7D-2ED0-0395CA29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854827"/>
            <a:ext cx="7225748" cy="51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A8DB-994B-D2FD-05CF-838F1E4D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Change and Return Analysis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96E41B5-6D54-2A6D-0A7D-DA8C639C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2" b="1270"/>
          <a:stretch/>
        </p:blipFill>
        <p:spPr>
          <a:xfrm>
            <a:off x="432225" y="2341167"/>
            <a:ext cx="11327549" cy="37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4124C-F186-D719-2FB6-09194CB9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</a:t>
            </a:r>
          </a:p>
        </p:txBody>
      </p:sp>
      <p:graphicFrame>
        <p:nvGraphicFramePr>
          <p:cNvPr id="41" name="Content Placeholder 6">
            <a:extLst>
              <a:ext uri="{FF2B5EF4-FFF2-40B4-BE49-F238E27FC236}">
                <a16:creationId xmlns:a16="http://schemas.microsoft.com/office/drawing/2014/main" id="{E632DF19-E929-12F8-0D4D-A9FE0FA59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217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18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8ACC4-BBB5-F1C7-902A-23B2E23C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5" name="Content Placeholder 4" descr="A cartoon of two people&#10;&#10;Description automatically generated">
            <a:extLst>
              <a:ext uri="{FF2B5EF4-FFF2-40B4-BE49-F238E27FC236}">
                <a16:creationId xmlns:a16="http://schemas.microsoft.com/office/drawing/2014/main" id="{AE72C456-7014-A1E9-8C25-1028C19E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012327"/>
            <a:ext cx="11327549" cy="22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6EF53-52D7-826D-CCFF-B2B9472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77865-6BF3-A04E-DBBB-FF67BAB22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111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03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8395A-747A-7109-F8C3-32059C65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Autoregressive Integrated Moving Average(SARIMA)</a:t>
            </a:r>
          </a:p>
        </p:txBody>
      </p:sp>
      <p:pic>
        <p:nvPicPr>
          <p:cNvPr id="5" name="Content Placeholder 4" descr="A diagram of a diamond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DB26BA7C-4E2A-527A-756D-A935A229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719792"/>
            <a:ext cx="11327549" cy="29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4C979-0322-6C35-C203-ABB3B94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Autoregressive Integrated Moving Average(ARIMA)</a:t>
            </a:r>
          </a:p>
        </p:txBody>
      </p:sp>
      <p:pic>
        <p:nvPicPr>
          <p:cNvPr id="5" name="Content Placeholder 4" descr="A diagram of a diamond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E4568803-0560-02D3-E151-1CB7E051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705632"/>
            <a:ext cx="11327549" cy="29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5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137DF-F045-5A25-5DEE-9CC1770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 Short-Term Memory (LSTM)</a:t>
            </a:r>
          </a:p>
        </p:txBody>
      </p:sp>
      <p:pic>
        <p:nvPicPr>
          <p:cNvPr id="5" name="Content Placeholder 4" descr="A diagram of a diamond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DBC9B583-2C64-B6FB-E2A9-6DFBB0CE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77314"/>
            <a:ext cx="11327549" cy="30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5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7" name="Freeform: Shape 56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534C8-E84E-265D-A1A7-0151F4DD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Content Placeholder 4" descr="A diagram of a blockchain&#10;&#10;Description automatically generated">
            <a:extLst>
              <a:ext uri="{FF2B5EF4-FFF2-40B4-BE49-F238E27FC236}">
                <a16:creationId xmlns:a16="http://schemas.microsoft.com/office/drawing/2014/main" id="{D7AA400B-0881-595A-0AA6-D94A7153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B54D0-4143-9562-2DBA-114FE117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(After Hyperparameter Tuning)</a:t>
            </a:r>
          </a:p>
        </p:txBody>
      </p:sp>
      <p:pic>
        <p:nvPicPr>
          <p:cNvPr id="5" name="Content Placeholder 4" descr="A diagram of a diamond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D38A76DC-3E23-E062-4F44-F992DF1B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91473"/>
            <a:ext cx="11327549" cy="30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B72C6-B55C-37A5-FF70-51F88E01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rediction </a:t>
            </a:r>
          </a:p>
        </p:txBody>
      </p:sp>
      <p:pic>
        <p:nvPicPr>
          <p:cNvPr id="5" name="Content Placeholder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8BE2C8B6-6A0A-23D8-642C-174517E37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52890"/>
            <a:ext cx="7225748" cy="45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2D18E-034E-9F7B-990D-9ED38059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7" name="Content Placeholder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16DBD9F-03D3-8858-3369-BF600E385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70955"/>
            <a:ext cx="7225748" cy="45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16AD2-3972-83D0-DD65-1F6E3F2B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9690E88-2BCD-2B1C-68C0-D45EBAA0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/>
              <a:t>Rob J Hyndman and George Athanasopoulos - "Forecasting: Principles and Practice"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Robert H. Shumway and David S. Stoffer - "Time Series Analysis and Its Applications: With R Examples"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Andrew Ng - "Machine Learning Yearning"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Ian Goodfellow, Yoshua Bengio, and Aaron Courville - "Deep Learning"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Christopher M. Bishop - "Pattern Recognition and Machine Learning"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Trevor Hastie, Robert Tibshirani, and Martin Wainwright - "Statistical Learning with Sparsity: The Lasso and Generalizations"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Francois Chollet - "Deep Learning with Python"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Sepp Hochreiter and Jürgen Schmidhuber - "Long Short-Term Memory" (Foundational paper on LSTM networks)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Zachary C. Lipton, John Berkowitz - "A Critical Review of Recurrent Neural Networks for Sequence Learning"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Bradley Efron, Trevor Hastie - "Computer Age Statistical Inference: Algorithms, Evidence, and Data Science"</a:t>
            </a:r>
          </a:p>
        </p:txBody>
      </p:sp>
    </p:spTree>
    <p:extLst>
      <p:ext uri="{BB962C8B-B14F-4D97-AF65-F5344CB8AC3E}">
        <p14:creationId xmlns:p14="http://schemas.microsoft.com/office/powerpoint/2010/main" val="163110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0A6BB008-0008-49E8-6CBA-32E34AD19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4A6-495F-8822-355C-C4A26378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Problem Statement </a:t>
            </a:r>
            <a:endParaRPr lang="en-US" sz="400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EB81-AA6A-F259-B8B3-B6A99A9A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Helvetica Neue" panose="02000503000000020004" pitchFamily="2" charset="0"/>
              </a:rPr>
              <a:t>The primary aim of this project is to apply data science techniques to analyze historical data and predict the future prices.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947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65D3-6C42-CB70-0857-C46BA313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 and Goals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2560916-64D4-F9EE-F3B8-50997CCAA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234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2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E6D3-DC26-8BA2-CE43-868E39DF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Data</a:t>
            </a:r>
            <a:endParaRPr lang="en-US" sz="4000"/>
          </a:p>
        </p:txBody>
      </p:sp>
      <p:pic>
        <p:nvPicPr>
          <p:cNvPr id="12" name="Picture 11" descr="Multi-coloured graphs and numbers">
            <a:extLst>
              <a:ext uri="{FF2B5EF4-FFF2-40B4-BE49-F238E27FC236}">
                <a16:creationId xmlns:a16="http://schemas.microsoft.com/office/drawing/2014/main" id="{ECB4E838-980B-338B-3524-ABAF17469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" r="26558" b="-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4B1FC99-75C5-8F36-AAD1-779C42195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67596"/>
              </p:ext>
            </p:extLst>
          </p:nvPr>
        </p:nvGraphicFramePr>
        <p:xfrm>
          <a:off x="1136398" y="2405467"/>
          <a:ext cx="5427526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482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7FF35-9856-3A96-5DF9-B6C048E2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C53779E-57E5-F6BA-18C8-ECCF8036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19" y="467208"/>
            <a:ext cx="490176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Pipette adding DNA sample to a petri dish">
            <a:extLst>
              <a:ext uri="{FF2B5EF4-FFF2-40B4-BE49-F238E27FC236}">
                <a16:creationId xmlns:a16="http://schemas.microsoft.com/office/drawing/2014/main" id="{C486C2EE-D73F-8FF0-97B8-9A079DBF9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1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C72B0-7C71-8D5C-2ED6-58E979F9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1785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C347B-E8B5-0789-DEE1-3D986B22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Price Trend Analysis</a:t>
            </a:r>
            <a:b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showing a line&#10;&#10;Description automatically generated">
            <a:extLst>
              <a:ext uri="{FF2B5EF4-FFF2-40B4-BE49-F238E27FC236}">
                <a16:creationId xmlns:a16="http://schemas.microsoft.com/office/drawing/2014/main" id="{E0D7EF54-2C41-51A8-8604-E9012A5E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r="3" b="3"/>
          <a:stretch/>
        </p:blipFill>
        <p:spPr>
          <a:xfrm>
            <a:off x="4502428" y="1538141"/>
            <a:ext cx="7225748" cy="37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8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4B905-F5F0-14B0-7858-EE524626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Distribution of BTC Weekly Closing Prices</a:t>
            </a:r>
            <a:b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of blue squares&#10;&#10;Description automatically generated">
            <a:extLst>
              <a:ext uri="{FF2B5EF4-FFF2-40B4-BE49-F238E27FC236}">
                <a16:creationId xmlns:a16="http://schemas.microsoft.com/office/drawing/2014/main" id="{B01BE73C-CC05-12B4-3BBA-DCBAEE38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64" b="-1"/>
          <a:stretch/>
        </p:blipFill>
        <p:spPr>
          <a:xfrm>
            <a:off x="478535" y="926620"/>
            <a:ext cx="11327549" cy="34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351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Helvetica</vt:lpstr>
      <vt:lpstr>Helvetica Neue</vt:lpstr>
      <vt:lpstr>Office Theme</vt:lpstr>
      <vt:lpstr>Predictive Analysis of Cryptocurrency Market Trends and Prices</vt:lpstr>
      <vt:lpstr>Introduction</vt:lpstr>
      <vt:lpstr>Problem Statement </vt:lpstr>
      <vt:lpstr>Objectives and Goals</vt:lpstr>
      <vt:lpstr>Data</vt:lpstr>
      <vt:lpstr>Methodology</vt:lpstr>
      <vt:lpstr>Exploratory Data Analysis</vt:lpstr>
      <vt:lpstr>Price Trend Analysis </vt:lpstr>
      <vt:lpstr>Distribution of BTC Weekly Closing Prices </vt:lpstr>
      <vt:lpstr>BTC Price and Moving Averages </vt:lpstr>
      <vt:lpstr>Rolling Volatility</vt:lpstr>
      <vt:lpstr>Volatility Clustering </vt:lpstr>
      <vt:lpstr>Price Change and Return Analysis</vt:lpstr>
      <vt:lpstr>Feature Engineering </vt:lpstr>
      <vt:lpstr>Modeling</vt:lpstr>
      <vt:lpstr>Evaluation</vt:lpstr>
      <vt:lpstr>Seasonal Autoregressive Integrated Moving Average(SARIMA)</vt:lpstr>
      <vt:lpstr>Autoregressive Integrated Moving Average(ARIMA)</vt:lpstr>
      <vt:lpstr>Long Short-Term Memory (LSTM)</vt:lpstr>
      <vt:lpstr>LSTM (After Hyperparameter Tuning)</vt:lpstr>
      <vt:lpstr>Prediction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Cryptocurrency Market Trends and Prices  </dc:title>
  <dc:creator>Koneru, Rajeev</dc:creator>
  <cp:lastModifiedBy>Koneru, Rajeev</cp:lastModifiedBy>
  <cp:revision>7</cp:revision>
  <dcterms:created xsi:type="dcterms:W3CDTF">2024-01-31T18:20:48Z</dcterms:created>
  <dcterms:modified xsi:type="dcterms:W3CDTF">2024-04-22T01:13:12Z</dcterms:modified>
</cp:coreProperties>
</file>