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44FD-5D41-4EA4-AA3A-AA80BA637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383A-33DA-411E-ABDC-3081E0026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F4E3-0C01-485E-BDF9-36CC922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79BF-48D2-472A-B9FD-13D58C66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9B17-AAD4-4AA3-803B-0261445C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4014-033B-471D-BF4A-2F65695C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6CB50-B997-458E-BA2E-E9F34B72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A5E3-1A23-418E-8296-5858ED56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80EC-FC5A-4A9E-9B2C-8C187ADD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075B-A35A-4353-8152-6F72ABE9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04DAC-DB16-4D26-9C6C-19F8A2185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54F1-10C1-42B9-9503-105F2D50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DAF7-BC91-4365-A7BA-1413F2F7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E5D7-1E6E-425E-9C29-77B43B3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C514-80B2-484B-8D70-0BBDBE13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932F-1F2B-4482-B955-E1B5C6F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2B53-108D-449C-989B-5329D024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32D-4B88-4F40-A92D-E8F95FEB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1C52-3277-4093-8F87-A427EEDC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64E6-2D48-4D66-B815-F519E439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D0B4-6DCB-440E-8CE4-3D6824B6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04D9-DC8D-47AD-A7CD-983A4AB6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E07F-70F0-40A7-9D85-11AB651C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31BE-8DFD-47B4-AF93-D6C093D2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5490-9F06-4F88-A725-1E354AAD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629E-3180-46D9-A768-636CD22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0B45-47F4-4B49-84E1-D1F57472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A3E5A-3F32-40C0-944C-BC353D50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70BDA-AA1D-4E12-AEEE-73A948A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1019-5C60-4178-A78A-4957B7BC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7105-D125-4819-85BA-8552B1C7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5707-B08D-47CE-9D6E-FF3AABF9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2C91-D267-4660-9E01-7F8EEE08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542D-E49F-4A63-B3D4-4CC07E803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F0165-6C6F-4086-A5EF-8915B95A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471D0-3242-426A-B20E-C11D13957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1885-51A8-41E1-986C-4A11EC0E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7013C-B997-48B0-AF2B-294D034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8B247-CAC7-47E2-9863-0429521E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6182-D8AF-4EA2-9C1B-2A25183C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408E-D37E-4817-B9C3-4FFCB871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B00EB-4A98-4CA2-9145-AEDA761E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46E8-2EC9-4946-8E83-925E5FD3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009D8-9EAC-4AD9-9E7D-D16EFB48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860EF-AF16-46F8-9719-1CD0D40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4BCB0-5E2A-432A-830D-D05889F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0BA-F839-4595-A864-83173538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09A-57AE-48D2-BEF1-7FB07BFA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8B846-A182-4AC2-8D84-7069EFDA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5BC34-E148-4EBC-8133-E6793D78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3EBA-29B5-4E24-BCDD-54924BE3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5717-617F-4389-B447-CF2E443C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0F17-E00B-48D7-B25F-2D927B9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769B5-4607-49A3-828E-458379635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15438-3B7E-44DE-892D-478373C1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4866-29BE-454E-A162-4317E5C3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87E-E88A-433D-9160-ECA04AB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BE468-F9ED-4797-98CF-E74ED6D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FF95D-F8EA-4977-B4B9-11542116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C8DE-DC30-4992-93FC-C2AE7B56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9121-A9E8-4BD4-A17F-11B2AE40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2B46-FC88-4248-8127-D0B57B8DD27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E28F-B40C-4A1F-B0CE-4793151B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672-C177-4FEE-A749-0B64E73C1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FA08-F2A2-4742-87AC-192C8044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FE3161-C9AF-44E8-80AD-D596898F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8" y="4696022"/>
            <a:ext cx="891152" cy="894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A804-E7D7-482B-BB56-627EF0A9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1" y="2090640"/>
            <a:ext cx="1611640" cy="1668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17CBA-511F-4790-8492-2EEEFAD27D94}"/>
              </a:ext>
            </a:extLst>
          </p:cNvPr>
          <p:cNvSpPr txBox="1"/>
          <p:nvPr/>
        </p:nvSpPr>
        <p:spPr>
          <a:xfrm>
            <a:off x="3082565" y="2564091"/>
            <a:ext cx="111236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B1831-9CCD-4E12-A7D9-9B3F5FC0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636" y="1985685"/>
            <a:ext cx="2371725" cy="1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953D2-AD4F-4410-AB8B-1F53A2FA704C}"/>
              </a:ext>
            </a:extLst>
          </p:cNvPr>
          <p:cNvSpPr txBox="1"/>
          <p:nvPr/>
        </p:nvSpPr>
        <p:spPr>
          <a:xfrm>
            <a:off x="7890235" y="2564091"/>
            <a:ext cx="11689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Consumer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98E9A-6683-4CDC-AFFE-685ACF2A5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199" y="529509"/>
            <a:ext cx="1286064" cy="92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945F2-889E-472E-B3D7-CB60457A5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4138" y="428477"/>
            <a:ext cx="971550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AB1CD3-23F1-43EC-BF3E-D22C7804FFEC}"/>
              </a:ext>
            </a:extLst>
          </p:cNvPr>
          <p:cNvSpPr txBox="1"/>
          <p:nvPr/>
        </p:nvSpPr>
        <p:spPr>
          <a:xfrm>
            <a:off x="10644139" y="1323827"/>
            <a:ext cx="971549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Crawler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DB9123-B7C4-417C-A901-88298453B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6099" y="2618868"/>
            <a:ext cx="952500" cy="933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D93213-34CE-4F13-8F09-5FBB7EBDDA08}"/>
              </a:ext>
            </a:extLst>
          </p:cNvPr>
          <p:cNvSpPr txBox="1"/>
          <p:nvPr/>
        </p:nvSpPr>
        <p:spPr>
          <a:xfrm>
            <a:off x="10788950" y="3543548"/>
            <a:ext cx="97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AWS glue catalog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5C8EE1-E92D-408F-9731-1A5497C97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208" y="4799175"/>
            <a:ext cx="1464143" cy="1452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8D049-CD1C-4849-91B2-0009735E35F6}"/>
              </a:ext>
            </a:extLst>
          </p:cNvPr>
          <p:cNvSpPr txBox="1"/>
          <p:nvPr/>
        </p:nvSpPr>
        <p:spPr>
          <a:xfrm>
            <a:off x="292231" y="2001290"/>
            <a:ext cx="9200560" cy="21998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AB479-5AE3-4057-8095-D82EE793EEEF}"/>
              </a:ext>
            </a:extLst>
          </p:cNvPr>
          <p:cNvSpPr txBox="1"/>
          <p:nvPr/>
        </p:nvSpPr>
        <p:spPr>
          <a:xfrm>
            <a:off x="3186260" y="3881160"/>
            <a:ext cx="5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All are under EC2 of AWS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646EF-FF1F-49EB-B0D5-31055D895416}"/>
              </a:ext>
            </a:extLst>
          </p:cNvPr>
          <p:cNvSpPr txBox="1"/>
          <p:nvPr/>
        </p:nvSpPr>
        <p:spPr>
          <a:xfrm>
            <a:off x="9274263" y="6174602"/>
            <a:ext cx="136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AWS</a:t>
            </a:r>
            <a:r>
              <a:rPr lang="en-US" sz="1400" dirty="0">
                <a:highlight>
                  <a:srgbClr val="800000"/>
                </a:highlight>
              </a:rPr>
              <a:t> </a:t>
            </a:r>
            <a:r>
              <a:rPr 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Athena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E55F07-9739-4E89-84A8-88B099CCF457}"/>
              </a:ext>
            </a:extLst>
          </p:cNvPr>
          <p:cNvCxnSpPr>
            <a:stCxn id="4" idx="0"/>
          </p:cNvCxnSpPr>
          <p:nvPr/>
        </p:nvCxnSpPr>
        <p:spPr>
          <a:xfrm flipV="1">
            <a:off x="934984" y="3758938"/>
            <a:ext cx="0" cy="93708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FB55AB-F649-418C-9891-CFFFE55E6F74}"/>
              </a:ext>
            </a:extLst>
          </p:cNvPr>
          <p:cNvCxnSpPr/>
          <p:nvPr/>
        </p:nvCxnSpPr>
        <p:spPr>
          <a:xfrm>
            <a:off x="2085041" y="2748757"/>
            <a:ext cx="997524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1F5AC-6C85-4133-99B6-5B74B6A9FB6F}"/>
              </a:ext>
            </a:extLst>
          </p:cNvPr>
          <p:cNvCxnSpPr/>
          <p:nvPr/>
        </p:nvCxnSpPr>
        <p:spPr>
          <a:xfrm>
            <a:off x="4194928" y="2748757"/>
            <a:ext cx="697583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EFB74C-30F6-44B6-87EA-BA2F66CD55E9}"/>
              </a:ext>
            </a:extLst>
          </p:cNvPr>
          <p:cNvCxnSpPr/>
          <p:nvPr/>
        </p:nvCxnSpPr>
        <p:spPr>
          <a:xfrm>
            <a:off x="7355361" y="2748757"/>
            <a:ext cx="534874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B472E9-C06A-4688-BE28-95443982A8E4}"/>
              </a:ext>
            </a:extLst>
          </p:cNvPr>
          <p:cNvCxnSpPr>
            <a:endCxn id="9" idx="2"/>
          </p:cNvCxnSpPr>
          <p:nvPr/>
        </p:nvCxnSpPr>
        <p:spPr>
          <a:xfrm flipV="1">
            <a:off x="8631231" y="1458933"/>
            <a:ext cx="0" cy="107260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42F9D6-A1A1-4086-AD7D-95757F88F907}"/>
              </a:ext>
            </a:extLst>
          </p:cNvPr>
          <p:cNvCxnSpPr>
            <a:stCxn id="9" idx="3"/>
          </p:cNvCxnSpPr>
          <p:nvPr/>
        </p:nvCxnSpPr>
        <p:spPr>
          <a:xfrm>
            <a:off x="9274263" y="994221"/>
            <a:ext cx="1208343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A963D3-03E0-49A3-AE4F-72D116F5421D}"/>
              </a:ext>
            </a:extLst>
          </p:cNvPr>
          <p:cNvCxnSpPr>
            <a:endCxn id="12" idx="0"/>
          </p:cNvCxnSpPr>
          <p:nvPr/>
        </p:nvCxnSpPr>
        <p:spPr>
          <a:xfrm>
            <a:off x="11242349" y="1706252"/>
            <a:ext cx="0" cy="91261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1A7BF3C-A024-42F4-926A-4C154938F5EE}"/>
              </a:ext>
            </a:extLst>
          </p:cNvPr>
          <p:cNvCxnSpPr/>
          <p:nvPr/>
        </p:nvCxnSpPr>
        <p:spPr>
          <a:xfrm rot="5400000">
            <a:off x="10318115" y="4633486"/>
            <a:ext cx="1404595" cy="508625"/>
          </a:xfrm>
          <a:prstGeom prst="bentConnector3">
            <a:avLst>
              <a:gd name="adj1" fmla="val 100336"/>
            </a:avLst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E9477A-7AB6-4EB8-90BD-A9EA188CE2B9}"/>
              </a:ext>
            </a:extLst>
          </p:cNvPr>
          <p:cNvSpPr txBox="1"/>
          <p:nvPr/>
        </p:nvSpPr>
        <p:spPr>
          <a:xfrm>
            <a:off x="932565" y="3774543"/>
            <a:ext cx="201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Simulation using Python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96F591-800A-4B71-ACC2-72137EE2FF99}"/>
              </a:ext>
            </a:extLst>
          </p:cNvPr>
          <p:cNvSpPr txBox="1"/>
          <p:nvPr/>
        </p:nvSpPr>
        <p:spPr>
          <a:xfrm>
            <a:off x="680497" y="5618376"/>
            <a:ext cx="89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11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Futurense</dc:creator>
  <cp:lastModifiedBy>Futurense</cp:lastModifiedBy>
  <cp:revision>13</cp:revision>
  <dcterms:created xsi:type="dcterms:W3CDTF">2023-08-23T05:53:20Z</dcterms:created>
  <dcterms:modified xsi:type="dcterms:W3CDTF">2023-08-23T09:04:58Z</dcterms:modified>
</cp:coreProperties>
</file>