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100" d="100"/>
          <a:sy n="100" d="100"/>
        </p:scale>
        <p:origin x="72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19D2-B4DF-4BD8-B369-510AFD637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01F2D-DB70-4D7A-9279-E722E6775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31344-F6DF-4DC5-B554-2B070EF1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8F8-16C1-489C-A4F4-1FD71F739AA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69BBC-D312-4D65-85AF-75CC80FD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1497A-0C09-4B8D-A63E-1EA70427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A21A-718B-4A54-AEB7-209E9C93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6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2D2C-1D95-40E0-BB43-5DF59BF1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1C2CE-1C7A-49F1-B1B9-7200BF53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2679D-4C39-4529-A92C-E64AA921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8F8-16C1-489C-A4F4-1FD71F739AA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6FAE-CF8A-45AD-89DF-B99385BD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FB470-F5FE-4161-AEF0-061CED82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A21A-718B-4A54-AEB7-209E9C93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7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891A1-C0E8-4F95-B284-5D747979B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7E04C-34AC-4C73-AA9E-C7DD84106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4619D-5570-4862-969D-FADEA46C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8F8-16C1-489C-A4F4-1FD71F739AA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9ADA2-15AE-4B52-84BD-4B1D2CE4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01716-4A5A-49B5-8534-42880B43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A21A-718B-4A54-AEB7-209E9C93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2928-1524-47B6-A591-2457A8FD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E360-E122-4930-B4BE-0D2120004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D2056-408D-47FB-82E5-A3DB6794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8F8-16C1-489C-A4F4-1FD71F739AA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5DE51-948B-4D1F-905D-E5F150FF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683F-C668-4C7C-840F-8C9E8308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A21A-718B-4A54-AEB7-209E9C93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2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BF37-CCDD-4FEB-9E34-09D981D4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99D28-C30F-4B23-99C4-AE3C1D0B3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CB23C-DFDD-4BA1-B8C9-55DC5505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8F8-16C1-489C-A4F4-1FD71F739AA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E568-8E52-4B97-B3B6-0ADC239B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A963F-DD0A-4A44-971C-5C0C79D7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A21A-718B-4A54-AEB7-209E9C93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E6D9-0681-412E-BDAB-381F98B6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1712-4055-49A2-841A-BB92C9A13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30EA0-AA45-4FBD-984F-9CC9967C7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70ED4-C696-489B-9802-E4BE799E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8F8-16C1-489C-A4F4-1FD71F739AA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BC61A-D437-44DF-A490-6C519137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FDAB7-ABD4-4CAB-B98D-512CF774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A21A-718B-4A54-AEB7-209E9C93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2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FB1A-3EA7-4689-BC12-CBEC8434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C1C7-A286-44C6-9E65-53118D58B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9491D-163D-4831-B936-DA3D15607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4A9DC-FA31-4B57-B63E-F9A307B71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AAEFC-ED85-4C0A-B205-AC14F2C87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7AB8A-13E5-4C73-9C08-1ECA3632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8F8-16C1-489C-A4F4-1FD71F739AA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B6962-EE1B-43AE-BDED-ABFAC0F3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A6FA9-5586-4B00-B4C3-29083122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A21A-718B-4A54-AEB7-209E9C93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8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A6DA-F89B-4204-BE69-58620D4D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46435-AC56-4FE6-B21C-A9374CCA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8F8-16C1-489C-A4F4-1FD71F739AA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120A7-0865-4713-B00D-9F18DA44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2C92-9271-4261-9BE6-73752169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A21A-718B-4A54-AEB7-209E9C93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1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79114-C1C2-4681-9F37-4F413965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8F8-16C1-489C-A4F4-1FD71F739AA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F53E8-A33C-4A5F-A786-8152D2B3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150BB-C80C-4E59-B331-EA99ECB1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A21A-718B-4A54-AEB7-209E9C93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6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54AF-8469-41CA-9DBC-0F9BFF01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F1557-1148-494B-B5FF-E9B5345E8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A4633-FF48-426B-9F1C-0A94E30A5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4AFBF-9E35-4D22-A9E7-377E1F08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8F8-16C1-489C-A4F4-1FD71F739AA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76652-AA8D-4486-8A6E-FE98A7B4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B3591-E794-4D5C-914D-8C5B99EA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A21A-718B-4A54-AEB7-209E9C93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4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3263-7735-4CB4-9853-53F9E1DD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4EDFE-733D-4846-AA73-33D830F8C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E60FE-C2E9-423C-B197-4DB87BDC9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2456-0867-4D43-8255-6BF6BBEB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8F8-16C1-489C-A4F4-1FD71F739AA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55790-0E49-4948-9131-B43854F4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E7E58-1106-445F-B588-00FE5A18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A21A-718B-4A54-AEB7-209E9C93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8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28954-7F5D-4A72-847E-B7FDF4D3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56550-0F89-4E34-A062-AA2A1F3F9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8E97E-B979-468A-9BEA-A4CA022AA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4F8F8-16C1-489C-A4F4-1FD71F739AA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1120-E6CB-4820-93F2-60B066288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5199D-0350-473D-BC55-585371C6F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1A21A-718B-4A54-AEB7-209E9C93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3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2AA22F-6D28-40FF-ADBB-95DC0DB3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845" y="1271359"/>
            <a:ext cx="6410325" cy="47910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B0CEA2-92D4-4D0B-81B9-0720AECBEAAB}"/>
              </a:ext>
            </a:extLst>
          </p:cNvPr>
          <p:cNvCxnSpPr/>
          <p:nvPr/>
        </p:nvCxnSpPr>
        <p:spPr>
          <a:xfrm flipV="1">
            <a:off x="7206916" y="1419726"/>
            <a:ext cx="0" cy="3886200"/>
          </a:xfrm>
          <a:prstGeom prst="line">
            <a:avLst/>
          </a:prstGeom>
          <a:ln w="381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94CE2B-DD77-4770-B6FA-A1C2C508B2D2}"/>
              </a:ext>
            </a:extLst>
          </p:cNvPr>
          <p:cNvCxnSpPr/>
          <p:nvPr/>
        </p:nvCxnSpPr>
        <p:spPr>
          <a:xfrm flipH="1">
            <a:off x="6137564" y="2051050"/>
            <a:ext cx="10009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54AF88-BCBB-4486-A2B8-FF503AEF3039}"/>
              </a:ext>
            </a:extLst>
          </p:cNvPr>
          <p:cNvCxnSpPr>
            <a:cxnSpLocks/>
          </p:cNvCxnSpPr>
          <p:nvPr/>
        </p:nvCxnSpPr>
        <p:spPr>
          <a:xfrm>
            <a:off x="7284027" y="2047009"/>
            <a:ext cx="9074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7DA31C-D431-49E6-BCC9-9A6D71AAEB6A}"/>
              </a:ext>
            </a:extLst>
          </p:cNvPr>
          <p:cNvSpPr txBox="1"/>
          <p:nvPr/>
        </p:nvSpPr>
        <p:spPr>
          <a:xfrm>
            <a:off x="6250044" y="1607703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</a:t>
            </a:r>
            <a:r>
              <a:rPr lang="en-US" sz="2400" b="1" dirty="0"/>
              <a:t>-type</a:t>
            </a:r>
          </a:p>
          <a:p>
            <a:r>
              <a:rPr lang="en-US" sz="2400" b="1" dirty="0"/>
              <a:t>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D9CCB-A5BC-4E1D-B909-9FF75D577B52}"/>
              </a:ext>
            </a:extLst>
          </p:cNvPr>
          <p:cNvSpPr txBox="1"/>
          <p:nvPr/>
        </p:nvSpPr>
        <p:spPr>
          <a:xfrm>
            <a:off x="7205142" y="1607703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</a:t>
            </a:r>
            <a:r>
              <a:rPr lang="en-US" sz="2400" b="1" dirty="0"/>
              <a:t>-type</a:t>
            </a:r>
          </a:p>
          <a:p>
            <a:r>
              <a:rPr lang="en-US" sz="2400" b="1" dirty="0"/>
              <a:t>region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4B2DCD-0F6F-4E26-8B16-CA95C147CCAD}"/>
              </a:ext>
            </a:extLst>
          </p:cNvPr>
          <p:cNvSpPr/>
          <p:nvPr/>
        </p:nvSpPr>
        <p:spPr>
          <a:xfrm>
            <a:off x="6637020" y="2811780"/>
            <a:ext cx="419100" cy="406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78D938-51D7-4C73-8C52-B7C7E8B033A9}"/>
              </a:ext>
            </a:extLst>
          </p:cNvPr>
          <p:cNvSpPr/>
          <p:nvPr/>
        </p:nvSpPr>
        <p:spPr>
          <a:xfrm>
            <a:off x="6637020" y="3931747"/>
            <a:ext cx="419100" cy="406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756B19-6166-4735-826F-122FDEF4B5C6}"/>
              </a:ext>
            </a:extLst>
          </p:cNvPr>
          <p:cNvSpPr/>
          <p:nvPr/>
        </p:nvSpPr>
        <p:spPr>
          <a:xfrm>
            <a:off x="6309380" y="4570025"/>
            <a:ext cx="419100" cy="406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3B4D6D-300B-4590-ABFF-9DFC30E42A86}"/>
              </a:ext>
            </a:extLst>
          </p:cNvPr>
          <p:cNvSpPr/>
          <p:nvPr/>
        </p:nvSpPr>
        <p:spPr>
          <a:xfrm>
            <a:off x="3767013" y="4135052"/>
            <a:ext cx="419100" cy="756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FB0911-E17A-43D5-AE67-A3D3D1943B71}"/>
              </a:ext>
            </a:extLst>
          </p:cNvPr>
          <p:cNvSpPr/>
          <p:nvPr/>
        </p:nvSpPr>
        <p:spPr>
          <a:xfrm>
            <a:off x="2230486" y="4219648"/>
            <a:ext cx="649874" cy="756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3DD4B1-7F7B-41B9-8FB9-DD0C12C56118}"/>
              </a:ext>
            </a:extLst>
          </p:cNvPr>
          <p:cNvSpPr/>
          <p:nvPr/>
        </p:nvSpPr>
        <p:spPr>
          <a:xfrm>
            <a:off x="2103678" y="1644707"/>
            <a:ext cx="419100" cy="756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034118-C25D-4921-BF46-61BD99124D0D}"/>
              </a:ext>
            </a:extLst>
          </p:cNvPr>
          <p:cNvSpPr/>
          <p:nvPr/>
        </p:nvSpPr>
        <p:spPr>
          <a:xfrm>
            <a:off x="6548004" y="5467693"/>
            <a:ext cx="419100" cy="23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9362A-FD52-4723-91CC-16BA113DF9BB}"/>
              </a:ext>
            </a:extLst>
          </p:cNvPr>
          <p:cNvSpPr/>
          <p:nvPr/>
        </p:nvSpPr>
        <p:spPr>
          <a:xfrm>
            <a:off x="4624538" y="3429000"/>
            <a:ext cx="419100" cy="23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2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F07C39-DD74-4EC4-AEE5-F51431E0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143375" y="2895600"/>
            <a:ext cx="3905250" cy="1066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2A8B8E-4599-4684-8E1B-60452B8DC404}"/>
              </a:ext>
            </a:extLst>
          </p:cNvPr>
          <p:cNvCxnSpPr/>
          <p:nvPr/>
        </p:nvCxnSpPr>
        <p:spPr>
          <a:xfrm>
            <a:off x="5485648" y="1476375"/>
            <a:ext cx="0" cy="3905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AFB41C-811F-49BF-A51C-BAA2DCCFDC56}"/>
              </a:ext>
            </a:extLst>
          </p:cNvPr>
          <p:cNvSpPr txBox="1"/>
          <p:nvPr/>
        </p:nvSpPr>
        <p:spPr>
          <a:xfrm rot="16200000">
            <a:off x="4312168" y="3040380"/>
            <a:ext cx="211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of melt crystalized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35227-A6E6-4F5E-8E0B-02F5350A05C3}"/>
              </a:ext>
            </a:extLst>
          </p:cNvPr>
          <p:cNvSpPr txBox="1"/>
          <p:nvPr/>
        </p:nvSpPr>
        <p:spPr>
          <a:xfrm>
            <a:off x="5086419" y="137922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FC3FD-0D94-42B9-9374-051360C5D537}"/>
              </a:ext>
            </a:extLst>
          </p:cNvPr>
          <p:cNvSpPr txBox="1"/>
          <p:nvPr/>
        </p:nvSpPr>
        <p:spPr>
          <a:xfrm>
            <a:off x="4861767" y="502515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6BC56-6549-4C00-B985-92E2A16A4BBA}"/>
              </a:ext>
            </a:extLst>
          </p:cNvPr>
          <p:cNvSpPr txBox="1"/>
          <p:nvPr/>
        </p:nvSpPr>
        <p:spPr>
          <a:xfrm>
            <a:off x="6773165" y="1356360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end</a:t>
            </a:r>
          </a:p>
          <a:p>
            <a:r>
              <a:rPr lang="en-US" dirty="0"/>
              <a:t>(or head)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B21973-36EA-4EC4-9078-B089119728C8}"/>
              </a:ext>
            </a:extLst>
          </p:cNvPr>
          <p:cNvCxnSpPr/>
          <p:nvPr/>
        </p:nvCxnSpPr>
        <p:spPr>
          <a:xfrm flipH="1">
            <a:off x="6370320" y="1508641"/>
            <a:ext cx="4638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2B4DCC-D189-4A47-B27E-8FF7B5F25032}"/>
              </a:ext>
            </a:extLst>
          </p:cNvPr>
          <p:cNvSpPr txBox="1"/>
          <p:nvPr/>
        </p:nvSpPr>
        <p:spPr>
          <a:xfrm>
            <a:off x="6790927" y="206504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Shoulder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F21009-5B79-4025-9173-B11FC793ABDF}"/>
              </a:ext>
            </a:extLst>
          </p:cNvPr>
          <p:cNvCxnSpPr>
            <a:cxnSpLocks/>
          </p:cNvCxnSpPr>
          <p:nvPr/>
        </p:nvCxnSpPr>
        <p:spPr>
          <a:xfrm flipH="1">
            <a:off x="6545580" y="2249715"/>
            <a:ext cx="3190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48D5C1-E471-4824-B4FE-870C342AA400}"/>
              </a:ext>
            </a:extLst>
          </p:cNvPr>
          <p:cNvSpPr txBox="1"/>
          <p:nvPr/>
        </p:nvSpPr>
        <p:spPr>
          <a:xfrm>
            <a:off x="6706351" y="4899689"/>
            <a:ext cx="107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2A4958-36CD-4A12-888E-00F45F5AAE4D}"/>
              </a:ext>
            </a:extLst>
          </p:cNvPr>
          <p:cNvCxnSpPr>
            <a:cxnSpLocks/>
          </p:cNvCxnSpPr>
          <p:nvPr/>
        </p:nvCxnSpPr>
        <p:spPr>
          <a:xfrm flipH="1">
            <a:off x="6461004" y="5084355"/>
            <a:ext cx="3190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9DC98C-9012-4170-8603-BBBD28D88B31}"/>
              </a:ext>
            </a:extLst>
          </p:cNvPr>
          <p:cNvCxnSpPr/>
          <p:nvPr/>
        </p:nvCxnSpPr>
        <p:spPr>
          <a:xfrm>
            <a:off x="6210300" y="2249715"/>
            <a:ext cx="320040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8C0AF2-4138-4D4A-9AD1-75B3D24EA6AE}"/>
              </a:ext>
            </a:extLst>
          </p:cNvPr>
          <p:cNvCxnSpPr>
            <a:cxnSpLocks/>
          </p:cNvCxnSpPr>
          <p:nvPr/>
        </p:nvCxnSpPr>
        <p:spPr>
          <a:xfrm>
            <a:off x="6140964" y="4899689"/>
            <a:ext cx="396996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286C0B9-2A79-42A2-8466-36B8A06C1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3284" l="0" r="97834">
                        <a14:foregroundMark x1="1444" y1="44030" x2="1444" y2="44030"/>
                        <a14:foregroundMark x1="50903" y1="746" x2="50903" y2="746"/>
                        <a14:foregroundMark x1="97834" y1="49254" x2="97834" y2="49254"/>
                        <a14:foregroundMark x1="53069" y1="90299" x2="53069" y2="90299"/>
                        <a14:foregroundMark x1="61011" y1="93284" x2="61011" y2="93284"/>
                        <a14:foregroundMark x1="66426" y1="92537" x2="66426" y2="92537"/>
                        <a14:foregroundMark x1="71119" y1="90299" x2="71119" y2="90299"/>
                        <a14:foregroundMark x1="32491" y1="90299" x2="32491" y2="902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0069" y="2398574"/>
            <a:ext cx="2638425" cy="12763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A022DA-99E4-4392-A1BE-71AF2B1797C0}"/>
              </a:ext>
            </a:extLst>
          </p:cNvPr>
          <p:cNvCxnSpPr/>
          <p:nvPr/>
        </p:nvCxnSpPr>
        <p:spPr>
          <a:xfrm>
            <a:off x="7924362" y="2846249"/>
            <a:ext cx="24917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2DCD2B-979F-4EFE-AF7E-35C30D568E7B}"/>
              </a:ext>
            </a:extLst>
          </p:cNvPr>
          <p:cNvCxnSpPr>
            <a:cxnSpLocks/>
          </p:cNvCxnSpPr>
          <p:nvPr/>
        </p:nvCxnSpPr>
        <p:spPr>
          <a:xfrm flipV="1">
            <a:off x="7892929" y="3021509"/>
            <a:ext cx="2565082" cy="15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CB7711-DE91-4776-B719-2B362F16D1D0}"/>
              </a:ext>
            </a:extLst>
          </p:cNvPr>
          <p:cNvCxnSpPr/>
          <p:nvPr/>
        </p:nvCxnSpPr>
        <p:spPr>
          <a:xfrm>
            <a:off x="8091304" y="2838629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F9439B-9040-45AD-9182-2EAA020C2DB9}"/>
              </a:ext>
            </a:extLst>
          </p:cNvPr>
          <p:cNvCxnSpPr/>
          <p:nvPr/>
        </p:nvCxnSpPr>
        <p:spPr>
          <a:xfrm>
            <a:off x="8274184" y="2838629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78189F-5404-46DB-A2B6-40457E38A3D5}"/>
              </a:ext>
            </a:extLst>
          </p:cNvPr>
          <p:cNvCxnSpPr/>
          <p:nvPr/>
        </p:nvCxnSpPr>
        <p:spPr>
          <a:xfrm>
            <a:off x="8457064" y="2838629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47C1F0-5AB2-47DC-B54E-1BE2FA9F3C4B}"/>
              </a:ext>
            </a:extLst>
          </p:cNvPr>
          <p:cNvCxnSpPr/>
          <p:nvPr/>
        </p:nvCxnSpPr>
        <p:spPr>
          <a:xfrm>
            <a:off x="8639944" y="2838629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E1A9AF-BE12-448B-A295-5F2755182486}"/>
              </a:ext>
            </a:extLst>
          </p:cNvPr>
          <p:cNvCxnSpPr/>
          <p:nvPr/>
        </p:nvCxnSpPr>
        <p:spPr>
          <a:xfrm>
            <a:off x="8822824" y="2838629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EE582E-BC45-42CF-B868-2786ED8B7F3D}"/>
              </a:ext>
            </a:extLst>
          </p:cNvPr>
          <p:cNvCxnSpPr/>
          <p:nvPr/>
        </p:nvCxnSpPr>
        <p:spPr>
          <a:xfrm>
            <a:off x="9005704" y="2838629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D95DFB-3FE1-4FF8-972D-ECB10A5C98D2}"/>
              </a:ext>
            </a:extLst>
          </p:cNvPr>
          <p:cNvCxnSpPr/>
          <p:nvPr/>
        </p:nvCxnSpPr>
        <p:spPr>
          <a:xfrm>
            <a:off x="9188584" y="2838629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44094B-0997-4E01-AA60-7DD0F2ABE981}"/>
              </a:ext>
            </a:extLst>
          </p:cNvPr>
          <p:cNvCxnSpPr/>
          <p:nvPr/>
        </p:nvCxnSpPr>
        <p:spPr>
          <a:xfrm>
            <a:off x="9371464" y="2838629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0C6B89-6BDE-4087-A0B9-DED629FA82C4}"/>
              </a:ext>
            </a:extLst>
          </p:cNvPr>
          <p:cNvCxnSpPr/>
          <p:nvPr/>
        </p:nvCxnSpPr>
        <p:spPr>
          <a:xfrm>
            <a:off x="9554344" y="2838629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51A18A-1949-4A6E-BBA3-8304E2753D50}"/>
              </a:ext>
            </a:extLst>
          </p:cNvPr>
          <p:cNvCxnSpPr/>
          <p:nvPr/>
        </p:nvCxnSpPr>
        <p:spPr>
          <a:xfrm>
            <a:off x="9737224" y="2838629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BE243E-FAA1-44E9-9729-79F468AAB762}"/>
              </a:ext>
            </a:extLst>
          </p:cNvPr>
          <p:cNvCxnSpPr/>
          <p:nvPr/>
        </p:nvCxnSpPr>
        <p:spPr>
          <a:xfrm>
            <a:off x="9920104" y="2838629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692E38-316C-4055-ABF5-669C2FEE49DE}"/>
              </a:ext>
            </a:extLst>
          </p:cNvPr>
          <p:cNvCxnSpPr/>
          <p:nvPr/>
        </p:nvCxnSpPr>
        <p:spPr>
          <a:xfrm>
            <a:off x="10102984" y="2838629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EF0ED6-81D8-4351-AEA0-E15B318FDF1D}"/>
              </a:ext>
            </a:extLst>
          </p:cNvPr>
          <p:cNvCxnSpPr/>
          <p:nvPr/>
        </p:nvCxnSpPr>
        <p:spPr>
          <a:xfrm>
            <a:off x="10285864" y="2838629"/>
            <a:ext cx="0" cy="190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59AA65-9A9B-4898-925F-1CA271E70E72}"/>
              </a:ext>
            </a:extLst>
          </p:cNvPr>
          <p:cNvSpPr txBox="1"/>
          <p:nvPr/>
        </p:nvSpPr>
        <p:spPr>
          <a:xfrm>
            <a:off x="7723895" y="1510874"/>
            <a:ext cx="3198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samples to be cut from a HPGe wafer for radial impurity distribution measurements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433D98-FDF5-4FB5-81AB-8A7CC308330E}"/>
              </a:ext>
            </a:extLst>
          </p:cNvPr>
          <p:cNvSpPr txBox="1"/>
          <p:nvPr/>
        </p:nvSpPr>
        <p:spPr>
          <a:xfrm>
            <a:off x="6802851" y="3819760"/>
            <a:ext cx="37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 sampling point where a wafer is cut from the boule for vertical impurity distribution measurements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15D314-1B47-47EA-BA49-CC3E575FE629}"/>
              </a:ext>
            </a:extLst>
          </p:cNvPr>
          <p:cNvCxnSpPr>
            <a:cxnSpLocks/>
          </p:cNvCxnSpPr>
          <p:nvPr/>
        </p:nvCxnSpPr>
        <p:spPr>
          <a:xfrm flipH="1">
            <a:off x="6553200" y="4239281"/>
            <a:ext cx="227395" cy="660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86F017-494B-4272-8814-7D71411429F7}"/>
              </a:ext>
            </a:extLst>
          </p:cNvPr>
          <p:cNvCxnSpPr>
            <a:cxnSpLocks/>
          </p:cNvCxnSpPr>
          <p:nvPr/>
        </p:nvCxnSpPr>
        <p:spPr>
          <a:xfrm flipH="1" flipV="1">
            <a:off x="6553200" y="2249715"/>
            <a:ext cx="234411" cy="1989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C97F927-7711-45E0-BDB2-3FB715AECB40}"/>
              </a:ext>
            </a:extLst>
          </p:cNvPr>
          <p:cNvSpPr txBox="1"/>
          <p:nvPr/>
        </p:nvSpPr>
        <p:spPr>
          <a:xfrm rot="16200000">
            <a:off x="5782078" y="3920024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HPGe Boule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5F4F4A-16D0-4B7D-84FD-8DCECE428367}"/>
              </a:ext>
            </a:extLst>
          </p:cNvPr>
          <p:cNvCxnSpPr/>
          <p:nvPr/>
        </p:nvCxnSpPr>
        <p:spPr>
          <a:xfrm flipH="1">
            <a:off x="8389620" y="2331720"/>
            <a:ext cx="250324" cy="602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9496CF-3269-409C-84DF-3A7E64995488}"/>
              </a:ext>
            </a:extLst>
          </p:cNvPr>
          <p:cNvCxnSpPr/>
          <p:nvPr/>
        </p:nvCxnSpPr>
        <p:spPr>
          <a:xfrm flipH="1" flipV="1">
            <a:off x="9839183" y="3536368"/>
            <a:ext cx="171409" cy="365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B8AC933-6A6E-4D78-A283-E22DCBF075AE}"/>
              </a:ext>
            </a:extLst>
          </p:cNvPr>
          <p:cNvSpPr/>
          <p:nvPr/>
        </p:nvSpPr>
        <p:spPr>
          <a:xfrm>
            <a:off x="7785493" y="1508641"/>
            <a:ext cx="2897747" cy="216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Jing</dc:creator>
  <cp:lastModifiedBy>Liu, Jing</cp:lastModifiedBy>
  <cp:revision>8</cp:revision>
  <dcterms:created xsi:type="dcterms:W3CDTF">2018-09-19T10:28:13Z</dcterms:created>
  <dcterms:modified xsi:type="dcterms:W3CDTF">2018-09-19T11:46:44Z</dcterms:modified>
</cp:coreProperties>
</file>