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64" r:id="rId13"/>
  </p:sldIdLst>
  <p:sldSz cx="14630400" cy="8229600"/>
  <p:notesSz cx="8229600" cy="14630400"/>
  <p:embeddedFontLst>
    <p:embeddedFont>
      <p:font typeface="Gelasio" panose="020B0604020202020204" charset="0"/>
      <p:regular r:id="rId15"/>
    </p:embeddedFont>
    <p:embeddedFont>
      <p:font typeface="Gelasio Semi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279FA-9D85-4FFA-BDC1-CE3C0E5EDF6A}" v="33" dt="2025-04-20T04:27:59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4" d="100"/>
          <a:sy n="64" d="100"/>
        </p:scale>
        <p:origin x="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ram Singh Shah" userId="fc1f8bc82b8cb3ab" providerId="LiveId" clId="{46A279FA-9D85-4FFA-BDC1-CE3C0E5EDF6A}"/>
    <pc:docChg chg="undo custSel addSld delSld modSld">
      <pc:chgData name="Vikram Singh Shah" userId="fc1f8bc82b8cb3ab" providerId="LiveId" clId="{46A279FA-9D85-4FFA-BDC1-CE3C0E5EDF6A}" dt="2025-04-20T04:33:19.697" v="809" actId="20577"/>
      <pc:docMkLst>
        <pc:docMk/>
      </pc:docMkLst>
      <pc:sldChg chg="addSp delSp modSp mod">
        <pc:chgData name="Vikram Singh Shah" userId="fc1f8bc82b8cb3ab" providerId="LiveId" clId="{46A279FA-9D85-4FFA-BDC1-CE3C0E5EDF6A}" dt="2025-04-20T04:20:04.932" v="697" actId="21"/>
        <pc:sldMkLst>
          <pc:docMk/>
          <pc:sldMk cId="0" sldId="256"/>
        </pc:sldMkLst>
        <pc:spChg chg="mod">
          <ac:chgData name="Vikram Singh Shah" userId="fc1f8bc82b8cb3ab" providerId="LiveId" clId="{46A279FA-9D85-4FFA-BDC1-CE3C0E5EDF6A}" dt="2025-04-20T02:22:05.622" v="8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22:38.471" v="10" actId="1076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Vikram Singh Shah" userId="fc1f8bc82b8cb3ab" providerId="LiveId" clId="{46A279FA-9D85-4FFA-BDC1-CE3C0E5EDF6A}" dt="2025-04-20T04:18:06.183" v="694" actId="1076"/>
          <ac:spMkLst>
            <pc:docMk/>
            <pc:sldMk cId="0" sldId="256"/>
            <ac:spMk id="6" creationId="{D73CFC75-3B5C-2154-4700-52516F7BC271}"/>
          </ac:spMkLst>
        </pc:spChg>
        <pc:spChg chg="add del mod">
          <ac:chgData name="Vikram Singh Shah" userId="fc1f8bc82b8cb3ab" providerId="LiveId" clId="{46A279FA-9D85-4FFA-BDC1-CE3C0E5EDF6A}" dt="2025-04-20T04:20:04.932" v="697" actId="21"/>
          <ac:spMkLst>
            <pc:docMk/>
            <pc:sldMk cId="0" sldId="256"/>
            <ac:spMk id="8" creationId="{9003B84B-53E4-2838-0894-A6BDF2B1349F}"/>
          </ac:spMkLst>
        </pc:spChg>
      </pc:sldChg>
      <pc:sldChg chg="addSp modSp mod">
        <pc:chgData name="Vikram Singh Shah" userId="fc1f8bc82b8cb3ab" providerId="LiveId" clId="{46A279FA-9D85-4FFA-BDC1-CE3C0E5EDF6A}" dt="2025-04-20T03:08:56.608" v="235"/>
        <pc:sldMkLst>
          <pc:docMk/>
          <pc:sldMk cId="0" sldId="258"/>
        </pc:sldMkLst>
        <pc:spChg chg="mod">
          <ac:chgData name="Vikram Singh Shah" userId="fc1f8bc82b8cb3ab" providerId="LiveId" clId="{46A279FA-9D85-4FFA-BDC1-CE3C0E5EDF6A}" dt="2025-04-20T02:28:56.726" v="23" actId="108"/>
          <ac:spMkLst>
            <pc:docMk/>
            <pc:sldMk cId="0" sldId="258"/>
            <ac:spMk id="4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29:37.160" v="25" actId="108"/>
          <ac:spMkLst>
            <pc:docMk/>
            <pc:sldMk cId="0" sldId="258"/>
            <ac:spMk id="6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30:47.561" v="69" actId="20577"/>
          <ac:spMkLst>
            <pc:docMk/>
            <pc:sldMk cId="0" sldId="258"/>
            <ac:spMk id="8" creationId="{00000000-0000-0000-0000-000000000000}"/>
          </ac:spMkLst>
        </pc:spChg>
        <pc:spChg chg="add mod">
          <ac:chgData name="Vikram Singh Shah" userId="fc1f8bc82b8cb3ab" providerId="LiveId" clId="{46A279FA-9D85-4FFA-BDC1-CE3C0E5EDF6A}" dt="2025-04-20T03:08:56.608" v="235"/>
          <ac:spMkLst>
            <pc:docMk/>
            <pc:sldMk cId="0" sldId="258"/>
            <ac:spMk id="9" creationId="{5DBFE5A3-B8CE-81AC-914D-B1F41EACE20A}"/>
          </ac:spMkLst>
        </pc:spChg>
      </pc:sldChg>
      <pc:sldChg chg="addSp delSp modSp mod">
        <pc:chgData name="Vikram Singh Shah" userId="fc1f8bc82b8cb3ab" providerId="LiveId" clId="{46A279FA-9D85-4FFA-BDC1-CE3C0E5EDF6A}" dt="2025-04-20T02:58:56.453" v="205" actId="1076"/>
        <pc:sldMkLst>
          <pc:docMk/>
          <pc:sldMk cId="0" sldId="259"/>
        </pc:sldMkLst>
        <pc:spChg chg="mod">
          <ac:chgData name="Vikram Singh Shah" userId="fc1f8bc82b8cb3ab" providerId="LiveId" clId="{46A279FA-9D85-4FFA-BDC1-CE3C0E5EDF6A}" dt="2025-04-20T02:49:14.888" v="160" actId="14100"/>
          <ac:spMkLst>
            <pc:docMk/>
            <pc:sldMk cId="0" sldId="259"/>
            <ac:spMk id="4" creationId="{00000000-0000-0000-0000-000000000000}"/>
          </ac:spMkLst>
        </pc:spChg>
        <pc:spChg chg="del">
          <ac:chgData name="Vikram Singh Shah" userId="fc1f8bc82b8cb3ab" providerId="LiveId" clId="{46A279FA-9D85-4FFA-BDC1-CE3C0E5EDF6A}" dt="2025-04-20T02:33:54.758" v="71" actId="478"/>
          <ac:spMkLst>
            <pc:docMk/>
            <pc:sldMk cId="0" sldId="259"/>
            <ac:spMk id="5" creationId="{00000000-0000-0000-0000-000000000000}"/>
          </ac:spMkLst>
        </pc:spChg>
        <pc:spChg chg="add del">
          <ac:chgData name="Vikram Singh Shah" userId="fc1f8bc82b8cb3ab" providerId="LiveId" clId="{46A279FA-9D85-4FFA-BDC1-CE3C0E5EDF6A}" dt="2025-04-20T02:35:06.006" v="78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36:26.410" v="94" actId="20577"/>
          <ac:spMkLst>
            <pc:docMk/>
            <pc:sldMk cId="0" sldId="259"/>
            <ac:spMk id="8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54:58.324" v="186" actId="14100"/>
          <ac:spMkLst>
            <pc:docMk/>
            <pc:sldMk cId="0" sldId="259"/>
            <ac:spMk id="9" creationId="{00000000-0000-0000-0000-000000000000}"/>
          </ac:spMkLst>
        </pc:spChg>
        <pc:spChg chg="del mod">
          <ac:chgData name="Vikram Singh Shah" userId="fc1f8bc82b8cb3ab" providerId="LiveId" clId="{46A279FA-9D85-4FFA-BDC1-CE3C0E5EDF6A}" dt="2025-04-20T02:35:49.536" v="85" actId="478"/>
          <ac:spMkLst>
            <pc:docMk/>
            <pc:sldMk cId="0" sldId="259"/>
            <ac:spMk id="10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35:13.625" v="79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35:37.434" v="83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50:06.562" v="171" actId="20577"/>
          <ac:spMkLst>
            <pc:docMk/>
            <pc:sldMk cId="0" sldId="259"/>
            <ac:spMk id="13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38:37.980" v="106" actId="1076"/>
          <ac:spMkLst>
            <pc:docMk/>
            <pc:sldMk cId="0" sldId="259"/>
            <ac:spMk id="14" creationId="{00000000-0000-0000-0000-000000000000}"/>
          </ac:spMkLst>
        </pc:spChg>
        <pc:spChg chg="del">
          <ac:chgData name="Vikram Singh Shah" userId="fc1f8bc82b8cb3ab" providerId="LiveId" clId="{46A279FA-9D85-4FFA-BDC1-CE3C0E5EDF6A}" dt="2025-04-20T02:35:56.316" v="87" actId="478"/>
          <ac:spMkLst>
            <pc:docMk/>
            <pc:sldMk cId="0" sldId="259"/>
            <ac:spMk id="15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48:00.719" v="146" actId="1076"/>
          <ac:spMkLst>
            <pc:docMk/>
            <pc:sldMk cId="0" sldId="259"/>
            <ac:spMk id="16" creationId="{00000000-0000-0000-0000-000000000000}"/>
          </ac:spMkLst>
        </pc:spChg>
        <pc:spChg chg="mod ord">
          <ac:chgData name="Vikram Singh Shah" userId="fc1f8bc82b8cb3ab" providerId="LiveId" clId="{46A279FA-9D85-4FFA-BDC1-CE3C0E5EDF6A}" dt="2025-04-20T02:47:39.549" v="144" actId="1076"/>
          <ac:spMkLst>
            <pc:docMk/>
            <pc:sldMk cId="0" sldId="259"/>
            <ac:spMk id="17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55:42.740" v="189" actId="1076"/>
          <ac:spMkLst>
            <pc:docMk/>
            <pc:sldMk cId="0" sldId="259"/>
            <ac:spMk id="18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2:55:49.425" v="190" actId="1076"/>
          <ac:spMkLst>
            <pc:docMk/>
            <pc:sldMk cId="0" sldId="259"/>
            <ac:spMk id="19" creationId="{00000000-0000-0000-0000-000000000000}"/>
          </ac:spMkLst>
        </pc:spChg>
        <pc:spChg chg="add mod">
          <ac:chgData name="Vikram Singh Shah" userId="fc1f8bc82b8cb3ab" providerId="LiveId" clId="{46A279FA-9D85-4FFA-BDC1-CE3C0E5EDF6A}" dt="2025-04-20T02:38:44.997" v="107" actId="1076"/>
          <ac:spMkLst>
            <pc:docMk/>
            <pc:sldMk cId="0" sldId="259"/>
            <ac:spMk id="20" creationId="{66C4413C-2520-4B8A-FCFD-B3DA0AEC2516}"/>
          </ac:spMkLst>
        </pc:spChg>
        <pc:spChg chg="add del mod">
          <ac:chgData name="Vikram Singh Shah" userId="fc1f8bc82b8cb3ab" providerId="LiveId" clId="{46A279FA-9D85-4FFA-BDC1-CE3C0E5EDF6A}" dt="2025-04-20T02:41:02.536" v="131" actId="478"/>
          <ac:spMkLst>
            <pc:docMk/>
            <pc:sldMk cId="0" sldId="259"/>
            <ac:spMk id="22" creationId="{AD57A23B-A61F-8F8A-C855-1796FC7CB801}"/>
          </ac:spMkLst>
        </pc:spChg>
        <pc:spChg chg="add mod">
          <ac:chgData name="Vikram Singh Shah" userId="fc1f8bc82b8cb3ab" providerId="LiveId" clId="{46A279FA-9D85-4FFA-BDC1-CE3C0E5EDF6A}" dt="2025-04-20T02:54:21.992" v="182" actId="20577"/>
          <ac:spMkLst>
            <pc:docMk/>
            <pc:sldMk cId="0" sldId="259"/>
            <ac:spMk id="23" creationId="{7369F4FE-12F0-9A27-C0F0-CDF6749F9AC3}"/>
          </ac:spMkLst>
        </pc:spChg>
        <pc:spChg chg="add mod">
          <ac:chgData name="Vikram Singh Shah" userId="fc1f8bc82b8cb3ab" providerId="LiveId" clId="{46A279FA-9D85-4FFA-BDC1-CE3C0E5EDF6A}" dt="2025-04-20T02:54:51.743" v="185"/>
          <ac:spMkLst>
            <pc:docMk/>
            <pc:sldMk cId="0" sldId="259"/>
            <ac:spMk id="24" creationId="{9C821BD0-4D17-3F36-25DE-B2672C9CB47F}"/>
          </ac:spMkLst>
        </pc:spChg>
        <pc:spChg chg="add mod">
          <ac:chgData name="Vikram Singh Shah" userId="fc1f8bc82b8cb3ab" providerId="LiveId" clId="{46A279FA-9D85-4FFA-BDC1-CE3C0E5EDF6A}" dt="2025-04-20T02:41:57.048" v="139"/>
          <ac:spMkLst>
            <pc:docMk/>
            <pc:sldMk cId="0" sldId="259"/>
            <ac:spMk id="25" creationId="{DDB01F71-260E-9196-B459-E357F1B7E12D}"/>
          </ac:spMkLst>
        </pc:spChg>
        <pc:spChg chg="add mod">
          <ac:chgData name="Vikram Singh Shah" userId="fc1f8bc82b8cb3ab" providerId="LiveId" clId="{46A279FA-9D85-4FFA-BDC1-CE3C0E5EDF6A}" dt="2025-04-20T02:49:43.289" v="165" actId="20577"/>
          <ac:spMkLst>
            <pc:docMk/>
            <pc:sldMk cId="0" sldId="259"/>
            <ac:spMk id="26" creationId="{00F6CE3B-A079-C320-3AEF-78EAE25E7212}"/>
          </ac:spMkLst>
        </pc:spChg>
        <pc:spChg chg="add mod ord">
          <ac:chgData name="Vikram Singh Shah" userId="fc1f8bc82b8cb3ab" providerId="LiveId" clId="{46A279FA-9D85-4FFA-BDC1-CE3C0E5EDF6A}" dt="2025-04-20T02:49:46.375" v="166" actId="20577"/>
          <ac:spMkLst>
            <pc:docMk/>
            <pc:sldMk cId="0" sldId="259"/>
            <ac:spMk id="27" creationId="{61A12D74-D9C0-1367-BBBA-06B4612DA57F}"/>
          </ac:spMkLst>
        </pc:spChg>
        <pc:spChg chg="add mod">
          <ac:chgData name="Vikram Singh Shah" userId="fc1f8bc82b8cb3ab" providerId="LiveId" clId="{46A279FA-9D85-4FFA-BDC1-CE3C0E5EDF6A}" dt="2025-04-20T02:49:21.275" v="161" actId="1076"/>
          <ac:spMkLst>
            <pc:docMk/>
            <pc:sldMk cId="0" sldId="259"/>
            <ac:spMk id="28" creationId="{519F6D94-5423-F85A-A10F-AE0C66C0DCCD}"/>
          </ac:spMkLst>
        </pc:spChg>
        <pc:spChg chg="add del mod">
          <ac:chgData name="Vikram Singh Shah" userId="fc1f8bc82b8cb3ab" providerId="LiveId" clId="{46A279FA-9D85-4FFA-BDC1-CE3C0E5EDF6A}" dt="2025-04-20T02:58:00.910" v="198" actId="14826"/>
          <ac:spMkLst>
            <pc:docMk/>
            <pc:sldMk cId="0" sldId="259"/>
            <ac:spMk id="29" creationId="{4E8CF6D0-DF06-4DE2-18E6-046D6E0AFA34}"/>
          </ac:spMkLst>
        </pc:spChg>
        <pc:spChg chg="add mod">
          <ac:chgData name="Vikram Singh Shah" userId="fc1f8bc82b8cb3ab" providerId="LiveId" clId="{46A279FA-9D85-4FFA-BDC1-CE3C0E5EDF6A}" dt="2025-04-20T02:56:19.773" v="193" actId="20577"/>
          <ac:spMkLst>
            <pc:docMk/>
            <pc:sldMk cId="0" sldId="259"/>
            <ac:spMk id="30" creationId="{7263AB51-E614-C9A7-D812-AB00ABBDCA36}"/>
          </ac:spMkLst>
        </pc:spChg>
        <pc:spChg chg="add mod">
          <ac:chgData name="Vikram Singh Shah" userId="fc1f8bc82b8cb3ab" providerId="LiveId" clId="{46A279FA-9D85-4FFA-BDC1-CE3C0E5EDF6A}" dt="2025-04-20T02:57:13.222" v="197"/>
          <ac:spMkLst>
            <pc:docMk/>
            <pc:sldMk cId="0" sldId="259"/>
            <ac:spMk id="31" creationId="{05E4BA2A-C64E-692C-A29A-F8B3C6CB28B2}"/>
          </ac:spMkLst>
        </pc:spChg>
        <pc:picChg chg="del mod">
          <ac:chgData name="Vikram Singh Shah" userId="fc1f8bc82b8cb3ab" providerId="LiveId" clId="{46A279FA-9D85-4FFA-BDC1-CE3C0E5EDF6A}" dt="2025-04-20T02:58:20.295" v="201" actId="478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Vikram Singh Shah" userId="fc1f8bc82b8cb3ab" providerId="LiveId" clId="{46A279FA-9D85-4FFA-BDC1-CE3C0E5EDF6A}" dt="2025-04-20T02:58:56.453" v="205" actId="1076"/>
          <ac:picMkLst>
            <pc:docMk/>
            <pc:sldMk cId="0" sldId="259"/>
            <ac:picMk id="33" creationId="{0CD72A1D-2AB2-0946-8BA3-090D6B51A702}"/>
          </ac:picMkLst>
        </pc:picChg>
      </pc:sldChg>
      <pc:sldChg chg="addSp delSp modSp mod">
        <pc:chgData name="Vikram Singh Shah" userId="fc1f8bc82b8cb3ab" providerId="LiveId" clId="{46A279FA-9D85-4FFA-BDC1-CE3C0E5EDF6A}" dt="2025-04-20T03:12:05.042" v="259" actId="1076"/>
        <pc:sldMkLst>
          <pc:docMk/>
          <pc:sldMk cId="0" sldId="260"/>
        </pc:sldMkLst>
        <pc:spChg chg="mod">
          <ac:chgData name="Vikram Singh Shah" userId="fc1f8bc82b8cb3ab" providerId="LiveId" clId="{46A279FA-9D85-4FFA-BDC1-CE3C0E5EDF6A}" dt="2025-04-20T03:12:05.042" v="259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Vikram Singh Shah" userId="fc1f8bc82b8cb3ab" providerId="LiveId" clId="{46A279FA-9D85-4FFA-BDC1-CE3C0E5EDF6A}" dt="2025-04-20T03:11:40.613" v="255" actId="1076"/>
          <ac:spMkLst>
            <pc:docMk/>
            <pc:sldMk cId="0" sldId="260"/>
            <ac:spMk id="3" creationId="{00000000-0000-0000-0000-000000000000}"/>
          </ac:spMkLst>
        </pc:spChg>
        <pc:spChg chg="del">
          <ac:chgData name="Vikram Singh Shah" userId="fc1f8bc82b8cb3ab" providerId="LiveId" clId="{46A279FA-9D85-4FFA-BDC1-CE3C0E5EDF6A}" dt="2025-04-20T03:03:58.497" v="207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Vikram Singh Shah" userId="fc1f8bc82b8cb3ab" providerId="LiveId" clId="{46A279FA-9D85-4FFA-BDC1-CE3C0E5EDF6A}" dt="2025-04-20T03:04:01.797" v="208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Vikram Singh Shah" userId="fc1f8bc82b8cb3ab" providerId="LiveId" clId="{46A279FA-9D85-4FFA-BDC1-CE3C0E5EDF6A}" dt="2025-04-20T03:04:07.709" v="210" actId="478"/>
          <ac:spMkLst>
            <pc:docMk/>
            <pc:sldMk cId="0" sldId="260"/>
            <ac:spMk id="7" creationId="{00000000-0000-0000-0000-000000000000}"/>
          </ac:spMkLst>
        </pc:spChg>
        <pc:spChg chg="del mod">
          <ac:chgData name="Vikram Singh Shah" userId="fc1f8bc82b8cb3ab" providerId="LiveId" clId="{46A279FA-9D85-4FFA-BDC1-CE3C0E5EDF6A}" dt="2025-04-20T03:04:15.311" v="212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Vikram Singh Shah" userId="fc1f8bc82b8cb3ab" providerId="LiveId" clId="{46A279FA-9D85-4FFA-BDC1-CE3C0E5EDF6A}" dt="2025-04-20T03:04:18.564" v="213" actId="478"/>
          <ac:spMkLst>
            <pc:docMk/>
            <pc:sldMk cId="0" sldId="260"/>
            <ac:spMk id="9" creationId="{00000000-0000-0000-0000-000000000000}"/>
          </ac:spMkLst>
        </pc:spChg>
        <pc:spChg chg="add mod">
          <ac:chgData name="Vikram Singh Shah" userId="fc1f8bc82b8cb3ab" providerId="LiveId" clId="{46A279FA-9D85-4FFA-BDC1-CE3C0E5EDF6A}" dt="2025-04-20T03:11:53.026" v="257" actId="1076"/>
          <ac:spMkLst>
            <pc:docMk/>
            <pc:sldMk cId="0" sldId="260"/>
            <ac:spMk id="13" creationId="{FE6334BA-A790-4F6C-8AAA-8CE573A5744F}"/>
          </ac:spMkLst>
        </pc:spChg>
        <pc:picChg chg="del">
          <ac:chgData name="Vikram Singh Shah" userId="fc1f8bc82b8cb3ab" providerId="LiveId" clId="{46A279FA-9D85-4FFA-BDC1-CE3C0E5EDF6A}" dt="2025-04-20T03:04:03.984" v="209" actId="478"/>
          <ac:picMkLst>
            <pc:docMk/>
            <pc:sldMk cId="0" sldId="260"/>
            <ac:picMk id="6" creationId="{00000000-0000-0000-0000-000000000000}"/>
          </ac:picMkLst>
        </pc:picChg>
        <pc:picChg chg="del">
          <ac:chgData name="Vikram Singh Shah" userId="fc1f8bc82b8cb3ab" providerId="LiveId" clId="{46A279FA-9D85-4FFA-BDC1-CE3C0E5EDF6A}" dt="2025-04-20T03:04:21.599" v="214" actId="478"/>
          <ac:picMkLst>
            <pc:docMk/>
            <pc:sldMk cId="0" sldId="260"/>
            <ac:picMk id="10" creationId="{00000000-0000-0000-0000-000000000000}"/>
          </ac:picMkLst>
        </pc:picChg>
        <pc:picChg chg="add mod">
          <ac:chgData name="Vikram Singh Shah" userId="fc1f8bc82b8cb3ab" providerId="LiveId" clId="{46A279FA-9D85-4FFA-BDC1-CE3C0E5EDF6A}" dt="2025-04-20T03:11:59.099" v="258" actId="1076"/>
          <ac:picMkLst>
            <pc:docMk/>
            <pc:sldMk cId="0" sldId="260"/>
            <ac:picMk id="12" creationId="{D1D0394B-FE8D-4768-25C5-FB8BE59E485E}"/>
          </ac:picMkLst>
        </pc:picChg>
      </pc:sldChg>
      <pc:sldChg chg="del">
        <pc:chgData name="Vikram Singh Shah" userId="fc1f8bc82b8cb3ab" providerId="LiveId" clId="{46A279FA-9D85-4FFA-BDC1-CE3C0E5EDF6A}" dt="2025-04-20T04:06:36.372" v="611" actId="2696"/>
        <pc:sldMkLst>
          <pc:docMk/>
          <pc:sldMk cId="0" sldId="261"/>
        </pc:sldMkLst>
      </pc:sldChg>
      <pc:sldChg chg="del">
        <pc:chgData name="Vikram Singh Shah" userId="fc1f8bc82b8cb3ab" providerId="LiveId" clId="{46A279FA-9D85-4FFA-BDC1-CE3C0E5EDF6A}" dt="2025-04-20T04:06:49.265" v="612" actId="2696"/>
        <pc:sldMkLst>
          <pc:docMk/>
          <pc:sldMk cId="0" sldId="262"/>
        </pc:sldMkLst>
      </pc:sldChg>
      <pc:sldChg chg="del">
        <pc:chgData name="Vikram Singh Shah" userId="fc1f8bc82b8cb3ab" providerId="LiveId" clId="{46A279FA-9D85-4FFA-BDC1-CE3C0E5EDF6A}" dt="2025-04-20T04:09:48.458" v="657" actId="2696"/>
        <pc:sldMkLst>
          <pc:docMk/>
          <pc:sldMk cId="0" sldId="263"/>
        </pc:sldMkLst>
      </pc:sldChg>
      <pc:sldChg chg="addSp delSp modSp mod">
        <pc:chgData name="Vikram Singh Shah" userId="fc1f8bc82b8cb3ab" providerId="LiveId" clId="{46A279FA-9D85-4FFA-BDC1-CE3C0E5EDF6A}" dt="2025-04-20T04:33:19.697" v="809" actId="20577"/>
        <pc:sldMkLst>
          <pc:docMk/>
          <pc:sldMk cId="0" sldId="264"/>
        </pc:sldMkLst>
        <pc:spChg chg="mod">
          <ac:chgData name="Vikram Singh Shah" userId="fc1f8bc82b8cb3ab" providerId="LiveId" clId="{46A279FA-9D85-4FFA-BDC1-CE3C0E5EDF6A}" dt="2025-04-20T04:33:19.697" v="809" actId="20577"/>
          <ac:spMkLst>
            <pc:docMk/>
            <pc:sldMk cId="0" sldId="264"/>
            <ac:spMk id="4" creationId="{00000000-0000-0000-0000-000000000000}"/>
          </ac:spMkLst>
        </pc:spChg>
        <pc:spChg chg="del">
          <ac:chgData name="Vikram Singh Shah" userId="fc1f8bc82b8cb3ab" providerId="LiveId" clId="{46A279FA-9D85-4FFA-BDC1-CE3C0E5EDF6A}" dt="2025-04-20T04:32:04.233" v="799" actId="478"/>
          <ac:spMkLst>
            <pc:docMk/>
            <pc:sldMk cId="0" sldId="264"/>
            <ac:spMk id="6" creationId="{00000000-0000-0000-0000-000000000000}"/>
          </ac:spMkLst>
        </pc:spChg>
        <pc:spChg chg="add mod">
          <ac:chgData name="Vikram Singh Shah" userId="fc1f8bc82b8cb3ab" providerId="LiveId" clId="{46A279FA-9D85-4FFA-BDC1-CE3C0E5EDF6A}" dt="2025-04-20T04:32:29.364" v="801" actId="1076"/>
          <ac:spMkLst>
            <pc:docMk/>
            <pc:sldMk cId="0" sldId="264"/>
            <ac:spMk id="10" creationId="{4901E3AE-E606-634A-2651-E832F9B24FC2}"/>
          </ac:spMkLst>
        </pc:spChg>
        <pc:spChg chg="add mod">
          <ac:chgData name="Vikram Singh Shah" userId="fc1f8bc82b8cb3ab" providerId="LiveId" clId="{46A279FA-9D85-4FFA-BDC1-CE3C0E5EDF6A}" dt="2025-04-20T04:32:58.049" v="805" actId="1076"/>
          <ac:spMkLst>
            <pc:docMk/>
            <pc:sldMk cId="0" sldId="264"/>
            <ac:spMk id="11" creationId="{9003B84B-53E4-2838-0894-A6BDF2B1349F}"/>
          </ac:spMkLst>
        </pc:spChg>
        <pc:spChg chg="add mod">
          <ac:chgData name="Vikram Singh Shah" userId="fc1f8bc82b8cb3ab" providerId="LiveId" clId="{46A279FA-9D85-4FFA-BDC1-CE3C0E5EDF6A}" dt="2025-04-20T04:31:41.749" v="795" actId="207"/>
          <ac:spMkLst>
            <pc:docMk/>
            <pc:sldMk cId="0" sldId="264"/>
            <ac:spMk id="15" creationId="{544BEAB5-EA18-2DBC-891E-4AD06F4BA0AE}"/>
          </ac:spMkLst>
        </pc:spChg>
        <pc:spChg chg="add mod">
          <ac:chgData name="Vikram Singh Shah" userId="fc1f8bc82b8cb3ab" providerId="LiveId" clId="{46A279FA-9D85-4FFA-BDC1-CE3C0E5EDF6A}" dt="2025-04-20T04:31:23.807" v="793" actId="207"/>
          <ac:spMkLst>
            <pc:docMk/>
            <pc:sldMk cId="0" sldId="264"/>
            <ac:spMk id="16" creationId="{CF5883AA-100A-0FE1-F274-AD3B9D058A44}"/>
          </ac:spMkLst>
        </pc:spChg>
        <pc:spChg chg="add mod">
          <ac:chgData name="Vikram Singh Shah" userId="fc1f8bc82b8cb3ab" providerId="LiveId" clId="{46A279FA-9D85-4FFA-BDC1-CE3C0E5EDF6A}" dt="2025-04-20T04:31:54.906" v="797" actId="207"/>
          <ac:spMkLst>
            <pc:docMk/>
            <pc:sldMk cId="0" sldId="264"/>
            <ac:spMk id="17" creationId="{33DECE60-7F78-8C17-5063-8D9F0A95D968}"/>
          </ac:spMkLst>
        </pc:spChg>
        <pc:spChg chg="add mod">
          <ac:chgData name="Vikram Singh Shah" userId="fc1f8bc82b8cb3ab" providerId="LiveId" clId="{46A279FA-9D85-4FFA-BDC1-CE3C0E5EDF6A}" dt="2025-04-20T04:31:49.063" v="796" actId="207"/>
          <ac:spMkLst>
            <pc:docMk/>
            <pc:sldMk cId="0" sldId="264"/>
            <ac:spMk id="18" creationId="{926E5A49-2652-80F9-F3E5-C7EC6B7B866F}"/>
          </ac:spMkLst>
        </pc:spChg>
        <pc:picChg chg="del mod">
          <ac:chgData name="Vikram Singh Shah" userId="fc1f8bc82b8cb3ab" providerId="LiveId" clId="{46A279FA-9D85-4FFA-BDC1-CE3C0E5EDF6A}" dt="2025-04-20T04:32:41.816" v="803" actId="478"/>
          <ac:picMkLst>
            <pc:docMk/>
            <pc:sldMk cId="0" sldId="264"/>
            <ac:picMk id="5" creationId="{00000000-0000-0000-0000-000000000000}"/>
          </ac:picMkLst>
        </pc:picChg>
        <pc:picChg chg="add mod">
          <ac:chgData name="Vikram Singh Shah" userId="fc1f8bc82b8cb3ab" providerId="LiveId" clId="{46A279FA-9D85-4FFA-BDC1-CE3C0E5EDF6A}" dt="2025-04-20T04:30:34.854" v="785" actId="1076"/>
          <ac:picMkLst>
            <pc:docMk/>
            <pc:sldMk cId="0" sldId="264"/>
            <ac:picMk id="12" creationId="{3C873035-12C0-49BD-9C3B-AC9B5C2A5234}"/>
          </ac:picMkLst>
        </pc:picChg>
        <pc:picChg chg="add mod">
          <ac:chgData name="Vikram Singh Shah" userId="fc1f8bc82b8cb3ab" providerId="LiveId" clId="{46A279FA-9D85-4FFA-BDC1-CE3C0E5EDF6A}" dt="2025-04-20T04:30:43.124" v="788" actId="1076"/>
          <ac:picMkLst>
            <pc:docMk/>
            <pc:sldMk cId="0" sldId="264"/>
            <ac:picMk id="13" creationId="{35AABAD6-5670-4F54-AA4A-81A79307B73B}"/>
          </ac:picMkLst>
        </pc:picChg>
        <pc:picChg chg="add mod">
          <ac:chgData name="Vikram Singh Shah" userId="fc1f8bc82b8cb3ab" providerId="LiveId" clId="{46A279FA-9D85-4FFA-BDC1-CE3C0E5EDF6A}" dt="2025-04-20T04:30:40.720" v="787" actId="1076"/>
          <ac:picMkLst>
            <pc:docMk/>
            <pc:sldMk cId="0" sldId="264"/>
            <ac:picMk id="14" creationId="{F6BD0541-209C-4499-8B3E-3A7EF1CF41CD}"/>
          </ac:picMkLst>
        </pc:picChg>
        <pc:picChg chg="add mod">
          <ac:chgData name="Vikram Singh Shah" userId="fc1f8bc82b8cb3ab" providerId="LiveId" clId="{46A279FA-9D85-4FFA-BDC1-CE3C0E5EDF6A}" dt="2025-04-20T04:30:57.381" v="791" actId="1076"/>
          <ac:picMkLst>
            <pc:docMk/>
            <pc:sldMk cId="0" sldId="264"/>
            <ac:picMk id="19" creationId="{022F57EF-DAB9-4567-8DA2-15CA99D8AE80}"/>
          </ac:picMkLst>
        </pc:picChg>
      </pc:sldChg>
      <pc:sldChg chg="addSp delSp modSp add mod">
        <pc:chgData name="Vikram Singh Shah" userId="fc1f8bc82b8cb3ab" providerId="LiveId" clId="{46A279FA-9D85-4FFA-BDC1-CE3C0E5EDF6A}" dt="2025-04-20T03:44:59.297" v="320" actId="14100"/>
        <pc:sldMkLst>
          <pc:docMk/>
          <pc:sldMk cId="2489026526" sldId="265"/>
        </pc:sldMkLst>
        <pc:spChg chg="mod">
          <ac:chgData name="Vikram Singh Shah" userId="fc1f8bc82b8cb3ab" providerId="LiveId" clId="{46A279FA-9D85-4FFA-BDC1-CE3C0E5EDF6A}" dt="2025-04-20T03:12:38.596" v="261"/>
          <ac:spMkLst>
            <pc:docMk/>
            <pc:sldMk cId="2489026526" sldId="265"/>
            <ac:spMk id="2" creationId="{0E0A8D95-77D9-9BE6-D53A-7CB1EACC5739}"/>
          </ac:spMkLst>
        </pc:spChg>
        <pc:spChg chg="mod">
          <ac:chgData name="Vikram Singh Shah" userId="fc1f8bc82b8cb3ab" providerId="LiveId" clId="{46A279FA-9D85-4FFA-BDC1-CE3C0E5EDF6A}" dt="2025-04-20T03:29:52.750" v="303" actId="14100"/>
          <ac:spMkLst>
            <pc:docMk/>
            <pc:sldMk cId="2489026526" sldId="265"/>
            <ac:spMk id="3" creationId="{14249ECB-B193-2416-3BC4-8C8DB84E0B90}"/>
          </ac:spMkLst>
        </pc:spChg>
        <pc:spChg chg="mod">
          <ac:chgData name="Vikram Singh Shah" userId="fc1f8bc82b8cb3ab" providerId="LiveId" clId="{46A279FA-9D85-4FFA-BDC1-CE3C0E5EDF6A}" dt="2025-04-20T03:30:06.423" v="306" actId="1076"/>
          <ac:spMkLst>
            <pc:docMk/>
            <pc:sldMk cId="2489026526" sldId="265"/>
            <ac:spMk id="13" creationId="{235A57EF-0504-4E4F-19AB-7BE5FC3F2A47}"/>
          </ac:spMkLst>
        </pc:spChg>
        <pc:picChg chg="add mod">
          <ac:chgData name="Vikram Singh Shah" userId="fc1f8bc82b8cb3ab" providerId="LiveId" clId="{46A279FA-9D85-4FFA-BDC1-CE3C0E5EDF6A}" dt="2025-04-20T03:44:59.297" v="320" actId="14100"/>
          <ac:picMkLst>
            <pc:docMk/>
            <pc:sldMk cId="2489026526" sldId="265"/>
            <ac:picMk id="5" creationId="{0A87D09A-9CC8-0250-B452-CE2B8BE0D2DC}"/>
          </ac:picMkLst>
        </pc:picChg>
        <pc:picChg chg="del">
          <ac:chgData name="Vikram Singh Shah" userId="fc1f8bc82b8cb3ab" providerId="LiveId" clId="{46A279FA-9D85-4FFA-BDC1-CE3C0E5EDF6A}" dt="2025-04-20T03:26:38.031" v="262" actId="478"/>
          <ac:picMkLst>
            <pc:docMk/>
            <pc:sldMk cId="2489026526" sldId="265"/>
            <ac:picMk id="12" creationId="{EFD8B759-49E7-4B10-088A-274FF375FCA6}"/>
          </ac:picMkLst>
        </pc:picChg>
      </pc:sldChg>
      <pc:sldChg chg="addSp delSp modSp add mod">
        <pc:chgData name="Vikram Singh Shah" userId="fc1f8bc82b8cb3ab" providerId="LiveId" clId="{46A279FA-9D85-4FFA-BDC1-CE3C0E5EDF6A}" dt="2025-04-20T03:56:48.886" v="537" actId="20577"/>
        <pc:sldMkLst>
          <pc:docMk/>
          <pc:sldMk cId="4120501796" sldId="266"/>
        </pc:sldMkLst>
        <pc:spChg chg="mod">
          <ac:chgData name="Vikram Singh Shah" userId="fc1f8bc82b8cb3ab" providerId="LiveId" clId="{46A279FA-9D85-4FFA-BDC1-CE3C0E5EDF6A}" dt="2025-04-20T03:45:46.380" v="321"/>
          <ac:spMkLst>
            <pc:docMk/>
            <pc:sldMk cId="4120501796" sldId="266"/>
            <ac:spMk id="2" creationId="{833A0BEB-D990-913B-1385-F4841DB812C5}"/>
          </ac:spMkLst>
        </pc:spChg>
        <pc:spChg chg="mod">
          <ac:chgData name="Vikram Singh Shah" userId="fc1f8bc82b8cb3ab" providerId="LiveId" clId="{46A279FA-9D85-4FFA-BDC1-CE3C0E5EDF6A}" dt="2025-04-20T03:56:48.886" v="537" actId="20577"/>
          <ac:spMkLst>
            <pc:docMk/>
            <pc:sldMk cId="4120501796" sldId="266"/>
            <ac:spMk id="13" creationId="{C56E22F4-06A6-CD76-5E50-0ED56BAE54F2}"/>
          </ac:spMkLst>
        </pc:spChg>
        <pc:picChg chg="del">
          <ac:chgData name="Vikram Singh Shah" userId="fc1f8bc82b8cb3ab" providerId="LiveId" clId="{46A279FA-9D85-4FFA-BDC1-CE3C0E5EDF6A}" dt="2025-04-20T03:43:53.796" v="309" actId="478"/>
          <ac:picMkLst>
            <pc:docMk/>
            <pc:sldMk cId="4120501796" sldId="266"/>
            <ac:picMk id="5" creationId="{A0BFFE4F-5755-1D99-96D2-3775E3E8D608}"/>
          </ac:picMkLst>
        </pc:picChg>
        <pc:picChg chg="add del mod">
          <ac:chgData name="Vikram Singh Shah" userId="fc1f8bc82b8cb3ab" providerId="LiveId" clId="{46A279FA-9D85-4FFA-BDC1-CE3C0E5EDF6A}" dt="2025-04-20T03:44:07.302" v="314" actId="478"/>
          <ac:picMkLst>
            <pc:docMk/>
            <pc:sldMk cId="4120501796" sldId="266"/>
            <ac:picMk id="6" creationId="{CA4E96D8-60EA-A0E2-ADC7-663ECA4ECFD4}"/>
          </ac:picMkLst>
        </pc:picChg>
        <pc:picChg chg="add del mod">
          <ac:chgData name="Vikram Singh Shah" userId="fc1f8bc82b8cb3ab" providerId="LiveId" clId="{46A279FA-9D85-4FFA-BDC1-CE3C0E5EDF6A}" dt="2025-04-20T03:45:50.580" v="322" actId="478"/>
          <ac:picMkLst>
            <pc:docMk/>
            <pc:sldMk cId="4120501796" sldId="266"/>
            <ac:picMk id="8" creationId="{0982A9CC-6C44-E234-86D3-5EEEAFD71C9D}"/>
          </ac:picMkLst>
        </pc:picChg>
        <pc:picChg chg="add mod">
          <ac:chgData name="Vikram Singh Shah" userId="fc1f8bc82b8cb3ab" providerId="LiveId" clId="{46A279FA-9D85-4FFA-BDC1-CE3C0E5EDF6A}" dt="2025-04-20T03:46:33.404" v="326" actId="14100"/>
          <ac:picMkLst>
            <pc:docMk/>
            <pc:sldMk cId="4120501796" sldId="266"/>
            <ac:picMk id="10" creationId="{85A7274E-7419-A04F-C6E8-0C3FDD3CA916}"/>
          </ac:picMkLst>
        </pc:picChg>
      </pc:sldChg>
      <pc:sldChg chg="addSp delSp modSp add mod">
        <pc:chgData name="Vikram Singh Shah" userId="fc1f8bc82b8cb3ab" providerId="LiveId" clId="{46A279FA-9D85-4FFA-BDC1-CE3C0E5EDF6A}" dt="2025-04-20T03:59:48.639" v="563" actId="1076"/>
        <pc:sldMkLst>
          <pc:docMk/>
          <pc:sldMk cId="2740977162" sldId="267"/>
        </pc:sldMkLst>
        <pc:spChg chg="mod">
          <ac:chgData name="Vikram Singh Shah" userId="fc1f8bc82b8cb3ab" providerId="LiveId" clId="{46A279FA-9D85-4FFA-BDC1-CE3C0E5EDF6A}" dt="2025-04-20T03:57:55.219" v="539"/>
          <ac:spMkLst>
            <pc:docMk/>
            <pc:sldMk cId="2740977162" sldId="267"/>
            <ac:spMk id="2" creationId="{A8DB8935-04DA-FA05-0E05-D4F1793CED49}"/>
          </ac:spMkLst>
        </pc:spChg>
        <pc:spChg chg="mod">
          <ac:chgData name="Vikram Singh Shah" userId="fc1f8bc82b8cb3ab" providerId="LiveId" clId="{46A279FA-9D85-4FFA-BDC1-CE3C0E5EDF6A}" dt="2025-04-20T03:59:14.995" v="556" actId="1076"/>
          <ac:spMkLst>
            <pc:docMk/>
            <pc:sldMk cId="2740977162" sldId="267"/>
            <ac:spMk id="13" creationId="{44002EA5-1401-6CEC-094D-5AAA0837497E}"/>
          </ac:spMkLst>
        </pc:spChg>
        <pc:picChg chg="add mod">
          <ac:chgData name="Vikram Singh Shah" userId="fc1f8bc82b8cb3ab" providerId="LiveId" clId="{46A279FA-9D85-4FFA-BDC1-CE3C0E5EDF6A}" dt="2025-04-20T03:59:48.639" v="563" actId="1076"/>
          <ac:picMkLst>
            <pc:docMk/>
            <pc:sldMk cId="2740977162" sldId="267"/>
            <ac:picMk id="5" creationId="{AADCAEE7-56A9-E20D-7FAE-C01CAE11FEA9}"/>
          </ac:picMkLst>
        </pc:picChg>
        <pc:picChg chg="del">
          <ac:chgData name="Vikram Singh Shah" userId="fc1f8bc82b8cb3ab" providerId="LiveId" clId="{46A279FA-9D85-4FFA-BDC1-CE3C0E5EDF6A}" dt="2025-04-20T03:59:17.678" v="557" actId="478"/>
          <ac:picMkLst>
            <pc:docMk/>
            <pc:sldMk cId="2740977162" sldId="267"/>
            <ac:picMk id="10" creationId="{7E172062-655C-663F-2415-E3518F7B2B27}"/>
          </ac:picMkLst>
        </pc:picChg>
      </pc:sldChg>
      <pc:sldChg chg="addSp delSp modSp add mod">
        <pc:chgData name="Vikram Singh Shah" userId="fc1f8bc82b8cb3ab" providerId="LiveId" clId="{46A279FA-9D85-4FFA-BDC1-CE3C0E5EDF6A}" dt="2025-04-20T04:03:35.967" v="609" actId="20577"/>
        <pc:sldMkLst>
          <pc:docMk/>
          <pc:sldMk cId="3677234053" sldId="268"/>
        </pc:sldMkLst>
        <pc:spChg chg="mod">
          <ac:chgData name="Vikram Singh Shah" userId="fc1f8bc82b8cb3ab" providerId="LiveId" clId="{46A279FA-9D85-4FFA-BDC1-CE3C0E5EDF6A}" dt="2025-04-20T04:01:31.612" v="565"/>
          <ac:spMkLst>
            <pc:docMk/>
            <pc:sldMk cId="3677234053" sldId="268"/>
            <ac:spMk id="2" creationId="{CE0075ED-BACB-FB30-38E7-4C4DD3209771}"/>
          </ac:spMkLst>
        </pc:spChg>
        <pc:spChg chg="mod">
          <ac:chgData name="Vikram Singh Shah" userId="fc1f8bc82b8cb3ab" providerId="LiveId" clId="{46A279FA-9D85-4FFA-BDC1-CE3C0E5EDF6A}" dt="2025-04-20T04:03:35.967" v="609" actId="20577"/>
          <ac:spMkLst>
            <pc:docMk/>
            <pc:sldMk cId="3677234053" sldId="268"/>
            <ac:spMk id="13" creationId="{429817C9-B886-C616-6389-406E4C343494}"/>
          </ac:spMkLst>
        </pc:spChg>
        <pc:picChg chg="del">
          <ac:chgData name="Vikram Singh Shah" userId="fc1f8bc82b8cb3ab" providerId="LiveId" clId="{46A279FA-9D85-4FFA-BDC1-CE3C0E5EDF6A}" dt="2025-04-20T04:01:34.187" v="566" actId="478"/>
          <ac:picMkLst>
            <pc:docMk/>
            <pc:sldMk cId="3677234053" sldId="268"/>
            <ac:picMk id="5" creationId="{546B5C12-3C51-1F4C-5DEE-F1975B1A9FD9}"/>
          </ac:picMkLst>
        </pc:picChg>
        <pc:picChg chg="add mod">
          <ac:chgData name="Vikram Singh Shah" userId="fc1f8bc82b8cb3ab" providerId="LiveId" clId="{46A279FA-9D85-4FFA-BDC1-CE3C0E5EDF6A}" dt="2025-04-20T04:03:16.140" v="585" actId="14100"/>
          <ac:picMkLst>
            <pc:docMk/>
            <pc:sldMk cId="3677234053" sldId="268"/>
            <ac:picMk id="6" creationId="{A386F1AF-D607-1C0B-8EBE-9812B43B6339}"/>
          </ac:picMkLst>
        </pc:picChg>
      </pc:sldChg>
      <pc:sldChg chg="add">
        <pc:chgData name="Vikram Singh Shah" userId="fc1f8bc82b8cb3ab" providerId="LiveId" clId="{46A279FA-9D85-4FFA-BDC1-CE3C0E5EDF6A}" dt="2025-04-20T04:04:18.593" v="610" actId="2890"/>
        <pc:sldMkLst>
          <pc:docMk/>
          <pc:sldMk cId="1408013212" sldId="269"/>
        </pc:sldMkLst>
      </pc:sldChg>
      <pc:sldChg chg="delSp modSp add mod">
        <pc:chgData name="Vikram Singh Shah" userId="fc1f8bc82b8cb3ab" providerId="LiveId" clId="{46A279FA-9D85-4FFA-BDC1-CE3C0E5EDF6A}" dt="2025-04-20T04:09:21.654" v="656" actId="1076"/>
        <pc:sldMkLst>
          <pc:docMk/>
          <pc:sldMk cId="1162353530" sldId="270"/>
        </pc:sldMkLst>
        <pc:spChg chg="mod">
          <ac:chgData name="Vikram Singh Shah" userId="fc1f8bc82b8cb3ab" providerId="LiveId" clId="{46A279FA-9D85-4FFA-BDC1-CE3C0E5EDF6A}" dt="2025-04-20T04:08:00.214" v="627" actId="20577"/>
          <ac:spMkLst>
            <pc:docMk/>
            <pc:sldMk cId="1162353530" sldId="270"/>
            <ac:spMk id="2" creationId="{06B6BE5F-98B7-E9CB-98F4-360BC025E3B2}"/>
          </ac:spMkLst>
        </pc:spChg>
        <pc:spChg chg="mod">
          <ac:chgData name="Vikram Singh Shah" userId="fc1f8bc82b8cb3ab" providerId="LiveId" clId="{46A279FA-9D85-4FFA-BDC1-CE3C0E5EDF6A}" dt="2025-04-20T04:09:17.801" v="655" actId="1076"/>
          <ac:spMkLst>
            <pc:docMk/>
            <pc:sldMk cId="1162353530" sldId="270"/>
            <ac:spMk id="3" creationId="{1CF5C1FE-F961-122A-86F7-005DFF76DCB3}"/>
          </ac:spMkLst>
        </pc:spChg>
        <pc:spChg chg="mod">
          <ac:chgData name="Vikram Singh Shah" userId="fc1f8bc82b8cb3ab" providerId="LiveId" clId="{46A279FA-9D85-4FFA-BDC1-CE3C0E5EDF6A}" dt="2025-04-20T04:09:21.654" v="656" actId="1076"/>
          <ac:spMkLst>
            <pc:docMk/>
            <pc:sldMk cId="1162353530" sldId="270"/>
            <ac:spMk id="13" creationId="{03F137BB-06D1-9083-744A-F8CFB7FA0387}"/>
          </ac:spMkLst>
        </pc:spChg>
        <pc:picChg chg="del">
          <ac:chgData name="Vikram Singh Shah" userId="fc1f8bc82b8cb3ab" providerId="LiveId" clId="{46A279FA-9D85-4FFA-BDC1-CE3C0E5EDF6A}" dt="2025-04-20T04:07:50.879" v="625" actId="478"/>
          <ac:picMkLst>
            <pc:docMk/>
            <pc:sldMk cId="1162353530" sldId="270"/>
            <ac:picMk id="6" creationId="{C51C2909-041D-A893-478F-5B37AC62F4F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74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46D0B-56B5-E959-117C-27C0503AF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09739-2D9C-6986-9CEA-BD1D1A5A8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936A52-EE22-1D46-9D77-38ACC60C5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7251-C596-E0A1-C6F4-65F3672C1E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1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4D04C-5CBD-AF90-748D-AB76A0696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CAD4E8-ED86-CBCC-A309-D3C32447E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4892E-019B-8A46-F90E-0A06C0CC3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53129-7772-1937-39F1-24DF1CA57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99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39927-562A-C459-6CC5-E7B21FC57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CCFAFC-7737-9BE5-DC5A-3AA23D0641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7DA4FC-F0ED-248A-DEA9-2A4CFFD7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AC1B2-138A-3E92-88AB-03454C4F0E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78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AB2B-3C6E-EFEA-FAC5-4E3E00D72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AF194-7CBE-B94F-04F8-6A6C0EC9CE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A0633-7830-7639-C26F-40368C9DFC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ACAD-4E13-D14D-B172-4BF34997C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4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37311-6D29-4B56-F6C0-E6B262DCF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E158D-0ABE-D346-A0AC-873F55EFA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80BF95-F7C4-0698-0FAF-39B7539E6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5B2D-A5FB-95DB-BE9F-E35F12E1E3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1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6B7DC-AF47-2AF6-54BC-43269579D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65EAD-4656-425C-8D90-D00F65140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711B76-A32E-6325-5233-0B536C722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66FEE-8E4C-B45A-EE97-B21EE2158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4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mmons.wikimedia.org/wiki/File:Gmail_icon_(2020).svg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05061" y="1740098"/>
            <a:ext cx="8061303" cy="2523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400" b="1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Sales Performance Analysis:</a:t>
            </a:r>
            <a:br>
              <a:rPr lang="en-US" sz="4400" b="1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4400" b="1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Data-Driven Insights for Revenue Growth</a:t>
            </a:r>
            <a:endParaRPr lang="en-IN" sz="44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352672" y="4263887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i="1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Leveraging Power BI for Strategic Decision-Making</a:t>
            </a:r>
            <a:endParaRPr lang="en-IN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CFC75-3B5C-2154-4700-52516F7BC271}"/>
              </a:ext>
            </a:extLst>
          </p:cNvPr>
          <p:cNvSpPr txBox="1"/>
          <p:nvPr/>
        </p:nvSpPr>
        <p:spPr>
          <a:xfrm>
            <a:off x="5705061" y="5220435"/>
            <a:ext cx="3379304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Prepared by:</a:t>
            </a:r>
            <a:b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Rajendra Singh Shah</a:t>
            </a:r>
            <a:endParaRPr lang="en-IN" sz="1800" dirty="0"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AF8FD-2559-EA13-D605-FA9DFFB81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FBE6EF6-73CC-EE87-A854-853158BBD707}"/>
              </a:ext>
            </a:extLst>
          </p:cNvPr>
          <p:cNvSpPr/>
          <p:nvPr/>
        </p:nvSpPr>
        <p:spPr>
          <a:xfrm>
            <a:off x="683346" y="617987"/>
            <a:ext cx="787860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Sales by Product Attribute - Color</a:t>
            </a:r>
            <a:endParaRPr lang="en-US" sz="4850" dirty="0">
              <a:solidFill>
                <a:srgbClr val="484237"/>
              </a:solidFill>
              <a:latin typeface="Gelasio Semi Bold" pitchFamily="34" charset="0"/>
              <a:cs typeface="Gelasio Semi Bold" pitchFamily="34" charset="-12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B373B6C5-1112-C0E8-6D0A-C6BE70BC7404}"/>
              </a:ext>
            </a:extLst>
          </p:cNvPr>
          <p:cNvSpPr/>
          <p:nvPr/>
        </p:nvSpPr>
        <p:spPr>
          <a:xfrm>
            <a:off x="6291469" y="1669774"/>
            <a:ext cx="8130209" cy="5287617"/>
          </a:xfrm>
          <a:prstGeom prst="roundRect">
            <a:avLst>
              <a:gd name="adj" fmla="val 706"/>
            </a:avLst>
          </a:prstGeom>
          <a:solidFill>
            <a:srgbClr val="EEE8DD"/>
          </a:solidFill>
          <a:ln/>
        </p:spPr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144618D8-6E0F-3DCE-935E-AC6BD514A0B2}"/>
              </a:ext>
            </a:extLst>
          </p:cNvPr>
          <p:cNvSpPr/>
          <p:nvPr/>
        </p:nvSpPr>
        <p:spPr>
          <a:xfrm>
            <a:off x="6476571" y="3088583"/>
            <a:ext cx="7760004" cy="3232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Black, Yellow and Silver are the most popular product colors.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This insight will drive inventory and marketing strategies based on color.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Prioritizing black, yellow and silver products will meet customer demand, and prevent lost sales.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A788D0-DF45-F723-301C-3DE67000A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6" y="1669775"/>
            <a:ext cx="4952141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1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FB21F-F4B7-54B8-8CE8-6479A3D36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B6BE5F-98B7-E9CB-98F4-360BC025E3B2}"/>
              </a:ext>
            </a:extLst>
          </p:cNvPr>
          <p:cNvSpPr/>
          <p:nvPr/>
        </p:nvSpPr>
        <p:spPr>
          <a:xfrm>
            <a:off x="683346" y="617987"/>
            <a:ext cx="787860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</a:t>
            </a:r>
            <a:endParaRPr lang="en-US" sz="4850" dirty="0">
              <a:solidFill>
                <a:srgbClr val="484237"/>
              </a:solidFill>
              <a:latin typeface="Gelasio Semi Bold" pitchFamily="34" charset="0"/>
              <a:cs typeface="Gelasio Semi Bold" pitchFamily="34" charset="-12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1CF5C1FE-F961-122A-86F7-005DFF76DCB3}"/>
              </a:ext>
            </a:extLst>
          </p:cNvPr>
          <p:cNvSpPr/>
          <p:nvPr/>
        </p:nvSpPr>
        <p:spPr>
          <a:xfrm>
            <a:off x="742335" y="1456599"/>
            <a:ext cx="13141984" cy="5287617"/>
          </a:xfrm>
          <a:prstGeom prst="roundRect">
            <a:avLst>
              <a:gd name="adj" fmla="val 706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03F137BB-06D1-9083-744A-F8CFB7FA0387}"/>
              </a:ext>
            </a:extLst>
          </p:cNvPr>
          <p:cNvSpPr/>
          <p:nvPr/>
        </p:nvSpPr>
        <p:spPr>
          <a:xfrm>
            <a:off x="1188951" y="2134939"/>
            <a:ext cx="12248751" cy="4693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This analysis highlights the importance of strategic decision-making informed by data.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The insights derived from the Power BI dashboard provide a foundation for optimizing sales strategies, targeting key customer segments, and prioritizing high-performing products.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Recommendations include targeted sales efforts, customer retention strategies, and optimized inventory management.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By implementing these recommendations, the company can enhance sales performance and achieve its financial goals.</a:t>
            </a:r>
          </a:p>
        </p:txBody>
      </p:sp>
    </p:spTree>
    <p:extLst>
      <p:ext uri="{BB962C8B-B14F-4D97-AF65-F5344CB8AC3E}">
        <p14:creationId xmlns:p14="http://schemas.microsoft.com/office/powerpoint/2010/main" val="116235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4717" y="467558"/>
            <a:ext cx="5115639" cy="531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40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               THANK YOU!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594717" y="1253490"/>
            <a:ext cx="5112425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20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                                                     Do you have any questions?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594717" y="1773912"/>
            <a:ext cx="4819650" cy="265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165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                                                                                                    </a:t>
            </a:r>
            <a:r>
              <a:rPr lang="en-US" sz="20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Feel free to reach out</a:t>
            </a:r>
            <a:r>
              <a:rPr lang="en-US" sz="16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594717" y="6564392"/>
            <a:ext cx="13440966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8" name="Text 5"/>
          <p:cNvSpPr/>
          <p:nvPr/>
        </p:nvSpPr>
        <p:spPr>
          <a:xfrm>
            <a:off x="594717" y="7027307"/>
            <a:ext cx="13440966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9" name="Text 6"/>
          <p:cNvSpPr/>
          <p:nvPr/>
        </p:nvSpPr>
        <p:spPr>
          <a:xfrm>
            <a:off x="594717" y="7490222"/>
            <a:ext cx="13440966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4901E3AE-E606-634A-2651-E832F9B24FC2}"/>
              </a:ext>
            </a:extLst>
          </p:cNvPr>
          <p:cNvSpPr/>
          <p:nvPr/>
        </p:nvSpPr>
        <p:spPr>
          <a:xfrm>
            <a:off x="3982275" y="2165042"/>
            <a:ext cx="6689418" cy="3024705"/>
          </a:xfrm>
          <a:prstGeom prst="roundRect">
            <a:avLst>
              <a:gd name="adj" fmla="val 706"/>
            </a:avLst>
          </a:prstGeom>
          <a:solidFill>
            <a:srgbClr val="EEE8DD"/>
          </a:solidFill>
          <a:ln/>
        </p:spPr>
        <p:txBody>
          <a:bodyPr/>
          <a:lstStyle/>
          <a:p>
            <a:pPr algn="ctr"/>
            <a:endParaRPr lang="en-US" sz="1800" u="none" dirty="0"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3B84B-53E4-2838-0894-A6BDF2B1349F}"/>
              </a:ext>
            </a:extLst>
          </p:cNvPr>
          <p:cNvSpPr txBox="1"/>
          <p:nvPr/>
        </p:nvSpPr>
        <p:spPr>
          <a:xfrm>
            <a:off x="7478037" y="7762042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fkGroteskNeue"/>
              </a:rPr>
              <a:t>Credits : Layout generated using </a:t>
            </a:r>
            <a:r>
              <a:rPr lang="en-US" i="1" dirty="0">
                <a:latin typeface="fkGroteskNeue"/>
              </a:rPr>
              <a:t>Gamma </a:t>
            </a:r>
            <a:r>
              <a:rPr lang="en-US" b="0" i="1" dirty="0">
                <a:effectLst/>
                <a:latin typeface="fkGroteskNeue"/>
              </a:rPr>
              <a:t>design features.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73035-12C0-49BD-9C3B-AC9B5C2A52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899" y="2705774"/>
            <a:ext cx="863600" cy="4895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AABAD6-5670-4F54-AA4A-81A79307B7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63" y="3754071"/>
            <a:ext cx="863600" cy="4895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6BD0541-209C-4499-8B3E-3A7EF1CF41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80969" y="3375093"/>
            <a:ext cx="347894" cy="247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44BEAB5-EA18-2DBC-891E-4AD06F4BA0AE}"/>
              </a:ext>
            </a:extLst>
          </p:cNvPr>
          <p:cNvSpPr txBox="1"/>
          <p:nvPr/>
        </p:nvSpPr>
        <p:spPr>
          <a:xfrm>
            <a:off x="5730234" y="3300206"/>
            <a:ext cx="3193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u="none" dirty="0">
                <a:effectLst/>
                <a:latin typeface="+mn-lt"/>
                <a:ea typeface="+mn-ea"/>
                <a:cs typeface="+mn-cs"/>
              </a:rPr>
              <a:t>shahrajendrasingh1@gmail.com</a:t>
            </a:r>
            <a:endParaRPr lang="en-US" sz="1800" u="sng" dirty="0">
              <a:effectLst/>
              <a:latin typeface="+mn-lt"/>
              <a:ea typeface="+mn-ea"/>
              <a:cs typeface="+mn-cs"/>
            </a:endParaRP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883AA-100A-0FE1-F274-AD3B9D058A44}"/>
              </a:ext>
            </a:extLst>
          </p:cNvPr>
          <p:cNvSpPr txBox="1"/>
          <p:nvPr/>
        </p:nvSpPr>
        <p:spPr>
          <a:xfrm>
            <a:off x="5710356" y="2748737"/>
            <a:ext cx="414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u="none" dirty="0">
                <a:effectLst/>
                <a:latin typeface="+mn-lt"/>
                <a:ea typeface="+mn-ea"/>
                <a:cs typeface="+mn-cs"/>
              </a:rPr>
              <a:t>www.linkedin.com/in/rajendra-singh-shah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DECE60-7F78-8C17-5063-8D9F0A95D968}"/>
              </a:ext>
            </a:extLst>
          </p:cNvPr>
          <p:cNvSpPr txBox="1"/>
          <p:nvPr/>
        </p:nvSpPr>
        <p:spPr>
          <a:xfrm>
            <a:off x="5710356" y="4294624"/>
            <a:ext cx="321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u="sng" dirty="0">
                <a:effectLst/>
                <a:latin typeface="+mn-lt"/>
                <a:ea typeface="+mn-ea"/>
                <a:cs typeface="+mn-cs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https://peerlist.io/</a:t>
            </a:r>
            <a:r>
              <a:rPr lang="en-US" sz="1800" u="sng" dirty="0">
                <a:effectLst/>
                <a:latin typeface="+mn-lt"/>
                <a:ea typeface="+mn-ea"/>
                <a:cs typeface="+mn-cs"/>
              </a:rPr>
              <a:t>rajendrasingh</a:t>
            </a:r>
            <a:endParaRPr lang="en-AG" sz="1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6E5A49-2652-80F9-F3E5-C7EC6B7B866F}"/>
              </a:ext>
            </a:extLst>
          </p:cNvPr>
          <p:cNvSpPr txBox="1"/>
          <p:nvPr/>
        </p:nvSpPr>
        <p:spPr>
          <a:xfrm>
            <a:off x="5749818" y="3818618"/>
            <a:ext cx="193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800" dirty="0">
                <a:effectLst/>
                <a:latin typeface="+mn-lt"/>
                <a:ea typeface="+mn-ea"/>
                <a:cs typeface="+mn-cs"/>
              </a:rPr>
              <a:t>rajendrasingh2523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22F57EF-DAB9-4567-8DA2-15CA99D8AE8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898" y="4372932"/>
            <a:ext cx="989965" cy="2552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3077" y="813911"/>
            <a:ext cx="5736550" cy="7169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5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Table of Contents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803077" y="2133124"/>
            <a:ext cx="516255" cy="51625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5" name="Text 2"/>
          <p:cNvSpPr/>
          <p:nvPr/>
        </p:nvSpPr>
        <p:spPr>
          <a:xfrm>
            <a:off x="980003" y="2219087"/>
            <a:ext cx="162401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1548765" y="2133124"/>
            <a:ext cx="2868216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Introduction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1548765" y="2629257"/>
            <a:ext cx="6792158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Overview of the problem and background information.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803077" y="3483888"/>
            <a:ext cx="516255" cy="51625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9" name="Text 6"/>
          <p:cNvSpPr/>
          <p:nvPr/>
        </p:nvSpPr>
        <p:spPr>
          <a:xfrm>
            <a:off x="956905" y="3569851"/>
            <a:ext cx="208598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700" dirty="0"/>
          </a:p>
        </p:txBody>
      </p:sp>
      <p:sp>
        <p:nvSpPr>
          <p:cNvPr id="10" name="Text 7"/>
          <p:cNvSpPr/>
          <p:nvPr/>
        </p:nvSpPr>
        <p:spPr>
          <a:xfrm>
            <a:off x="1548765" y="3483888"/>
            <a:ext cx="2868216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Goals and KPIs</a:t>
            </a:r>
            <a:endParaRPr lang="en-US" sz="2250" dirty="0"/>
          </a:p>
        </p:txBody>
      </p:sp>
      <p:sp>
        <p:nvSpPr>
          <p:cNvPr id="11" name="Text 8"/>
          <p:cNvSpPr/>
          <p:nvPr/>
        </p:nvSpPr>
        <p:spPr>
          <a:xfrm>
            <a:off x="1548765" y="3980021"/>
            <a:ext cx="6792158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Specific objectives and key performance indicators for the analysis.</a:t>
            </a:r>
            <a:endParaRPr lang="en-US" sz="1800" dirty="0"/>
          </a:p>
        </p:txBody>
      </p:sp>
      <p:sp>
        <p:nvSpPr>
          <p:cNvPr id="12" name="Shape 9"/>
          <p:cNvSpPr/>
          <p:nvPr/>
        </p:nvSpPr>
        <p:spPr>
          <a:xfrm>
            <a:off x="803077" y="4834652"/>
            <a:ext cx="516255" cy="51625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3" name="Text 10"/>
          <p:cNvSpPr/>
          <p:nvPr/>
        </p:nvSpPr>
        <p:spPr>
          <a:xfrm>
            <a:off x="957501" y="4920615"/>
            <a:ext cx="207407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700" dirty="0"/>
          </a:p>
        </p:txBody>
      </p:sp>
      <p:sp>
        <p:nvSpPr>
          <p:cNvPr id="14" name="Text 11"/>
          <p:cNvSpPr/>
          <p:nvPr/>
        </p:nvSpPr>
        <p:spPr>
          <a:xfrm>
            <a:off x="1548765" y="4834652"/>
            <a:ext cx="3379232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Recommended Analysis</a:t>
            </a:r>
            <a:endParaRPr lang="en-US" sz="2250" dirty="0"/>
          </a:p>
        </p:txBody>
      </p:sp>
      <p:sp>
        <p:nvSpPr>
          <p:cNvPr id="15" name="Text 12"/>
          <p:cNvSpPr/>
          <p:nvPr/>
        </p:nvSpPr>
        <p:spPr>
          <a:xfrm>
            <a:off x="1548765" y="5330785"/>
            <a:ext cx="6792158" cy="734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Detailed examination of customer traffic, order composition, revenue, and menu optimization.</a:t>
            </a:r>
            <a:endParaRPr lang="en-US" sz="1800" dirty="0"/>
          </a:p>
        </p:txBody>
      </p:sp>
      <p:sp>
        <p:nvSpPr>
          <p:cNvPr id="16" name="Shape 13"/>
          <p:cNvSpPr/>
          <p:nvPr/>
        </p:nvSpPr>
        <p:spPr>
          <a:xfrm>
            <a:off x="803077" y="6552486"/>
            <a:ext cx="516255" cy="516255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7" name="Text 14"/>
          <p:cNvSpPr/>
          <p:nvPr/>
        </p:nvSpPr>
        <p:spPr>
          <a:xfrm>
            <a:off x="953810" y="6638449"/>
            <a:ext cx="214670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7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700" dirty="0"/>
          </a:p>
        </p:txBody>
      </p:sp>
      <p:sp>
        <p:nvSpPr>
          <p:cNvPr id="18" name="Text 15"/>
          <p:cNvSpPr/>
          <p:nvPr/>
        </p:nvSpPr>
        <p:spPr>
          <a:xfrm>
            <a:off x="1548765" y="6552486"/>
            <a:ext cx="2868216" cy="3584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Conclusion</a:t>
            </a:r>
            <a:endParaRPr lang="en-US" sz="2250" dirty="0"/>
          </a:p>
        </p:txBody>
      </p:sp>
      <p:sp>
        <p:nvSpPr>
          <p:cNvPr id="19" name="Text 16"/>
          <p:cNvSpPr/>
          <p:nvPr/>
        </p:nvSpPr>
        <p:spPr>
          <a:xfrm>
            <a:off x="1548765" y="7048619"/>
            <a:ext cx="6792158" cy="367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Summary of findings and potential next steps.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203013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Introduction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59163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Problem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565862" y="4224218"/>
            <a:ext cx="3898821" cy="23853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The company lacks a centralized view of sales performance across products, customers, and regions.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This limits decision-making in marketing, inventory, and revenue strategy.</a:t>
            </a:r>
          </a:p>
        </p:txBody>
      </p:sp>
      <p:sp>
        <p:nvSpPr>
          <p:cNvPr id="5" name="Text 3"/>
          <p:cNvSpPr/>
          <p:nvPr/>
        </p:nvSpPr>
        <p:spPr>
          <a:xfrm>
            <a:off x="5372695" y="359163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Solution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223608" y="4224218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A Power BI dashboard was built to track sales KPIs, trends, and segment performance in real-time.</a:t>
            </a:r>
            <a:b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</a:b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It empowers business teams with actionable insights to improve sales and strategy</a:t>
            </a:r>
            <a:r>
              <a:rPr lang="en-US" sz="2000" dirty="0"/>
              <a:t>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59163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Data Source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224218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Data includes orders, products, customers, budgets, and calendar tables from 2023 to 2025 stored in database.</a:t>
            </a:r>
            <a:b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</a:b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Data was cleaned and modeled using Power Query and analyzed with DAX in Power BI.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42248" y="661749"/>
            <a:ext cx="6016109" cy="751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Goals and KPIs</a:t>
            </a:r>
            <a:endParaRPr lang="en-US" sz="4700" dirty="0"/>
          </a:p>
        </p:txBody>
      </p:sp>
      <p:sp>
        <p:nvSpPr>
          <p:cNvPr id="4" name="Shape 1"/>
          <p:cNvSpPr/>
          <p:nvPr/>
        </p:nvSpPr>
        <p:spPr>
          <a:xfrm>
            <a:off x="1187886" y="1774627"/>
            <a:ext cx="45719" cy="6176677"/>
          </a:xfrm>
          <a:prstGeom prst="roundRect">
            <a:avLst>
              <a:gd name="adj" fmla="val 118430"/>
            </a:avLst>
          </a:prstGeom>
          <a:solidFill>
            <a:srgbClr val="D4CEC3"/>
          </a:solidFill>
          <a:ln/>
        </p:spPr>
      </p:sp>
      <p:sp>
        <p:nvSpPr>
          <p:cNvPr id="6" name="Shape 3"/>
          <p:cNvSpPr/>
          <p:nvPr/>
        </p:nvSpPr>
        <p:spPr>
          <a:xfrm>
            <a:off x="932438" y="2045256"/>
            <a:ext cx="541377" cy="54137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7" name="Text 4"/>
          <p:cNvSpPr/>
          <p:nvPr/>
        </p:nvSpPr>
        <p:spPr>
          <a:xfrm>
            <a:off x="1117937" y="2135386"/>
            <a:ext cx="170259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1601451" y="2072682"/>
            <a:ext cx="3805118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Goal: Increase Total Sales by 15% Year-over-Year</a:t>
            </a:r>
            <a:endParaRPr lang="en-US" sz="2350" dirty="0"/>
          </a:p>
        </p:txBody>
      </p:sp>
      <p:sp>
        <p:nvSpPr>
          <p:cNvPr id="9" name="Text 6"/>
          <p:cNvSpPr/>
          <p:nvPr/>
        </p:nvSpPr>
        <p:spPr>
          <a:xfrm>
            <a:off x="1729264" y="2535436"/>
            <a:ext cx="5775127" cy="3377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KPI: Total Sales Revenue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947678" y="3232964"/>
            <a:ext cx="541377" cy="54137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2" name="Text 9"/>
          <p:cNvSpPr/>
          <p:nvPr/>
        </p:nvSpPr>
        <p:spPr>
          <a:xfrm>
            <a:off x="1089026" y="3351876"/>
            <a:ext cx="218718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800" dirty="0"/>
          </a:p>
        </p:txBody>
      </p:sp>
      <p:sp>
        <p:nvSpPr>
          <p:cNvPr id="13" name="Text 10"/>
          <p:cNvSpPr/>
          <p:nvPr/>
        </p:nvSpPr>
        <p:spPr>
          <a:xfrm>
            <a:off x="1582579" y="3227439"/>
            <a:ext cx="442531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Goal: Improve Profitability by Reducing Underperforming Products</a:t>
            </a:r>
            <a:endParaRPr lang="en-US" sz="2350" dirty="0"/>
          </a:p>
        </p:txBody>
      </p:sp>
      <p:sp>
        <p:nvSpPr>
          <p:cNvPr id="14" name="Text 11"/>
          <p:cNvSpPr/>
          <p:nvPr/>
        </p:nvSpPr>
        <p:spPr>
          <a:xfrm>
            <a:off x="1729264" y="3718269"/>
            <a:ext cx="5775127" cy="414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KPI: Sales Variance by Product Category</a:t>
            </a:r>
            <a:endParaRPr lang="en-US" sz="1850" dirty="0"/>
          </a:p>
        </p:txBody>
      </p:sp>
      <p:sp>
        <p:nvSpPr>
          <p:cNvPr id="16" name="Shape 13"/>
          <p:cNvSpPr/>
          <p:nvPr/>
        </p:nvSpPr>
        <p:spPr>
          <a:xfrm>
            <a:off x="937663" y="5685868"/>
            <a:ext cx="541377" cy="543312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18" name="Text 15"/>
          <p:cNvSpPr/>
          <p:nvPr/>
        </p:nvSpPr>
        <p:spPr>
          <a:xfrm>
            <a:off x="1601451" y="4432007"/>
            <a:ext cx="5126474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Goal: Identify and Retain High-Value Customer Segments</a:t>
            </a:r>
            <a:endParaRPr lang="en-US" sz="2350" dirty="0"/>
          </a:p>
        </p:txBody>
      </p:sp>
      <p:sp>
        <p:nvSpPr>
          <p:cNvPr id="19" name="Text 16"/>
          <p:cNvSpPr/>
          <p:nvPr/>
        </p:nvSpPr>
        <p:spPr>
          <a:xfrm>
            <a:off x="1709282" y="4918854"/>
            <a:ext cx="5775127" cy="375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KPI: Sales by Customer Age, Income &amp; Marital Status</a:t>
            </a:r>
            <a:endParaRPr lang="en-US" sz="1850" dirty="0"/>
          </a:p>
        </p:txBody>
      </p:sp>
      <p:sp>
        <p:nvSpPr>
          <p:cNvPr id="20" name="Shape 8">
            <a:extLst>
              <a:ext uri="{FF2B5EF4-FFF2-40B4-BE49-F238E27FC236}">
                <a16:creationId xmlns:a16="http://schemas.microsoft.com/office/drawing/2014/main" id="{66C4413C-2520-4B8A-FCFD-B3DA0AEC2516}"/>
              </a:ext>
            </a:extLst>
          </p:cNvPr>
          <p:cNvSpPr/>
          <p:nvPr/>
        </p:nvSpPr>
        <p:spPr>
          <a:xfrm>
            <a:off x="937664" y="4437399"/>
            <a:ext cx="541377" cy="541377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3" name="Text 15">
            <a:extLst>
              <a:ext uri="{FF2B5EF4-FFF2-40B4-BE49-F238E27FC236}">
                <a16:creationId xmlns:a16="http://schemas.microsoft.com/office/drawing/2014/main" id="{7369F4FE-12F0-9A27-C0F0-CDF6749F9AC3}"/>
              </a:ext>
            </a:extLst>
          </p:cNvPr>
          <p:cNvSpPr/>
          <p:nvPr/>
        </p:nvSpPr>
        <p:spPr>
          <a:xfrm>
            <a:off x="1562597" y="5677273"/>
            <a:ext cx="5126474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Goal: Track Monthly Sales Trends Against Budget</a:t>
            </a:r>
            <a:endParaRPr lang="en-US" sz="2350" dirty="0"/>
          </a:p>
        </p:txBody>
      </p:sp>
      <p:sp>
        <p:nvSpPr>
          <p:cNvPr id="24" name="Text 16">
            <a:extLst>
              <a:ext uri="{FF2B5EF4-FFF2-40B4-BE49-F238E27FC236}">
                <a16:creationId xmlns:a16="http://schemas.microsoft.com/office/drawing/2014/main" id="{9C821BD0-4D17-3F36-25DE-B2672C9CB47F}"/>
              </a:ext>
            </a:extLst>
          </p:cNvPr>
          <p:cNvSpPr/>
          <p:nvPr/>
        </p:nvSpPr>
        <p:spPr>
          <a:xfrm>
            <a:off x="1709282" y="6136869"/>
            <a:ext cx="5775127" cy="375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KPI: Monthly Sales vs. Budget Comparison</a:t>
            </a:r>
            <a:endParaRPr lang="en-US" sz="1850" dirty="0"/>
          </a:p>
        </p:txBody>
      </p:sp>
      <p:sp>
        <p:nvSpPr>
          <p:cNvPr id="17" name="Text 14"/>
          <p:cNvSpPr/>
          <p:nvPr/>
        </p:nvSpPr>
        <p:spPr>
          <a:xfrm>
            <a:off x="1079123" y="4485089"/>
            <a:ext cx="217527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800" dirty="0"/>
          </a:p>
        </p:txBody>
      </p:sp>
      <p:sp>
        <p:nvSpPr>
          <p:cNvPr id="26" name="Text 14">
            <a:extLst>
              <a:ext uri="{FF2B5EF4-FFF2-40B4-BE49-F238E27FC236}">
                <a16:creationId xmlns:a16="http://schemas.microsoft.com/office/drawing/2014/main" id="{00F6CE3B-A079-C320-3AEF-78EAE25E7212}"/>
              </a:ext>
            </a:extLst>
          </p:cNvPr>
          <p:cNvSpPr/>
          <p:nvPr/>
        </p:nvSpPr>
        <p:spPr>
          <a:xfrm rot="10800000" flipH="1" flipV="1">
            <a:off x="919830" y="5743384"/>
            <a:ext cx="577041" cy="428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800" dirty="0"/>
          </a:p>
        </p:txBody>
      </p:sp>
      <p:sp>
        <p:nvSpPr>
          <p:cNvPr id="28" name="Shape 13">
            <a:extLst>
              <a:ext uri="{FF2B5EF4-FFF2-40B4-BE49-F238E27FC236}">
                <a16:creationId xmlns:a16="http://schemas.microsoft.com/office/drawing/2014/main" id="{519F6D94-5423-F85A-A10F-AE0C66C0DCCD}"/>
              </a:ext>
            </a:extLst>
          </p:cNvPr>
          <p:cNvSpPr/>
          <p:nvPr/>
        </p:nvSpPr>
        <p:spPr>
          <a:xfrm>
            <a:off x="955495" y="7024842"/>
            <a:ext cx="541377" cy="543312"/>
          </a:xfrm>
          <a:prstGeom prst="roundRect">
            <a:avLst>
              <a:gd name="adj" fmla="val 6668"/>
            </a:avLst>
          </a:prstGeom>
          <a:solidFill>
            <a:srgbClr val="EEE8DD"/>
          </a:solidFill>
          <a:ln/>
        </p:spPr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61A12D74-D9C0-1367-BBBA-06B4612DA57F}"/>
              </a:ext>
            </a:extLst>
          </p:cNvPr>
          <p:cNvSpPr/>
          <p:nvPr/>
        </p:nvSpPr>
        <p:spPr>
          <a:xfrm rot="10800000" flipV="1">
            <a:off x="869272" y="7097806"/>
            <a:ext cx="713822" cy="479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5</a:t>
            </a:r>
            <a:endParaRPr lang="en-US" sz="2800" dirty="0"/>
          </a:p>
        </p:txBody>
      </p:sp>
      <p:sp>
        <p:nvSpPr>
          <p:cNvPr id="30" name="Text 15">
            <a:extLst>
              <a:ext uri="{FF2B5EF4-FFF2-40B4-BE49-F238E27FC236}">
                <a16:creationId xmlns:a16="http://schemas.microsoft.com/office/drawing/2014/main" id="{7263AB51-E614-C9A7-D812-AB00ABBDCA36}"/>
              </a:ext>
            </a:extLst>
          </p:cNvPr>
          <p:cNvSpPr/>
          <p:nvPr/>
        </p:nvSpPr>
        <p:spPr>
          <a:xfrm>
            <a:off x="1620000" y="6966953"/>
            <a:ext cx="5126474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Goal: Optimize Inventory Based on Product Demand</a:t>
            </a:r>
            <a:endParaRPr lang="en-US" sz="2350" dirty="0"/>
          </a:p>
        </p:txBody>
      </p:sp>
      <p:sp>
        <p:nvSpPr>
          <p:cNvPr id="31" name="Text 16">
            <a:extLst>
              <a:ext uri="{FF2B5EF4-FFF2-40B4-BE49-F238E27FC236}">
                <a16:creationId xmlns:a16="http://schemas.microsoft.com/office/drawing/2014/main" id="{05E4BA2A-C64E-692C-A29A-F8B3C6CB28B2}"/>
              </a:ext>
            </a:extLst>
          </p:cNvPr>
          <p:cNvSpPr/>
          <p:nvPr/>
        </p:nvSpPr>
        <p:spPr>
          <a:xfrm>
            <a:off x="1747094" y="7427725"/>
            <a:ext cx="5775127" cy="3758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KPI: Top 10 Products by Sales, Sales by Size and Color</a:t>
            </a:r>
            <a:endParaRPr lang="en-US" sz="1850" dirty="0"/>
          </a:p>
        </p:txBody>
      </p:sp>
      <p:pic>
        <p:nvPicPr>
          <p:cNvPr id="33" name="Graphic 32" descr="Bullseye with solid fill">
            <a:extLst>
              <a:ext uri="{FF2B5EF4-FFF2-40B4-BE49-F238E27FC236}">
                <a16:creationId xmlns:a16="http://schemas.microsoft.com/office/drawing/2014/main" id="{0CD72A1D-2AB2-0946-8BA3-090D6B51A7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735" y="712687"/>
            <a:ext cx="650122" cy="6501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3346" y="617987"/>
            <a:ext cx="787860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Sales Overview - KPI Dashboard</a:t>
            </a:r>
          </a:p>
          <a:p>
            <a:pPr marL="0" indent="0">
              <a:lnSpc>
                <a:spcPts val="6050"/>
              </a:lnSpc>
              <a:buNone/>
            </a:pPr>
            <a:endParaRPr lang="en-US" sz="4850" dirty="0">
              <a:solidFill>
                <a:srgbClr val="484237"/>
              </a:solidFill>
              <a:latin typeface="Gelasio Semi Bold" pitchFamily="34" charset="0"/>
              <a:cs typeface="Gelasio Semi Bold" pitchFamily="34" charset="-12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683346" y="3562042"/>
            <a:ext cx="11760445" cy="3945835"/>
          </a:xfrm>
          <a:prstGeom prst="roundRect">
            <a:avLst>
              <a:gd name="adj" fmla="val 706"/>
            </a:avLst>
          </a:prstGeom>
          <a:solidFill>
            <a:srgbClr val="EEE8DD"/>
          </a:solidFill>
          <a:ln/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D0394B-FE8D-4768-25C5-FB8BE59E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81" y="1628736"/>
            <a:ext cx="11641176" cy="1454859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FE6334BA-A790-4F6C-8AAA-8CE573A5744F}"/>
              </a:ext>
            </a:extLst>
          </p:cNvPr>
          <p:cNvSpPr/>
          <p:nvPr/>
        </p:nvSpPr>
        <p:spPr>
          <a:xfrm>
            <a:off x="902899" y="4092748"/>
            <a:ext cx="11321338" cy="38103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Total sales reached $22M over 3 years, falling $9M short of the $31M target.</a:t>
            </a: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The dashboard displays key KPIs: revenue, number of customers (18K), total orders (58K), and average order value ($382.34).</a:t>
            </a: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The variance between sales and budget amount (-$9M) indicates the need for more strategic interventions.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BE86B-8DC4-401E-FE6F-86A17BF8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E0A8D95-77D9-9BE6-D53A-7CB1EACC5739}"/>
              </a:ext>
            </a:extLst>
          </p:cNvPr>
          <p:cNvSpPr/>
          <p:nvPr/>
        </p:nvSpPr>
        <p:spPr>
          <a:xfrm>
            <a:off x="683346" y="617987"/>
            <a:ext cx="787860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Sales vs. Budget by Product Category</a:t>
            </a:r>
            <a:endParaRPr lang="en-US" sz="4850" dirty="0">
              <a:solidFill>
                <a:srgbClr val="484237"/>
              </a:solidFill>
              <a:latin typeface="Gelasio Semi Bold" pitchFamily="34" charset="0"/>
              <a:cs typeface="Gelasio Semi Bold" pitchFamily="34" charset="-12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14249ECB-B193-2416-3BC4-8C8DB84E0B90}"/>
              </a:ext>
            </a:extLst>
          </p:cNvPr>
          <p:cNvSpPr/>
          <p:nvPr/>
        </p:nvSpPr>
        <p:spPr>
          <a:xfrm>
            <a:off x="6291469" y="1669774"/>
            <a:ext cx="8130209" cy="5287617"/>
          </a:xfrm>
          <a:prstGeom prst="roundRect">
            <a:avLst>
              <a:gd name="adj" fmla="val 706"/>
            </a:avLst>
          </a:prstGeom>
          <a:solidFill>
            <a:srgbClr val="EEE8DD"/>
          </a:solidFill>
          <a:ln/>
        </p:spPr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235A57EF-0504-4E4F-19AB-7BE5FC3F2A47}"/>
              </a:ext>
            </a:extLst>
          </p:cNvPr>
          <p:cNvSpPr/>
          <p:nvPr/>
        </p:nvSpPr>
        <p:spPr>
          <a:xfrm>
            <a:off x="6490252" y="2579204"/>
            <a:ext cx="7760004" cy="3468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Bikes dominate sales, contributing $21M to the total revenue.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Accessories, Clothing, and Components each have $31M budgeted but actual sales are not reflected, indicating a need to reassess strategy and focus on high performance categories.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Sales for Bikes are high, indicating a strong product category which needs to be maintained for sales and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7D09A-9CC8-0250-B452-CE2B8BE0D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6" y="1669774"/>
            <a:ext cx="5349706" cy="52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6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B0499-02BF-778C-C741-090BFD2A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33A0BEB-D990-913B-1385-F4841DB812C5}"/>
              </a:ext>
            </a:extLst>
          </p:cNvPr>
          <p:cNvSpPr/>
          <p:nvPr/>
        </p:nvSpPr>
        <p:spPr>
          <a:xfrm>
            <a:off x="683346" y="617987"/>
            <a:ext cx="787860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Customer Segmentation – Age &amp; Income</a:t>
            </a:r>
            <a:endParaRPr lang="en-US" sz="4850" dirty="0">
              <a:solidFill>
                <a:srgbClr val="484237"/>
              </a:solidFill>
              <a:latin typeface="Gelasio Semi Bold" pitchFamily="34" charset="0"/>
              <a:cs typeface="Gelasio Semi Bold" pitchFamily="34" charset="-12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7DA4D8C9-FD63-F17E-CA24-DD0B97ADF7D9}"/>
              </a:ext>
            </a:extLst>
          </p:cNvPr>
          <p:cNvSpPr/>
          <p:nvPr/>
        </p:nvSpPr>
        <p:spPr>
          <a:xfrm>
            <a:off x="6291469" y="1669774"/>
            <a:ext cx="8130209" cy="5287617"/>
          </a:xfrm>
          <a:prstGeom prst="roundRect">
            <a:avLst>
              <a:gd name="adj" fmla="val 706"/>
            </a:avLst>
          </a:prstGeom>
          <a:solidFill>
            <a:srgbClr val="EEE8DD"/>
          </a:solidFill>
          <a:ln/>
        </p:spPr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C56E22F4-06A6-CD76-5E50-0ED56BAE54F2}"/>
              </a:ext>
            </a:extLst>
          </p:cNvPr>
          <p:cNvSpPr/>
          <p:nvPr/>
        </p:nvSpPr>
        <p:spPr>
          <a:xfrm>
            <a:off x="6476571" y="2442540"/>
            <a:ext cx="7760004" cy="3742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Customers aged 36–55 of $50k - $100k  income group generate the most sales by contributing $7M of sales.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Customer aged 36-55  of $0 - $50k income group contributes $5.2M.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The 46-65 age group with an income over $100k contributes $2.7M.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These segments should be prioritized for future promotions and retention efforts.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A7274E-7419-A04F-C6E8-0C3FDD3CA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79" y="1669774"/>
            <a:ext cx="5334768" cy="528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01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76E99-DC1B-9B83-EC6F-1B2E2A22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8DB8935-04DA-FA05-0E05-D4F1793CED49}"/>
              </a:ext>
            </a:extLst>
          </p:cNvPr>
          <p:cNvSpPr/>
          <p:nvPr/>
        </p:nvSpPr>
        <p:spPr>
          <a:xfrm>
            <a:off x="683346" y="617987"/>
            <a:ext cx="787860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Product Performance – Top Products</a:t>
            </a:r>
            <a:endParaRPr lang="en-US" sz="4850" dirty="0">
              <a:solidFill>
                <a:srgbClr val="484237"/>
              </a:solidFill>
              <a:latin typeface="Gelasio Semi Bold" pitchFamily="34" charset="0"/>
              <a:cs typeface="Gelasio Semi Bold" pitchFamily="34" charset="-12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9A28C73F-C54E-F14E-FAC0-789258DD71B7}"/>
              </a:ext>
            </a:extLst>
          </p:cNvPr>
          <p:cNvSpPr/>
          <p:nvPr/>
        </p:nvSpPr>
        <p:spPr>
          <a:xfrm>
            <a:off x="6291469" y="1669774"/>
            <a:ext cx="8130209" cy="5287617"/>
          </a:xfrm>
          <a:prstGeom prst="roundRect">
            <a:avLst>
              <a:gd name="adj" fmla="val 706"/>
            </a:avLst>
          </a:prstGeom>
          <a:solidFill>
            <a:srgbClr val="EEE8DD"/>
          </a:solidFill>
          <a:ln/>
        </p:spPr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44002EA5-1401-6CEC-094D-5AAA0837497E}"/>
              </a:ext>
            </a:extLst>
          </p:cNvPr>
          <p:cNvSpPr/>
          <p:nvPr/>
        </p:nvSpPr>
        <p:spPr>
          <a:xfrm>
            <a:off x="6476571" y="3088583"/>
            <a:ext cx="7760004" cy="3232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Mountain-200 (Black &amp; Silver) models dominate product sales.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Individual product sales range from $0.6M to $1.4M.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Inventory and marketing strategies should prioritize these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CAEE7-56A9-E20D-7FAE-C01CAE11F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43" y="1669775"/>
            <a:ext cx="5076305" cy="528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7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BE250-B70C-1445-3846-67CA0E18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E0075ED-BACB-FB30-38E7-4C4DD3209771}"/>
              </a:ext>
            </a:extLst>
          </p:cNvPr>
          <p:cNvSpPr/>
          <p:nvPr/>
        </p:nvSpPr>
        <p:spPr>
          <a:xfrm>
            <a:off x="683346" y="617987"/>
            <a:ext cx="7878604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Sales by Product Attribute - Color</a:t>
            </a:r>
            <a:endParaRPr lang="en-US" sz="4850" dirty="0">
              <a:solidFill>
                <a:srgbClr val="484237"/>
              </a:solidFill>
              <a:latin typeface="Gelasio Semi Bold" pitchFamily="34" charset="0"/>
              <a:cs typeface="Gelasio Semi Bold" pitchFamily="34" charset="-12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AC4DCF45-370B-D48E-3982-0A943D0D1277}"/>
              </a:ext>
            </a:extLst>
          </p:cNvPr>
          <p:cNvSpPr/>
          <p:nvPr/>
        </p:nvSpPr>
        <p:spPr>
          <a:xfrm>
            <a:off x="6291469" y="1669774"/>
            <a:ext cx="8130209" cy="5287617"/>
          </a:xfrm>
          <a:prstGeom prst="roundRect">
            <a:avLst>
              <a:gd name="adj" fmla="val 706"/>
            </a:avLst>
          </a:prstGeom>
          <a:solidFill>
            <a:srgbClr val="EEE8DD"/>
          </a:solidFill>
          <a:ln/>
        </p:spPr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429817C9-B886-C616-6389-406E4C343494}"/>
              </a:ext>
            </a:extLst>
          </p:cNvPr>
          <p:cNvSpPr/>
          <p:nvPr/>
        </p:nvSpPr>
        <p:spPr>
          <a:xfrm>
            <a:off x="6476571" y="3088583"/>
            <a:ext cx="7760004" cy="3232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Black, Yellow and Silver are the most popular product colors.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This insight will drive inventory and marketing strategies based on color.</a:t>
            </a:r>
          </a:p>
          <a:p>
            <a:pPr>
              <a:lnSpc>
                <a:spcPts val="3100"/>
              </a:lnSpc>
            </a:pPr>
            <a:endParaRPr lang="en-US" sz="190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  <a:p>
            <a:pPr marL="342900" indent="-342900">
              <a:lnSpc>
                <a:spcPts val="3100"/>
              </a:lnSpc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Prioritizing black, yellow and silver products will meet customer demand, and prevent lost sales.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86F1AF-D607-1C0B-8EBE-9812B43B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46" y="1669775"/>
            <a:ext cx="4952141" cy="520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3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747</Words>
  <Application>Microsoft Office PowerPoint</Application>
  <PresentationFormat>Custom</PresentationFormat>
  <Paragraphs>106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fkGroteskNeue</vt:lpstr>
      <vt:lpstr>Calibri</vt:lpstr>
      <vt:lpstr>Times New Roman</vt:lpstr>
      <vt:lpstr>Gelasio Semi Bold</vt:lpstr>
      <vt:lpstr>Gelasio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Vikram Singh Shah</cp:lastModifiedBy>
  <cp:revision>3</cp:revision>
  <dcterms:created xsi:type="dcterms:W3CDTF">2024-11-02T03:33:53Z</dcterms:created>
  <dcterms:modified xsi:type="dcterms:W3CDTF">2025-04-20T04:33:22Z</dcterms:modified>
</cp:coreProperties>
</file>