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0" r:id="rId1"/>
    <p:sldMasterId id="2147483742" r:id="rId2"/>
  </p:sldMasterIdLst>
  <p:notesMasterIdLst>
    <p:notesMasterId r:id="rId8"/>
  </p:notesMasterIdLst>
  <p:sldIdLst>
    <p:sldId id="256" r:id="rId3"/>
    <p:sldId id="289" r:id="rId4"/>
    <p:sldId id="294" r:id="rId5"/>
    <p:sldId id="293" r:id="rId6"/>
    <p:sldId id="295"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240">
          <p15:clr>
            <a:srgbClr val="A4A3A4"/>
          </p15:clr>
        </p15:guide>
        <p15:guide id="2" pos="189">
          <p15:clr>
            <a:srgbClr val="A4A3A4"/>
          </p15:clr>
        </p15:guide>
        <p15:guide id="3" pos="5496">
          <p15:clr>
            <a:srgbClr val="A4A3A4"/>
          </p15:clr>
        </p15:guide>
        <p15:guide id="4" orient="horz" pos="444">
          <p15:clr>
            <a:srgbClr val="A4A3A4"/>
          </p15:clr>
        </p15:guide>
        <p15:guide id="5" orient="horz" pos="2940">
          <p15:clr>
            <a:srgbClr val="A4A3A4"/>
          </p15:clr>
        </p15:guide>
        <p15:guide id="6" orient="horz" pos="420">
          <p15:clr>
            <a:srgbClr val="A4A3A4"/>
          </p15:clr>
        </p15:guide>
        <p15:guide id="7" pos="3336">
          <p15:clr>
            <a:srgbClr val="A4A3A4"/>
          </p15:clr>
        </p15:guide>
        <p15:guide id="8" orient="horz" pos="1611">
          <p15:clr>
            <a:srgbClr val="A4A3A4"/>
          </p15:clr>
        </p15:guide>
        <p15:guide id="9" orient="horz" pos="2676">
          <p15:clr>
            <a:srgbClr val="A4A3A4"/>
          </p15:clr>
        </p15:guide>
        <p15:guide id="10" pos="4416">
          <p15:clr>
            <a:srgbClr val="A4A3A4"/>
          </p15:clr>
        </p15:guide>
        <p15:guide id="11" pos="5610">
          <p15:clr>
            <a:srgbClr val="A4A3A4"/>
          </p15:clr>
        </p15:guide>
        <p15:guide id="12" pos="5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tinraj Nair" initials="JN" lastIdx="4" clrIdx="0">
    <p:extLst>
      <p:ext uri="{19B8F6BF-5375-455C-9EA6-DF929625EA0E}">
        <p15:presenceInfo xmlns:p15="http://schemas.microsoft.com/office/powerpoint/2012/main" userId="S-1-5-21-3857147287-3525366542-2602332044-1705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301E"/>
    <a:srgbClr val="A32020"/>
    <a:srgbClr val="DC6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A5D2E3-EED2-46A6-B4F1-1312EE4AFBDF}">
  <a:tblStyle styleId="{64A5D2E3-EED2-46A6-B4F1-1312EE4AFBDF}" styleName="Table_0">
    <a:wholeTbl>
      <a:tcTxStyle b="off" i="off">
        <a:font>
          <a:latin typeface="Calibri"/>
          <a:ea typeface="Calibri"/>
          <a:cs typeface="Calibri"/>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FCECE7"/>
          </a:solidFill>
        </a:fill>
      </a:tcStyle>
    </a:band1H>
    <a:band2H>
      <a:tcTxStyle b="off" i="off"/>
      <a:tcStyle>
        <a:tcBdr/>
      </a:tcStyle>
    </a:band2H>
    <a:band1V>
      <a:tcTxStyle b="off" i="off"/>
      <a:tcStyle>
        <a:tcBdr/>
        <a:fill>
          <a:solidFill>
            <a:srgbClr val="FCECE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2"/>
          </a:solidFill>
        </a:fill>
      </a:tcStyle>
    </a:firstRow>
    <a:neCell>
      <a:tcTxStyle b="off" i="off"/>
      <a:tcStyle>
        <a:tcBdr/>
      </a:tcStyle>
    </a:neCell>
    <a:nwCell>
      <a:tcTxStyle b="off" i="off"/>
      <a:tcStyle>
        <a:tcBdr/>
      </a:tcStyle>
    </a:nwCell>
  </a:tblStyle>
  <a:tblStyle styleId="{ACA129C7-E02A-4203-B0C1-135B578BA4EA}" styleName="Table_1">
    <a:wholeTbl>
      <a:tcTxStyle b="off" i="off">
        <a:font>
          <a:latin typeface="Georgia"/>
          <a:ea typeface="Georgia"/>
          <a:cs typeface="Georg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bottom>
            <a:ln w="9525" cap="flat" cmpd="sng">
              <a:solidFill>
                <a:srgbClr val="000000">
                  <a:alpha val="0"/>
                </a:srgbClr>
              </a:solidFill>
              <a:prstDash val="solid"/>
              <a:round/>
              <a:headEnd type="none" w="sm" len="sm"/>
              <a:tailEnd type="none" w="sm" len="sm"/>
            </a:ln>
          </a:bottom>
        </a:tcBdr>
      </a:tcStyle>
    </a:band1H>
    <a:band2H>
      <a:tcTxStyle b="off" i="off"/>
      <a:tcStyle>
        <a:tcBdr>
          <a:bottom>
            <a:ln w="9525" cap="flat" cmpd="sng">
              <a:solidFill>
                <a:srgbClr val="000000">
                  <a:alpha val="0"/>
                </a:srgbClr>
              </a:solidFill>
              <a:prstDash val="solid"/>
              <a:round/>
              <a:headEnd type="none" w="sm" len="sm"/>
              <a:tailEnd type="none" w="sm" len="sm"/>
            </a:ln>
          </a:bottom>
        </a:tcBdr>
      </a:tcStyle>
    </a:band2H>
    <a:band1V>
      <a:tcTxStyle b="off" i="off"/>
      <a:tcStyle>
        <a:tcBdr/>
      </a:tcStyle>
    </a:band1V>
    <a:band2V>
      <a:tcTxStyle b="off" i="off"/>
      <a:tcStyle>
        <a:tcBdr/>
      </a:tcStyle>
    </a:band2V>
    <a:lastCol>
      <a:tcTxStyle b="off" i="off"/>
      <a:tcStyle>
        <a:tcBdr/>
      </a:tcStyle>
    </a:lastCol>
    <a:firstCol>
      <a:tcTxStyle b="off" i="on">
        <a:font>
          <a:latin typeface="Georgia"/>
          <a:ea typeface="Georgia"/>
          <a:cs typeface="Georgia"/>
        </a:font>
        <a:schemeClr val="dk1"/>
      </a:tcTxStyle>
      <a:tcStyle>
        <a:tcBdr/>
        <a:fill>
          <a:solidFill>
            <a:srgbClr val="FFFFFF">
              <a:alpha val="0"/>
            </a:srgbClr>
          </a:solidFill>
        </a:fill>
      </a:tcStyle>
    </a:firstCol>
    <a:lastRow>
      <a:tcTxStyle b="off" i="off"/>
      <a:tcStyle>
        <a:tcBdr/>
      </a:tcStyle>
    </a:lastRow>
    <a:seCell>
      <a:tcTxStyle b="off" i="off"/>
      <a:tcStyle>
        <a:tcBdr/>
      </a:tcStyle>
    </a:seCell>
    <a:swCell>
      <a:tcTxStyle b="off" i="off"/>
      <a:tcStyle>
        <a:tcBdr/>
      </a:tcStyle>
    </a:swCell>
    <a:firstRow>
      <a:tcTxStyle b="on" i="off">
        <a:font>
          <a:latin typeface="Georgia"/>
          <a:ea typeface="Georgia"/>
          <a:cs typeface="Georgia"/>
        </a:font>
        <a:schemeClr val="dk2"/>
      </a:tcTxStyle>
      <a:tcStyle>
        <a:tcBdr>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CB55C8E-E5E1-4CBF-BC9A-0253571687FF}"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30" y="77"/>
      </p:cViewPr>
      <p:guideLst>
        <p:guide pos="3240"/>
        <p:guide pos="189"/>
        <p:guide pos="5496"/>
        <p:guide orient="horz" pos="444"/>
        <p:guide orient="horz" pos="2940"/>
        <p:guide orient="horz" pos="420"/>
        <p:guide pos="3336"/>
        <p:guide orient="horz" pos="1611"/>
        <p:guide orient="horz" pos="2676"/>
        <p:guide pos="4416"/>
        <p:guide pos="5610"/>
        <p:guide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Shape 1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4" name="Shape 151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p:txBody>
      </p:sp>
      <p:sp>
        <p:nvSpPr>
          <p:cNvPr id="1515" name="Shape 151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1</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1"/>
        <p:cNvGrpSpPr/>
        <p:nvPr/>
      </p:nvGrpSpPr>
      <p:grpSpPr>
        <a:xfrm>
          <a:off x="0" y="0"/>
          <a:ext cx="0" cy="0"/>
          <a:chOff x="0" y="0"/>
          <a:chExt cx="0" cy="0"/>
        </a:xfrm>
      </p:grpSpPr>
      <p:sp>
        <p:nvSpPr>
          <p:cNvPr id="5662" name="Shape 56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
        <p:nvSpPr>
          <p:cNvPr id="5663" name="Shape 5663"/>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874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Shape 40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0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05" name="Shape 40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3614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1"/>
        <p:cNvGrpSpPr/>
        <p:nvPr/>
      </p:nvGrpSpPr>
      <p:grpSpPr>
        <a:xfrm>
          <a:off x="0" y="0"/>
          <a:ext cx="0" cy="0"/>
          <a:chOff x="0" y="0"/>
          <a:chExt cx="0" cy="0"/>
        </a:xfrm>
      </p:grpSpPr>
      <p:sp>
        <p:nvSpPr>
          <p:cNvPr id="5662" name="Shape 56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
        <p:nvSpPr>
          <p:cNvPr id="5663" name="Shape 5663"/>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165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45b8a548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g45b8a5487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468" name="Google Shape;468;g45b8a5487d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5257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lide">
  <p:cSld name="1_Cover Slid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Two">
  <p:cSld name="Content: Two">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4648809" y="1260183"/>
            <a:ext cx="3856800" cy="30084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273" name="Shape 273"/>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274" name="Shape 274"/>
          <p:cNvSpPr txBox="1">
            <a:spLocks noGrp="1"/>
          </p:cNvSpPr>
          <p:nvPr>
            <p:ph type="body" idx="2"/>
          </p:nvPr>
        </p:nvSpPr>
        <p:spPr>
          <a:xfrm>
            <a:off x="547267" y="1260183"/>
            <a:ext cx="3856800" cy="30084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cxnSp>
        <p:nvCxnSpPr>
          <p:cNvPr id="275" name="Shape 275"/>
          <p:cNvCxnSpPr/>
          <p:nvPr/>
        </p:nvCxnSpPr>
        <p:spPr>
          <a:xfrm rot="10800000" flipH="1">
            <a:off x="435825" y="457217"/>
            <a:ext cx="8155800" cy="142500"/>
          </a:xfrm>
          <a:prstGeom prst="bentConnector3">
            <a:avLst>
              <a:gd name="adj1" fmla="val 88"/>
            </a:avLst>
          </a:prstGeom>
          <a:noFill/>
          <a:ln w="19050" cap="flat" cmpd="sng">
            <a:solidFill>
              <a:srgbClr val="DB536A"/>
            </a:solidFill>
            <a:prstDash val="solid"/>
            <a:round/>
            <a:headEnd type="none" w="sm" len="sm"/>
            <a:tailEnd type="none" w="sm" len="sm"/>
          </a:ln>
        </p:spPr>
      </p:cxnSp>
      <p:sp>
        <p:nvSpPr>
          <p:cNvPr id="276" name="Shape 276"/>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277" name="Shape 277"/>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8" name="Shape 278"/>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279" name="Shape 279"/>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Two under Text">
  <p:cSld name="Content: Two under Text">
    <p:spTree>
      <p:nvGrpSpPr>
        <p:cNvPr id="1" name="Shape 280"/>
        <p:cNvGrpSpPr/>
        <p:nvPr/>
      </p:nvGrpSpPr>
      <p:grpSpPr>
        <a:xfrm>
          <a:off x="0" y="0"/>
          <a:ext cx="0" cy="0"/>
          <a:chOff x="0" y="0"/>
          <a:chExt cx="0" cy="0"/>
        </a:xfrm>
      </p:grpSpPr>
      <p:sp>
        <p:nvSpPr>
          <p:cNvPr id="281" name="Shape 281"/>
          <p:cNvSpPr txBox="1">
            <a:spLocks noGrp="1"/>
          </p:cNvSpPr>
          <p:nvPr>
            <p:ph type="subTitle" idx="1"/>
          </p:nvPr>
        </p:nvSpPr>
        <p:spPr>
          <a:xfrm>
            <a:off x="609600" y="1200150"/>
            <a:ext cx="8001000" cy="1085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1pPr>
            <a:lvl2pPr marR="0" lvl="1"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2pPr>
            <a:lvl3pPr marR="0" lvl="2"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3pPr>
            <a:lvl4pPr marR="0" lvl="3"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4pPr>
            <a:lvl5pPr marR="0" lvl="4"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5pPr>
            <a:lvl6pPr marR="0" lvl="5"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6pPr>
            <a:lvl7pPr marR="0" lvl="6"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7pPr>
            <a:lvl8pPr marR="0" lvl="7"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8pPr>
            <a:lvl9pPr marR="0" lvl="8" algn="l" rtl="0">
              <a:lnSpc>
                <a:spcPct val="100000"/>
              </a:lnSpc>
              <a:spcBef>
                <a:spcPts val="900"/>
              </a:spcBef>
              <a:spcAft>
                <a:spcPts val="900"/>
              </a:spcAft>
              <a:buClr>
                <a:schemeClr val="dk2"/>
              </a:buClr>
              <a:buSzPts val="1600"/>
              <a:buFont typeface="Georgia"/>
              <a:buNone/>
              <a:defRPr sz="1600" b="0" i="0" u="none" strike="noStrike" cap="none">
                <a:solidFill>
                  <a:srgbClr val="000000"/>
                </a:solidFill>
                <a:latin typeface="Georgia"/>
                <a:ea typeface="Georgia"/>
                <a:cs typeface="Georgia"/>
                <a:sym typeface="Georgia"/>
              </a:defRPr>
            </a:lvl9pPr>
          </a:lstStyle>
          <a:p>
            <a:endParaRPr/>
          </a:p>
        </p:txBody>
      </p:sp>
      <p:cxnSp>
        <p:nvCxnSpPr>
          <p:cNvPr id="282" name="Shape 282"/>
          <p:cNvCxnSpPr/>
          <p:nvPr/>
        </p:nvCxnSpPr>
        <p:spPr>
          <a:xfrm rot="10800000" flipH="1">
            <a:off x="430422" y="457217"/>
            <a:ext cx="8155800" cy="142500"/>
          </a:xfrm>
          <a:prstGeom prst="bentConnector3">
            <a:avLst>
              <a:gd name="adj1" fmla="val 132"/>
            </a:avLst>
          </a:prstGeom>
          <a:noFill/>
          <a:ln w="19050" cap="flat" cmpd="sng">
            <a:solidFill>
              <a:srgbClr val="DB536A"/>
            </a:solidFill>
            <a:prstDash val="solid"/>
            <a:round/>
            <a:headEnd type="none" w="sm" len="sm"/>
            <a:tailEnd type="none" w="sm" len="sm"/>
          </a:ln>
        </p:spPr>
      </p:cxnSp>
      <p:sp>
        <p:nvSpPr>
          <p:cNvPr id="283" name="Shape 283"/>
          <p:cNvSpPr txBox="1">
            <a:spLocks noGrp="1"/>
          </p:cNvSpPr>
          <p:nvPr>
            <p:ph type="body" idx="2"/>
          </p:nvPr>
        </p:nvSpPr>
        <p:spPr>
          <a:xfrm>
            <a:off x="4725008" y="2346036"/>
            <a:ext cx="3856800" cy="23403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15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15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284" name="Shape 284"/>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285" name="Shape 285"/>
          <p:cNvSpPr txBox="1">
            <a:spLocks noGrp="1"/>
          </p:cNvSpPr>
          <p:nvPr>
            <p:ph type="body" idx="3"/>
          </p:nvPr>
        </p:nvSpPr>
        <p:spPr>
          <a:xfrm>
            <a:off x="623475" y="2346036"/>
            <a:ext cx="3856800" cy="23403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15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15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15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286" name="Shape 286"/>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287" name="Shape 287"/>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8" name="Shape 288"/>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289" name="Shape 289"/>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Two and Left Text">
  <p:cSld name="Content: Two and Left Text">
    <p:spTree>
      <p:nvGrpSpPr>
        <p:cNvPr id="1" name="Shape 290"/>
        <p:cNvGrpSpPr/>
        <p:nvPr/>
      </p:nvGrpSpPr>
      <p:grpSpPr>
        <a:xfrm>
          <a:off x="0" y="0"/>
          <a:ext cx="0" cy="0"/>
          <a:chOff x="0" y="0"/>
          <a:chExt cx="0" cy="0"/>
        </a:xfrm>
      </p:grpSpPr>
      <p:sp>
        <p:nvSpPr>
          <p:cNvPr id="291" name="Shape 291"/>
          <p:cNvSpPr txBox="1">
            <a:spLocks noGrp="1"/>
          </p:cNvSpPr>
          <p:nvPr>
            <p:ph type="subTitle" idx="1"/>
          </p:nvPr>
        </p:nvSpPr>
        <p:spPr>
          <a:xfrm>
            <a:off x="533400" y="1196325"/>
            <a:ext cx="5181600" cy="3360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1pPr>
            <a:lvl2pPr marR="0" lvl="1"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2pPr>
            <a:lvl3pPr marR="0" lvl="2"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3pPr>
            <a:lvl4pPr marR="0" lvl="3"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4pPr>
            <a:lvl5pPr marR="0" lvl="4"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5pPr>
            <a:lvl6pPr marR="0" lvl="5"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6pPr>
            <a:lvl7pPr marR="0" lvl="6"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7pPr>
            <a:lvl8pPr marR="0" lvl="7"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8pPr>
            <a:lvl9pPr marR="0" lvl="8" algn="l" rtl="0">
              <a:lnSpc>
                <a:spcPct val="100000"/>
              </a:lnSpc>
              <a:spcBef>
                <a:spcPts val="900"/>
              </a:spcBef>
              <a:spcAft>
                <a:spcPts val="900"/>
              </a:spcAft>
              <a:buClr>
                <a:schemeClr val="dk2"/>
              </a:buClr>
              <a:buSzPts val="1600"/>
              <a:buFont typeface="Georgia"/>
              <a:buNone/>
              <a:defRPr sz="1600" b="0" i="0" u="none" strike="noStrike" cap="none">
                <a:solidFill>
                  <a:srgbClr val="000000"/>
                </a:solidFill>
                <a:latin typeface="Georgia"/>
                <a:ea typeface="Georgia"/>
                <a:cs typeface="Georgia"/>
                <a:sym typeface="Georgia"/>
              </a:defRPr>
            </a:lvl9pPr>
          </a:lstStyle>
          <a:p>
            <a:endParaRPr/>
          </a:p>
        </p:txBody>
      </p:sp>
      <p:sp>
        <p:nvSpPr>
          <p:cNvPr id="292" name="Shape 292"/>
          <p:cNvSpPr txBox="1">
            <a:spLocks noGrp="1"/>
          </p:cNvSpPr>
          <p:nvPr>
            <p:ph type="body" idx="2"/>
          </p:nvPr>
        </p:nvSpPr>
        <p:spPr>
          <a:xfrm>
            <a:off x="5715000" y="1196325"/>
            <a:ext cx="2590800" cy="16533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293" name="Shape 293"/>
          <p:cNvSpPr txBox="1">
            <a:spLocks noGrp="1"/>
          </p:cNvSpPr>
          <p:nvPr>
            <p:ph type="body" idx="3"/>
          </p:nvPr>
        </p:nvSpPr>
        <p:spPr>
          <a:xfrm>
            <a:off x="5715000" y="2902950"/>
            <a:ext cx="2590800" cy="16533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294" name="Shape 294"/>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cxnSp>
        <p:nvCxnSpPr>
          <p:cNvPr id="295" name="Shape 295"/>
          <p:cNvCxnSpPr/>
          <p:nvPr/>
        </p:nvCxnSpPr>
        <p:spPr>
          <a:xfrm rot="10800000" flipH="1">
            <a:off x="430422" y="457217"/>
            <a:ext cx="8155800" cy="142500"/>
          </a:xfrm>
          <a:prstGeom prst="bentConnector3">
            <a:avLst>
              <a:gd name="adj1" fmla="val 132"/>
            </a:avLst>
          </a:prstGeom>
          <a:noFill/>
          <a:ln w="19050" cap="flat" cmpd="sng">
            <a:solidFill>
              <a:srgbClr val="DB536A"/>
            </a:solidFill>
            <a:prstDash val="solid"/>
            <a:round/>
            <a:headEnd type="none" w="sm" len="sm"/>
            <a:tailEnd type="none" w="sm" len="sm"/>
          </a:ln>
        </p:spPr>
      </p:cxnSp>
      <p:sp>
        <p:nvSpPr>
          <p:cNvPr id="296" name="Shape 296"/>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297" name="Shape 297"/>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8" name="Shape 298"/>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299" name="Shape 299"/>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Two and Right Text">
  <p:cSld name="Content: Two and Right Text">
    <p:spTree>
      <p:nvGrpSpPr>
        <p:cNvPr id="1" name="Shape 300"/>
        <p:cNvGrpSpPr/>
        <p:nvPr/>
      </p:nvGrpSpPr>
      <p:grpSpPr>
        <a:xfrm>
          <a:off x="0" y="0"/>
          <a:ext cx="0" cy="0"/>
          <a:chOff x="0" y="0"/>
          <a:chExt cx="0" cy="0"/>
        </a:xfrm>
      </p:grpSpPr>
      <p:sp>
        <p:nvSpPr>
          <p:cNvPr id="301" name="Shape 301"/>
          <p:cNvSpPr txBox="1">
            <a:spLocks noGrp="1"/>
          </p:cNvSpPr>
          <p:nvPr>
            <p:ph type="subTitle" idx="1"/>
          </p:nvPr>
        </p:nvSpPr>
        <p:spPr>
          <a:xfrm>
            <a:off x="3240631" y="1196325"/>
            <a:ext cx="5181600" cy="3360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1pPr>
            <a:lvl2pPr marR="0" lvl="1"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2pPr>
            <a:lvl3pPr marR="0" lvl="2"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3pPr>
            <a:lvl4pPr marR="0" lvl="3"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4pPr>
            <a:lvl5pPr marR="0" lvl="4"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5pPr>
            <a:lvl6pPr marR="0" lvl="5"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6pPr>
            <a:lvl7pPr marR="0" lvl="6"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7pPr>
            <a:lvl8pPr marR="0" lvl="7"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8pPr>
            <a:lvl9pPr marR="0" lvl="8" algn="l" rtl="0">
              <a:lnSpc>
                <a:spcPct val="100000"/>
              </a:lnSpc>
              <a:spcBef>
                <a:spcPts val="900"/>
              </a:spcBef>
              <a:spcAft>
                <a:spcPts val="900"/>
              </a:spcAft>
              <a:buClr>
                <a:schemeClr val="dk2"/>
              </a:buClr>
              <a:buSzPts val="1600"/>
              <a:buFont typeface="Georgia"/>
              <a:buNone/>
              <a:defRPr sz="1600" b="0" i="0" u="none" strike="noStrike" cap="none">
                <a:solidFill>
                  <a:srgbClr val="000000"/>
                </a:solidFill>
                <a:latin typeface="Georgia"/>
                <a:ea typeface="Georgia"/>
                <a:cs typeface="Georgia"/>
                <a:sym typeface="Georgia"/>
              </a:defRPr>
            </a:lvl9pPr>
          </a:lstStyle>
          <a:p>
            <a:endParaRPr/>
          </a:p>
        </p:txBody>
      </p:sp>
      <p:sp>
        <p:nvSpPr>
          <p:cNvPr id="302" name="Shape 302"/>
          <p:cNvSpPr txBox="1">
            <a:spLocks noGrp="1"/>
          </p:cNvSpPr>
          <p:nvPr>
            <p:ph type="body" idx="2"/>
          </p:nvPr>
        </p:nvSpPr>
        <p:spPr>
          <a:xfrm>
            <a:off x="521233" y="1196325"/>
            <a:ext cx="2590800" cy="16533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303" name="Shape 303"/>
          <p:cNvSpPr txBox="1">
            <a:spLocks noGrp="1"/>
          </p:cNvSpPr>
          <p:nvPr>
            <p:ph type="body" idx="3"/>
          </p:nvPr>
        </p:nvSpPr>
        <p:spPr>
          <a:xfrm>
            <a:off x="521233" y="2902950"/>
            <a:ext cx="2590800" cy="16533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304" name="Shape 304"/>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cxnSp>
        <p:nvCxnSpPr>
          <p:cNvPr id="305" name="Shape 305"/>
          <p:cNvCxnSpPr/>
          <p:nvPr/>
        </p:nvCxnSpPr>
        <p:spPr>
          <a:xfrm rot="10800000" flipH="1">
            <a:off x="435825" y="457217"/>
            <a:ext cx="8155800" cy="142500"/>
          </a:xfrm>
          <a:prstGeom prst="bentConnector3">
            <a:avLst>
              <a:gd name="adj1" fmla="val 132"/>
            </a:avLst>
          </a:prstGeom>
          <a:noFill/>
          <a:ln w="19050" cap="flat" cmpd="sng">
            <a:solidFill>
              <a:srgbClr val="DB536A"/>
            </a:solidFill>
            <a:prstDash val="solid"/>
            <a:round/>
            <a:headEnd type="none" w="sm" len="sm"/>
            <a:tailEnd type="none" w="sm" len="sm"/>
          </a:ln>
        </p:spPr>
      </p:cxnSp>
      <p:sp>
        <p:nvSpPr>
          <p:cNvPr id="306" name="Shape 306"/>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307" name="Shape 307"/>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8" name="Shape 308"/>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309" name="Shape 309"/>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310"/>
        <p:cNvGrpSpPr/>
        <p:nvPr/>
      </p:nvGrpSpPr>
      <p:grpSpPr>
        <a:xfrm>
          <a:off x="0" y="0"/>
          <a:ext cx="0" cy="0"/>
          <a:chOff x="0" y="0"/>
          <a:chExt cx="0" cy="0"/>
        </a:xfrm>
      </p:grpSpPr>
      <p:cxnSp>
        <p:nvCxnSpPr>
          <p:cNvPr id="311" name="Shape 311"/>
          <p:cNvCxnSpPr/>
          <p:nvPr/>
        </p:nvCxnSpPr>
        <p:spPr>
          <a:xfrm rot="10800000" flipH="1">
            <a:off x="446630" y="457217"/>
            <a:ext cx="8155800" cy="142500"/>
          </a:xfrm>
          <a:prstGeom prst="bentConnector3">
            <a:avLst>
              <a:gd name="adj1" fmla="val -44"/>
            </a:avLst>
          </a:prstGeom>
          <a:noFill/>
          <a:ln w="19050" cap="flat" cmpd="sng">
            <a:solidFill>
              <a:srgbClr val="DB536A"/>
            </a:solidFill>
            <a:prstDash val="solid"/>
            <a:round/>
            <a:headEnd type="none" w="sm" len="sm"/>
            <a:tailEnd type="none" w="sm" len="sm"/>
          </a:ln>
        </p:spPr>
      </p:cxnSp>
      <p:sp>
        <p:nvSpPr>
          <p:cNvPr id="312" name="Shape 312"/>
          <p:cNvSpPr txBox="1">
            <a:spLocks noGrp="1"/>
          </p:cNvSpPr>
          <p:nvPr>
            <p:ph type="title"/>
          </p:nvPr>
        </p:nvSpPr>
        <p:spPr>
          <a:xfrm>
            <a:off x="586224" y="514725"/>
            <a:ext cx="80055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313" name="Shape 313"/>
          <p:cNvSpPr txBox="1">
            <a:spLocks noGrp="1"/>
          </p:cNvSpPr>
          <p:nvPr>
            <p:ph type="body" idx="1"/>
          </p:nvPr>
        </p:nvSpPr>
        <p:spPr>
          <a:xfrm>
            <a:off x="549450" y="1200150"/>
            <a:ext cx="8077200" cy="33147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314" name="Shape 314"/>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315" name="Shape 315"/>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6" name="Shape 316"/>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317" name="Shape 317"/>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Key point: Colour" type="obj">
  <p:cSld name="OBJECT">
    <p:bg>
      <p:bgPr>
        <a:solidFill>
          <a:srgbClr val="DB536A"/>
        </a:solidFill>
        <a:effectLst/>
      </p:bgPr>
    </p:bg>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18525" y="529650"/>
            <a:ext cx="7789200" cy="369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200"/>
              <a:buFont typeface="Georgia"/>
              <a:buNone/>
              <a:defRPr sz="2200" b="1" i="1"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200"/>
              <a:buFont typeface="Georgia"/>
              <a:buNone/>
              <a:defRPr sz="2200" b="1" i="1" u="none" strike="noStrike" cap="none">
                <a:solidFill>
                  <a:srgbClr val="FFFFFF"/>
                </a:solidFill>
                <a:latin typeface="Georgia"/>
                <a:ea typeface="Georgia"/>
                <a:cs typeface="Georgia"/>
                <a:sym typeface="Georgia"/>
              </a:defRPr>
            </a:lvl2pPr>
            <a:lvl3pPr marR="0" lvl="2" algn="l" rtl="0">
              <a:lnSpc>
                <a:spcPct val="100000"/>
              </a:lnSpc>
              <a:spcBef>
                <a:spcPts val="0"/>
              </a:spcBef>
              <a:spcAft>
                <a:spcPts val="0"/>
              </a:spcAft>
              <a:buClr>
                <a:srgbClr val="FFFFFF"/>
              </a:buClr>
              <a:buSzPts val="2200"/>
              <a:buFont typeface="Georgia"/>
              <a:buChar char="■"/>
              <a:defRPr sz="2200" b="1" i="1" u="none" strike="noStrike" cap="none">
                <a:solidFill>
                  <a:srgbClr val="FFFFFF"/>
                </a:solidFill>
                <a:latin typeface="Georgia"/>
                <a:ea typeface="Georgia"/>
                <a:cs typeface="Georgia"/>
                <a:sym typeface="Georgia"/>
              </a:defRPr>
            </a:lvl3pPr>
            <a:lvl4pPr marR="0" lvl="3" algn="l" rtl="0">
              <a:lnSpc>
                <a:spcPct val="100000"/>
              </a:lnSpc>
              <a:spcBef>
                <a:spcPts val="0"/>
              </a:spcBef>
              <a:spcAft>
                <a:spcPts val="0"/>
              </a:spcAft>
              <a:buClr>
                <a:srgbClr val="FFFFFF"/>
              </a:buClr>
              <a:buSzPts val="2200"/>
              <a:buFont typeface="Georgia"/>
              <a:buChar char="●"/>
              <a:defRPr sz="2200" b="1" i="1" u="none" strike="noStrike" cap="none">
                <a:solidFill>
                  <a:srgbClr val="FFFFFF"/>
                </a:solidFill>
                <a:latin typeface="Georgia"/>
                <a:ea typeface="Georgia"/>
                <a:cs typeface="Georgia"/>
                <a:sym typeface="Georgia"/>
              </a:defRPr>
            </a:lvl4pPr>
            <a:lvl5pPr marR="0" lvl="4" algn="l" rtl="0">
              <a:lnSpc>
                <a:spcPct val="100000"/>
              </a:lnSpc>
              <a:spcBef>
                <a:spcPts val="0"/>
              </a:spcBef>
              <a:spcAft>
                <a:spcPts val="0"/>
              </a:spcAft>
              <a:buClr>
                <a:srgbClr val="FFFFFF"/>
              </a:buClr>
              <a:buSzPts val="2200"/>
              <a:buFont typeface="Georgia"/>
              <a:buChar char="○"/>
              <a:defRPr sz="2200" b="1" i="1" u="none" strike="noStrike" cap="none">
                <a:solidFill>
                  <a:srgbClr val="FFFFFF"/>
                </a:solidFill>
                <a:latin typeface="Georgia"/>
                <a:ea typeface="Georgia"/>
                <a:cs typeface="Georgia"/>
                <a:sym typeface="Georgia"/>
              </a:defRPr>
            </a:lvl5pPr>
            <a:lvl6pPr marR="0" lvl="5" algn="l" rtl="0">
              <a:lnSpc>
                <a:spcPct val="100000"/>
              </a:lnSpc>
              <a:spcBef>
                <a:spcPts val="0"/>
              </a:spcBef>
              <a:spcAft>
                <a:spcPts val="0"/>
              </a:spcAft>
              <a:buClr>
                <a:srgbClr val="FFFFFF"/>
              </a:buClr>
              <a:buSzPts val="2200"/>
              <a:buFont typeface="Georgia"/>
              <a:buChar char="■"/>
              <a:defRPr sz="2200" b="1" i="1" u="none" strike="noStrike" cap="none">
                <a:solidFill>
                  <a:srgbClr val="FFFFFF"/>
                </a:solidFill>
                <a:latin typeface="Georgia"/>
                <a:ea typeface="Georgia"/>
                <a:cs typeface="Georgia"/>
                <a:sym typeface="Georgia"/>
              </a:defRPr>
            </a:lvl6pPr>
            <a:lvl7pPr marR="0" lvl="6" algn="l" rtl="0">
              <a:lnSpc>
                <a:spcPct val="100000"/>
              </a:lnSpc>
              <a:spcBef>
                <a:spcPts val="0"/>
              </a:spcBef>
              <a:spcAft>
                <a:spcPts val="0"/>
              </a:spcAft>
              <a:buClr>
                <a:srgbClr val="FFFFFF"/>
              </a:buClr>
              <a:buSzPts val="2200"/>
              <a:buFont typeface="Georgia"/>
              <a:buChar char="●"/>
              <a:defRPr sz="2200" b="1" i="1" u="none" strike="noStrike" cap="none">
                <a:solidFill>
                  <a:srgbClr val="FFFFFF"/>
                </a:solidFill>
                <a:latin typeface="Georgia"/>
                <a:ea typeface="Georgia"/>
                <a:cs typeface="Georgia"/>
                <a:sym typeface="Georgia"/>
              </a:defRPr>
            </a:lvl7pPr>
            <a:lvl8pPr marR="0" lvl="7" algn="l" rtl="0">
              <a:lnSpc>
                <a:spcPct val="100000"/>
              </a:lnSpc>
              <a:spcBef>
                <a:spcPts val="0"/>
              </a:spcBef>
              <a:spcAft>
                <a:spcPts val="0"/>
              </a:spcAft>
              <a:buClr>
                <a:srgbClr val="FFFFFF"/>
              </a:buClr>
              <a:buSzPts val="2200"/>
              <a:buFont typeface="Georgia"/>
              <a:buChar char="○"/>
              <a:defRPr sz="2200" b="1" i="1" u="none" strike="noStrike" cap="none">
                <a:solidFill>
                  <a:srgbClr val="FFFFFF"/>
                </a:solidFill>
                <a:latin typeface="Georgia"/>
                <a:ea typeface="Georgia"/>
                <a:cs typeface="Georgia"/>
                <a:sym typeface="Georgia"/>
              </a:defRPr>
            </a:lvl8pPr>
            <a:lvl9pPr marR="0" lvl="8" algn="l" rtl="0">
              <a:lnSpc>
                <a:spcPct val="100000"/>
              </a:lnSpc>
              <a:spcBef>
                <a:spcPts val="0"/>
              </a:spcBef>
              <a:spcAft>
                <a:spcPts val="0"/>
              </a:spcAft>
              <a:buClr>
                <a:srgbClr val="FFFFFF"/>
              </a:buClr>
              <a:buSzPts val="2200"/>
              <a:buFont typeface="Georgia"/>
              <a:buChar char="■"/>
              <a:defRPr sz="2200" b="1" i="1" u="none" strike="noStrike" cap="none">
                <a:solidFill>
                  <a:srgbClr val="FFFFFF"/>
                </a:solidFill>
                <a:latin typeface="Georgia"/>
                <a:ea typeface="Georgia"/>
                <a:cs typeface="Georgia"/>
                <a:sym typeface="Georgia"/>
              </a:defRPr>
            </a:lvl9pPr>
          </a:lstStyle>
          <a:p>
            <a:endParaRPr/>
          </a:p>
        </p:txBody>
      </p:sp>
      <p:sp>
        <p:nvSpPr>
          <p:cNvPr id="320" name="Shape 320"/>
          <p:cNvSpPr txBox="1">
            <a:spLocks noGrp="1"/>
          </p:cNvSpPr>
          <p:nvPr>
            <p:ph type="body" idx="1"/>
          </p:nvPr>
        </p:nvSpPr>
        <p:spPr>
          <a:xfrm>
            <a:off x="594700" y="1257300"/>
            <a:ext cx="7863600" cy="3314700"/>
          </a:xfrm>
          <a:prstGeom prst="rect">
            <a:avLst/>
          </a:prstGeom>
          <a:noFill/>
          <a:ln>
            <a:noFill/>
          </a:ln>
        </p:spPr>
        <p:txBody>
          <a:bodyPr spcFirstLastPara="1" wrap="square" lIns="91425" tIns="91425" rIns="91425" bIns="91425" anchor="t" anchorCtr="0"/>
          <a:lstStyle>
            <a:lvl1pPr marL="457200" marR="0" lvl="0" indent="-330200" algn="l" rtl="0">
              <a:lnSpc>
                <a:spcPct val="112500"/>
              </a:lnSpc>
              <a:spcBef>
                <a:spcPts val="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1pPr>
            <a:lvl2pPr marL="914400" marR="0" lvl="1" indent="-330200" algn="l" rtl="0">
              <a:lnSpc>
                <a:spcPct val="112500"/>
              </a:lnSpc>
              <a:spcBef>
                <a:spcPts val="6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2pPr>
            <a:lvl3pPr marL="1371600" marR="0" lvl="2" indent="-330200" algn="l" rtl="0">
              <a:lnSpc>
                <a:spcPct val="112500"/>
              </a:lnSpc>
              <a:spcBef>
                <a:spcPts val="6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3pPr>
            <a:lvl4pPr marL="1828800" marR="0" lvl="3" indent="-330200" algn="l" rtl="0">
              <a:lnSpc>
                <a:spcPct val="112500"/>
              </a:lnSpc>
              <a:spcBef>
                <a:spcPts val="6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4pPr>
            <a:lvl5pPr marL="2286000" marR="0" lvl="4" indent="-330200" algn="l" rtl="0">
              <a:lnSpc>
                <a:spcPct val="112500"/>
              </a:lnSpc>
              <a:spcBef>
                <a:spcPts val="600"/>
              </a:spcBef>
              <a:spcAft>
                <a:spcPts val="0"/>
              </a:spcAft>
              <a:buClr>
                <a:srgbClr val="FFFFFF"/>
              </a:buClr>
              <a:buSzPts val="1600"/>
              <a:buFont typeface="Georgia"/>
              <a:buChar char="&gt;"/>
              <a:defRPr sz="1600" b="0" i="0" u="none" strike="noStrike" cap="none">
                <a:solidFill>
                  <a:srgbClr val="FFFFFF"/>
                </a:solidFill>
                <a:latin typeface="Georgia"/>
                <a:ea typeface="Georgia"/>
                <a:cs typeface="Georgia"/>
                <a:sym typeface="Georgia"/>
              </a:defRPr>
            </a:lvl5pPr>
            <a:lvl6pPr marL="2743200" marR="0" lvl="5" indent="-228600" algn="l" rtl="0">
              <a:lnSpc>
                <a:spcPct val="128571"/>
              </a:lnSpc>
              <a:spcBef>
                <a:spcPts val="600"/>
              </a:spcBef>
              <a:spcAft>
                <a:spcPts val="0"/>
              </a:spcAft>
              <a:buClr>
                <a:srgbClr val="FFFFFF"/>
              </a:buClr>
              <a:buSzPts val="1600"/>
              <a:buFont typeface="Arial"/>
              <a:buNone/>
              <a:defRPr sz="1600" b="0" i="0" u="none" strike="noStrike" cap="none">
                <a:solidFill>
                  <a:srgbClr val="FFFFFF"/>
                </a:solidFill>
                <a:latin typeface="Georgia"/>
                <a:ea typeface="Georgia"/>
                <a:cs typeface="Georgia"/>
                <a:sym typeface="Georgia"/>
              </a:defRPr>
            </a:lvl6pPr>
            <a:lvl7pPr marL="3200400" marR="0" lvl="6" indent="-330200" algn="l" rtl="0">
              <a:lnSpc>
                <a:spcPct val="100000"/>
              </a:lnSpc>
              <a:spcBef>
                <a:spcPts val="6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7pPr>
            <a:lvl8pPr marL="3657600" marR="0" lvl="7" indent="-330200" algn="l" rtl="0">
              <a:lnSpc>
                <a:spcPct val="128571"/>
              </a:lnSpc>
              <a:spcBef>
                <a:spcPts val="9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8pPr>
            <a:lvl9pPr marL="4114800" marR="0" lvl="8" indent="-330200" algn="l" rtl="0">
              <a:lnSpc>
                <a:spcPct val="100000"/>
              </a:lnSpc>
              <a:spcBef>
                <a:spcPts val="900"/>
              </a:spcBef>
              <a:spcAft>
                <a:spcPts val="90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9pPr>
          </a:lstStyle>
          <a:p>
            <a:endParaRPr/>
          </a:p>
        </p:txBody>
      </p:sp>
      <p:cxnSp>
        <p:nvCxnSpPr>
          <p:cNvPr id="321" name="Shape 321"/>
          <p:cNvCxnSpPr/>
          <p:nvPr/>
        </p:nvCxnSpPr>
        <p:spPr>
          <a:xfrm rot="10800000" flipH="1">
            <a:off x="435825" y="457217"/>
            <a:ext cx="8155800" cy="142500"/>
          </a:xfrm>
          <a:prstGeom prst="bentConnector3">
            <a:avLst>
              <a:gd name="adj1" fmla="val 44"/>
            </a:avLst>
          </a:prstGeom>
          <a:noFill/>
          <a:ln w="19050" cap="flat" cmpd="sng">
            <a:solidFill>
              <a:srgbClr val="FFFFFF"/>
            </a:solidFill>
            <a:prstDash val="solid"/>
            <a:round/>
            <a:headEnd type="none" w="sm" len="sm"/>
            <a:tailEnd type="none" w="sm" len="sm"/>
          </a:ln>
        </p:spPr>
      </p:cxnSp>
      <p:sp>
        <p:nvSpPr>
          <p:cNvPr id="322" name="Shape 322"/>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Arial"/>
              <a:buNone/>
            </a:pPr>
            <a:r>
              <a:rPr lang="en" sz="800" b="0" i="0" u="none" strike="noStrike" cap="none">
                <a:solidFill>
                  <a:srgbClr val="FFFFFF"/>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323" name="Shape 323"/>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4" name="Shape 324"/>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solidFill>
                <a:srgbClr val="000000"/>
              </a:solidFill>
              <a:latin typeface="Georgia"/>
              <a:ea typeface="Georgia"/>
              <a:cs typeface="Georgia"/>
              <a:sym typeface="Georgia"/>
            </a:endParaRPr>
          </a:p>
        </p:txBody>
      </p:sp>
      <p:sp>
        <p:nvSpPr>
          <p:cNvPr id="325" name="Shape 325"/>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tatement">
  <p:cSld name="Closing Statement">
    <p:spTree>
      <p:nvGrpSpPr>
        <p:cNvPr id="1" name="Shape 326"/>
        <p:cNvGrpSpPr/>
        <p:nvPr/>
      </p:nvGrpSpPr>
      <p:grpSpPr>
        <a:xfrm>
          <a:off x="0" y="0"/>
          <a:ext cx="0" cy="0"/>
          <a:chOff x="0" y="0"/>
          <a:chExt cx="0" cy="0"/>
        </a:xfrm>
      </p:grpSpPr>
      <p:cxnSp>
        <p:nvCxnSpPr>
          <p:cNvPr id="327" name="Shape 327"/>
          <p:cNvCxnSpPr/>
          <p:nvPr/>
        </p:nvCxnSpPr>
        <p:spPr>
          <a:xfrm rot="10800000" flipH="1">
            <a:off x="435825" y="457217"/>
            <a:ext cx="8155800" cy="142500"/>
          </a:xfrm>
          <a:prstGeom prst="bentConnector3">
            <a:avLst>
              <a:gd name="adj1" fmla="val 132"/>
            </a:avLst>
          </a:prstGeom>
          <a:noFill/>
          <a:ln w="19050" cap="flat" cmpd="sng">
            <a:solidFill>
              <a:srgbClr val="DB536A"/>
            </a:solidFill>
            <a:prstDash val="solid"/>
            <a:round/>
            <a:headEnd type="none" w="sm" len="sm"/>
            <a:tailEnd type="none" w="sm" len="sm"/>
          </a:ln>
        </p:spPr>
      </p:cxnSp>
      <p:sp>
        <p:nvSpPr>
          <p:cNvPr id="328" name="Shape 328"/>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329" name="Shape 329"/>
          <p:cNvSpPr txBox="1">
            <a:spLocks noGrp="1"/>
          </p:cNvSpPr>
          <p:nvPr>
            <p:ph type="body" idx="1"/>
          </p:nvPr>
        </p:nvSpPr>
        <p:spPr>
          <a:xfrm>
            <a:off x="586225" y="4711275"/>
            <a:ext cx="5263200" cy="248700"/>
          </a:xfrm>
          <a:prstGeom prst="rect">
            <a:avLst/>
          </a:prstGeom>
          <a:noFill/>
          <a:ln>
            <a:noFill/>
          </a:ln>
        </p:spPr>
        <p:txBody>
          <a:bodyPr spcFirstLastPara="1" wrap="square" lIns="91425" tIns="91425" rIns="91425" bIns="91425" anchor="b" anchorCtr="0"/>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Arial"/>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Arial"/>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Arial"/>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Arial"/>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Arial"/>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Arial"/>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Arial"/>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Arial"/>
              <a:buChar char="■"/>
              <a:defRPr sz="1600" b="0" i="0" u="none" strike="noStrike" cap="none">
                <a:solidFill>
                  <a:srgbClr val="000000"/>
                </a:solidFill>
                <a:latin typeface="Georgia"/>
                <a:ea typeface="Georgia"/>
                <a:cs typeface="Georgia"/>
                <a:sym typeface="Georgia"/>
              </a:defRPr>
            </a:lvl9pPr>
          </a:lstStyle>
          <a:p>
            <a:endParaRPr/>
          </a:p>
        </p:txBody>
      </p:sp>
      <p:sp>
        <p:nvSpPr>
          <p:cNvPr id="330" name="Shape 33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Three">
  <p:cSld name="Content: Three">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09600" y="1257300"/>
            <a:ext cx="2590800" cy="33147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333" name="Shape 333"/>
          <p:cNvSpPr txBox="1">
            <a:spLocks noGrp="1"/>
          </p:cNvSpPr>
          <p:nvPr>
            <p:ph type="body" idx="2"/>
          </p:nvPr>
        </p:nvSpPr>
        <p:spPr>
          <a:xfrm>
            <a:off x="3200400" y="1257300"/>
            <a:ext cx="2667000" cy="33147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334" name="Shape 334"/>
          <p:cNvSpPr txBox="1">
            <a:spLocks noGrp="1"/>
          </p:cNvSpPr>
          <p:nvPr>
            <p:ph type="body" idx="3"/>
          </p:nvPr>
        </p:nvSpPr>
        <p:spPr>
          <a:xfrm>
            <a:off x="5867400" y="1257300"/>
            <a:ext cx="2667000" cy="33147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cxnSp>
        <p:nvCxnSpPr>
          <p:cNvPr id="335" name="Shape 335"/>
          <p:cNvCxnSpPr/>
          <p:nvPr/>
        </p:nvCxnSpPr>
        <p:spPr>
          <a:xfrm rot="10800000" flipH="1">
            <a:off x="435825" y="457217"/>
            <a:ext cx="8155800" cy="142500"/>
          </a:xfrm>
          <a:prstGeom prst="bentConnector3">
            <a:avLst>
              <a:gd name="adj1" fmla="val 44"/>
            </a:avLst>
          </a:prstGeom>
          <a:noFill/>
          <a:ln w="19050" cap="flat" cmpd="sng">
            <a:solidFill>
              <a:srgbClr val="DB536A"/>
            </a:solidFill>
            <a:prstDash val="solid"/>
            <a:round/>
            <a:headEnd type="none" w="sm" len="sm"/>
            <a:tailEnd type="none" w="sm" len="sm"/>
          </a:ln>
        </p:spPr>
      </p:cxnSp>
      <p:sp>
        <p:nvSpPr>
          <p:cNvPr id="336" name="Shape 336"/>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337" name="Shape 337"/>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338" name="Shape 338"/>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9" name="Shape 339"/>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340" name="Shape 340"/>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One with Impact">
  <p:cSld name="Content: One with Impact">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3314225" y="514350"/>
            <a:ext cx="5296500" cy="685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343" name="Shape 343"/>
          <p:cNvSpPr txBox="1">
            <a:spLocks noGrp="1"/>
          </p:cNvSpPr>
          <p:nvPr>
            <p:ph type="subTitle" idx="1"/>
          </p:nvPr>
        </p:nvSpPr>
        <p:spPr>
          <a:xfrm>
            <a:off x="705975" y="1588425"/>
            <a:ext cx="2708700" cy="2085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1pPr>
            <a:lvl2pPr marR="0" lvl="1"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2pPr>
            <a:lvl3pPr marR="0" lvl="2"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3pPr>
            <a:lvl4pPr marR="0" lvl="3"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4pPr>
            <a:lvl5pPr marR="0" lvl="4"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5pPr>
            <a:lvl6pPr marR="0" lvl="5"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6pPr>
            <a:lvl7pPr marR="0" lvl="6"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7pPr>
            <a:lvl8pPr marR="0" lvl="7" algn="l" rtl="0">
              <a:lnSpc>
                <a:spcPct val="100000"/>
              </a:lnSpc>
              <a:spcBef>
                <a:spcPts val="900"/>
              </a:spcBef>
              <a:spcAft>
                <a:spcPts val="0"/>
              </a:spcAft>
              <a:buClr>
                <a:schemeClr val="dk1"/>
              </a:buClr>
              <a:buSzPts val="1600"/>
              <a:buFont typeface="Georgia"/>
              <a:buNone/>
              <a:defRPr sz="1600" b="0" i="0" u="none" strike="noStrike" cap="none">
                <a:solidFill>
                  <a:srgbClr val="000000"/>
                </a:solidFill>
                <a:latin typeface="Georgia"/>
                <a:ea typeface="Georgia"/>
                <a:cs typeface="Georgia"/>
                <a:sym typeface="Georgia"/>
              </a:defRPr>
            </a:lvl8pPr>
            <a:lvl9pPr marR="0" lvl="8" algn="l" rtl="0">
              <a:lnSpc>
                <a:spcPct val="100000"/>
              </a:lnSpc>
              <a:spcBef>
                <a:spcPts val="900"/>
              </a:spcBef>
              <a:spcAft>
                <a:spcPts val="900"/>
              </a:spcAft>
              <a:buClr>
                <a:schemeClr val="dk2"/>
              </a:buClr>
              <a:buSzPts val="1600"/>
              <a:buFont typeface="Georgia"/>
              <a:buNone/>
              <a:defRPr sz="1600" b="0" i="0" u="none" strike="noStrike" cap="none">
                <a:solidFill>
                  <a:srgbClr val="000000"/>
                </a:solidFill>
                <a:latin typeface="Georgia"/>
                <a:ea typeface="Georgia"/>
                <a:cs typeface="Georgia"/>
                <a:sym typeface="Georgia"/>
              </a:defRPr>
            </a:lvl9pPr>
          </a:lstStyle>
          <a:p>
            <a:endParaRPr/>
          </a:p>
        </p:txBody>
      </p:sp>
      <p:sp>
        <p:nvSpPr>
          <p:cNvPr id="344" name="Shape 344"/>
          <p:cNvSpPr txBox="1">
            <a:spLocks noGrp="1"/>
          </p:cNvSpPr>
          <p:nvPr>
            <p:ph type="body" idx="2"/>
          </p:nvPr>
        </p:nvSpPr>
        <p:spPr>
          <a:xfrm>
            <a:off x="3414675" y="1553437"/>
            <a:ext cx="5196000" cy="28554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cxnSp>
        <p:nvCxnSpPr>
          <p:cNvPr id="345" name="Shape 345"/>
          <p:cNvCxnSpPr/>
          <p:nvPr/>
        </p:nvCxnSpPr>
        <p:spPr>
          <a:xfrm rot="10800000" flipH="1">
            <a:off x="3083225" y="457217"/>
            <a:ext cx="5508300" cy="137100"/>
          </a:xfrm>
          <a:prstGeom prst="bentConnector3">
            <a:avLst>
              <a:gd name="adj1" fmla="val 0"/>
            </a:avLst>
          </a:prstGeom>
          <a:noFill/>
          <a:ln w="19050" cap="flat" cmpd="sng">
            <a:solidFill>
              <a:srgbClr val="DB536A"/>
            </a:solidFill>
            <a:prstDash val="solid"/>
            <a:round/>
            <a:headEnd type="none" w="sm" len="sm"/>
            <a:tailEnd type="none" w="sm" len="sm"/>
          </a:ln>
        </p:spPr>
      </p:cxnSp>
      <p:sp>
        <p:nvSpPr>
          <p:cNvPr id="346" name="Shape 346"/>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347" name="Shape 347"/>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8" name="Shape 348"/>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349" name="Shape 349"/>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ver Only">
  <p:cSld name="Cover Only">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600"/>
              <a:buFont typeface="Georgia"/>
              <a:buNone/>
              <a:defRPr sz="26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600"/>
              <a:buFont typeface="Georgia"/>
              <a:buNone/>
              <a:defRPr sz="26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9pPr>
          </a:lstStyle>
          <a:p>
            <a:endParaRPr/>
          </a:p>
        </p:txBody>
      </p:sp>
      <p:cxnSp>
        <p:nvCxnSpPr>
          <p:cNvPr id="352" name="Shape 352"/>
          <p:cNvCxnSpPr/>
          <p:nvPr/>
        </p:nvCxnSpPr>
        <p:spPr>
          <a:xfrm rot="10800000" flipH="1">
            <a:off x="435825" y="457217"/>
            <a:ext cx="8155800" cy="142500"/>
          </a:xfrm>
          <a:prstGeom prst="bentConnector3">
            <a:avLst>
              <a:gd name="adj1" fmla="val 0"/>
            </a:avLst>
          </a:prstGeom>
          <a:noFill/>
          <a:ln w="19050" cap="flat" cmpd="sng">
            <a:solidFill>
              <a:srgbClr val="DB536A"/>
            </a:solidFill>
            <a:prstDash val="solid"/>
            <a:round/>
            <a:headEnd type="none" w="sm" len="sm"/>
            <a:tailEnd type="none" w="sm" len="sm"/>
          </a:ln>
        </p:spPr>
      </p:cxnSp>
      <p:sp>
        <p:nvSpPr>
          <p:cNvPr id="353" name="Shape 353"/>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354" name="Shape 354"/>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5" name="Shape 355"/>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356" name="Shape 356"/>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137"/>
        <p:cNvGrpSpPr/>
        <p:nvPr/>
      </p:nvGrpSpPr>
      <p:grpSpPr>
        <a:xfrm>
          <a:off x="0" y="0"/>
          <a:ext cx="0" cy="0"/>
          <a:chOff x="0" y="0"/>
          <a:chExt cx="0" cy="0"/>
        </a:xfrm>
      </p:grpSpPr>
      <p:grpSp>
        <p:nvGrpSpPr>
          <p:cNvPr id="138" name="Shape 138"/>
          <p:cNvGrpSpPr/>
          <p:nvPr/>
        </p:nvGrpSpPr>
        <p:grpSpPr>
          <a:xfrm>
            <a:off x="1752198" y="0"/>
            <a:ext cx="7391808" cy="4632147"/>
            <a:chOff x="19140488" y="13674"/>
            <a:chExt cx="7443916" cy="6145876"/>
          </a:xfrm>
        </p:grpSpPr>
        <p:sp>
          <p:nvSpPr>
            <p:cNvPr id="139" name="Shape 139"/>
            <p:cNvSpPr/>
            <p:nvPr/>
          </p:nvSpPr>
          <p:spPr>
            <a:xfrm>
              <a:off x="19140488" y="4188798"/>
              <a:ext cx="2302200" cy="1970700"/>
            </a:xfrm>
            <a:prstGeom prst="rect">
              <a:avLst/>
            </a:prstGeom>
            <a:solidFill>
              <a:srgbClr val="9A170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0" name="Shape 140"/>
            <p:cNvSpPr/>
            <p:nvPr/>
          </p:nvSpPr>
          <p:spPr>
            <a:xfrm>
              <a:off x="25663403" y="4032250"/>
              <a:ext cx="921000" cy="2127300"/>
            </a:xfrm>
            <a:prstGeom prst="rect">
              <a:avLst/>
            </a:prstGeom>
            <a:solidFill>
              <a:srgbClr val="F3BE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1" name="Shape 141"/>
            <p:cNvSpPr/>
            <p:nvPr/>
          </p:nvSpPr>
          <p:spPr>
            <a:xfrm>
              <a:off x="25049481" y="2899476"/>
              <a:ext cx="734700" cy="1289400"/>
            </a:xfrm>
            <a:prstGeom prst="rect">
              <a:avLst/>
            </a:prstGeom>
            <a:solidFill>
              <a:srgbClr val="F3BC8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2" name="Shape 142"/>
            <p:cNvSpPr/>
            <p:nvPr/>
          </p:nvSpPr>
          <p:spPr>
            <a:xfrm>
              <a:off x="25049481" y="4032250"/>
              <a:ext cx="734700" cy="2127300"/>
            </a:xfrm>
            <a:prstGeom prst="rect">
              <a:avLst/>
            </a:prstGeom>
            <a:solidFill>
              <a:srgbClr val="E88C1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3" name="Shape 143"/>
            <p:cNvSpPr/>
            <p:nvPr/>
          </p:nvSpPr>
          <p:spPr>
            <a:xfrm>
              <a:off x="24665780" y="706364"/>
              <a:ext cx="477000" cy="2263800"/>
            </a:xfrm>
            <a:prstGeom prst="rect">
              <a:avLst/>
            </a:prstGeom>
            <a:solidFill>
              <a:srgbClr val="E669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4" name="Shape 144"/>
            <p:cNvSpPr/>
            <p:nvPr/>
          </p:nvSpPr>
          <p:spPr>
            <a:xfrm>
              <a:off x="24665780" y="2899477"/>
              <a:ext cx="477000" cy="1289400"/>
            </a:xfrm>
            <a:prstGeom prst="rect">
              <a:avLst/>
            </a:prstGeom>
            <a:solidFill>
              <a:srgbClr val="DB4D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5" name="Shape 145"/>
            <p:cNvSpPr/>
            <p:nvPr/>
          </p:nvSpPr>
          <p:spPr>
            <a:xfrm>
              <a:off x="24665780" y="4032250"/>
              <a:ext cx="477000" cy="2127300"/>
            </a:xfrm>
            <a:prstGeom prst="rect">
              <a:avLst/>
            </a:prstGeom>
            <a:solidFill>
              <a:srgbClr val="D13A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6" name="Shape 146"/>
            <p:cNvSpPr/>
            <p:nvPr/>
          </p:nvSpPr>
          <p:spPr>
            <a:xfrm>
              <a:off x="19140488" y="669925"/>
              <a:ext cx="5662500" cy="2300400"/>
            </a:xfrm>
            <a:prstGeom prst="rect">
              <a:avLst/>
            </a:prstGeom>
            <a:solidFill>
              <a:srgbClr val="D740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7" name="Shape 147"/>
            <p:cNvSpPr/>
            <p:nvPr/>
          </p:nvSpPr>
          <p:spPr>
            <a:xfrm>
              <a:off x="19140488" y="2899477"/>
              <a:ext cx="5662500" cy="1289400"/>
            </a:xfrm>
            <a:prstGeom prst="rect">
              <a:avLst/>
            </a:prstGeom>
            <a:solidFill>
              <a:srgbClr val="CD2F1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8" name="Shape 148"/>
            <p:cNvSpPr/>
            <p:nvPr/>
          </p:nvSpPr>
          <p:spPr>
            <a:xfrm>
              <a:off x="19140488" y="4032250"/>
              <a:ext cx="5662613"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9" name="Shape 149"/>
            <p:cNvSpPr/>
            <p:nvPr/>
          </p:nvSpPr>
          <p:spPr>
            <a:xfrm>
              <a:off x="19140488" y="13674"/>
              <a:ext cx="5662500" cy="692700"/>
            </a:xfrm>
            <a:prstGeom prst="rect">
              <a:avLst/>
            </a:prstGeom>
            <a:solidFill>
              <a:srgbClr val="EE9C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150" name="Shape 150"/>
          <p:cNvSpPr txBox="1"/>
          <p:nvPr/>
        </p:nvSpPr>
        <p:spPr>
          <a:xfrm>
            <a:off x="1818000" y="217800"/>
            <a:ext cx="1293600" cy="30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Arial"/>
              <a:buNone/>
            </a:pPr>
            <a:r>
              <a:rPr lang="en" sz="800" b="0" i="0" u="none" strike="noStrike" cap="none">
                <a:solidFill>
                  <a:srgbClr val="FFFFFF"/>
                </a:solidFill>
                <a:latin typeface="Arial"/>
                <a:ea typeface="Arial"/>
                <a:cs typeface="Arial"/>
                <a:sym typeface="Arial"/>
              </a:rPr>
              <a:t>www.pwc.com</a:t>
            </a:r>
            <a:endParaRPr sz="1400" b="0" i="0" u="none" strike="noStrike" cap="none" dirty="0">
              <a:solidFill>
                <a:srgbClr val="000000"/>
              </a:solidFill>
              <a:latin typeface="Arial"/>
              <a:ea typeface="Arial"/>
              <a:cs typeface="Arial"/>
              <a:sym typeface="Arial"/>
            </a:endParaRPr>
          </a:p>
        </p:txBody>
      </p:sp>
      <p:grpSp>
        <p:nvGrpSpPr>
          <p:cNvPr id="151" name="Shape 151"/>
          <p:cNvGrpSpPr/>
          <p:nvPr/>
        </p:nvGrpSpPr>
        <p:grpSpPr>
          <a:xfrm>
            <a:off x="1210126" y="4628245"/>
            <a:ext cx="636880" cy="400109"/>
            <a:chOff x="518031" y="978680"/>
            <a:chExt cx="4572004" cy="2667395"/>
          </a:xfrm>
        </p:grpSpPr>
        <p:sp>
          <p:nvSpPr>
            <p:cNvPr id="152" name="Shape 152"/>
            <p:cNvSpPr/>
            <p:nvPr/>
          </p:nvSpPr>
          <p:spPr>
            <a:xfrm>
              <a:off x="3295650" y="978680"/>
              <a:ext cx="1143000" cy="263100"/>
            </a:xfrm>
            <a:prstGeom prst="rect">
              <a:avLst/>
            </a:prstGeom>
            <a:solidFill>
              <a:srgbClr val="A1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53" name="Shape 153"/>
            <p:cNvSpPr/>
            <p:nvPr/>
          </p:nvSpPr>
          <p:spPr>
            <a:xfrm>
              <a:off x="518031" y="1922793"/>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154" name="Shape 154"/>
          <p:cNvSpPr txBox="1">
            <a:spLocks noGrp="1"/>
          </p:cNvSpPr>
          <p:nvPr>
            <p:ph type="ctrTitle"/>
          </p:nvPr>
        </p:nvSpPr>
        <p:spPr>
          <a:xfrm>
            <a:off x="1819275" y="526112"/>
            <a:ext cx="5485200" cy="788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2pPr>
            <a:lvl3pPr marR="0" lvl="2"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3pPr>
            <a:lvl4pPr marR="0" lvl="3"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4pPr>
            <a:lvl5pPr marR="0" lvl="4"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5pPr>
            <a:lvl6pPr marR="0" lvl="5"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6pPr>
            <a:lvl7pPr marR="0" lvl="6"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7pPr>
            <a:lvl8pPr marR="0" lvl="7"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8pPr>
            <a:lvl9pPr marR="0" lvl="8"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9pPr>
          </a:lstStyle>
          <a:p>
            <a:endParaRPr/>
          </a:p>
        </p:txBody>
      </p:sp>
      <p:sp>
        <p:nvSpPr>
          <p:cNvPr id="155" name="Shape 155"/>
          <p:cNvSpPr txBox="1">
            <a:spLocks noGrp="1"/>
          </p:cNvSpPr>
          <p:nvPr>
            <p:ph type="subTitle" idx="1"/>
          </p:nvPr>
        </p:nvSpPr>
        <p:spPr>
          <a:xfrm>
            <a:off x="1819275" y="1360794"/>
            <a:ext cx="5485200" cy="685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2pPr>
            <a:lvl3pPr marR="0" lvl="2"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3pPr>
            <a:lvl4pPr marR="0" lvl="3"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4pPr>
            <a:lvl5pPr marR="0" lvl="4"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5pPr>
            <a:lvl6pPr marR="0" lvl="5"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6pPr>
            <a:lvl7pPr marR="0" lvl="6"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7pPr>
            <a:lvl8pPr marR="0" lvl="7"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8pPr>
            <a:lvl9pPr marR="0" lvl="8" algn="l" rtl="0">
              <a:lnSpc>
                <a:spcPct val="100000"/>
              </a:lnSpc>
              <a:spcBef>
                <a:spcPts val="900"/>
              </a:spcBef>
              <a:spcAft>
                <a:spcPts val="900"/>
              </a:spcAft>
              <a:buClr>
                <a:srgbClr val="FFFFFF"/>
              </a:buClr>
              <a:buSzPts val="2600"/>
              <a:buFont typeface="Georgia"/>
              <a:buNone/>
              <a:defRPr sz="2600" b="0" i="0" u="none" strike="noStrike" cap="none">
                <a:solidFill>
                  <a:srgbClr val="FFFFFF"/>
                </a:solidFill>
                <a:latin typeface="Georgia"/>
                <a:ea typeface="Georgia"/>
                <a:cs typeface="Georgia"/>
                <a:sym typeface="Georgia"/>
              </a:defRPr>
            </a:lvl9pPr>
          </a:lstStyle>
          <a:p>
            <a:endParaRPr/>
          </a:p>
        </p:txBody>
      </p:sp>
      <p:sp>
        <p:nvSpPr>
          <p:cNvPr id="156" name="Shape 1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mpty no Footer">
  <p:cSld name="Empty no Footer">
    <p:spTree>
      <p:nvGrpSpPr>
        <p:cNvPr id="1" name="Shape 357"/>
        <p:cNvGrpSpPr/>
        <p:nvPr/>
      </p:nvGrpSpPr>
      <p:grpSpPr>
        <a:xfrm>
          <a:off x="0" y="0"/>
          <a:ext cx="0" cy="0"/>
          <a:chOff x="0" y="0"/>
          <a:chExt cx="0" cy="0"/>
        </a:xfrm>
      </p:grpSpPr>
      <p:sp>
        <p:nvSpPr>
          <p:cNvPr id="358" name="Shape 3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359"/>
        <p:cNvGrpSpPr/>
        <p:nvPr/>
      </p:nvGrpSpPr>
      <p:grpSpPr>
        <a:xfrm>
          <a:off x="0" y="0"/>
          <a:ext cx="0" cy="0"/>
          <a:chOff x="0" y="0"/>
          <a:chExt cx="0" cy="0"/>
        </a:xfrm>
      </p:grpSpPr>
      <p:sp>
        <p:nvSpPr>
          <p:cNvPr id="360" name="Shape 360"/>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361" name="Shape 361"/>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2" name="Shape 362"/>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363" name="Shape 363"/>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over Slide">
  <p:cSld name="Cover Slide_1">
    <p:spTree>
      <p:nvGrpSpPr>
        <p:cNvPr id="1" name="Shape 364"/>
        <p:cNvGrpSpPr/>
        <p:nvPr/>
      </p:nvGrpSpPr>
      <p:grpSpPr>
        <a:xfrm>
          <a:off x="0" y="0"/>
          <a:ext cx="0" cy="0"/>
          <a:chOff x="0" y="0"/>
          <a:chExt cx="0" cy="0"/>
        </a:xfrm>
      </p:grpSpPr>
      <p:grpSp>
        <p:nvGrpSpPr>
          <p:cNvPr id="365" name="Shape 365"/>
          <p:cNvGrpSpPr/>
          <p:nvPr/>
        </p:nvGrpSpPr>
        <p:grpSpPr>
          <a:xfrm>
            <a:off x="1753348" y="1"/>
            <a:ext cx="7391808" cy="4632147"/>
            <a:chOff x="19140488" y="13674"/>
            <a:chExt cx="7443916" cy="6145876"/>
          </a:xfrm>
        </p:grpSpPr>
        <p:sp>
          <p:nvSpPr>
            <p:cNvPr id="366" name="Shape 366"/>
            <p:cNvSpPr/>
            <p:nvPr/>
          </p:nvSpPr>
          <p:spPr>
            <a:xfrm>
              <a:off x="19140488" y="4188799"/>
              <a:ext cx="2302200" cy="1970700"/>
            </a:xfrm>
            <a:prstGeom prst="rect">
              <a:avLst/>
            </a:prstGeom>
            <a:solidFill>
              <a:srgbClr val="9A170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67" name="Shape 367"/>
            <p:cNvSpPr/>
            <p:nvPr/>
          </p:nvSpPr>
          <p:spPr>
            <a:xfrm>
              <a:off x="25663403" y="4032250"/>
              <a:ext cx="921000" cy="2127300"/>
            </a:xfrm>
            <a:prstGeom prst="rect">
              <a:avLst/>
            </a:prstGeom>
            <a:solidFill>
              <a:srgbClr val="F3BE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68" name="Shape 368"/>
            <p:cNvSpPr/>
            <p:nvPr/>
          </p:nvSpPr>
          <p:spPr>
            <a:xfrm>
              <a:off x="25049481" y="2899477"/>
              <a:ext cx="734700" cy="1289400"/>
            </a:xfrm>
            <a:prstGeom prst="rect">
              <a:avLst/>
            </a:prstGeom>
            <a:solidFill>
              <a:srgbClr val="F3BC8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69" name="Shape 369"/>
            <p:cNvSpPr/>
            <p:nvPr/>
          </p:nvSpPr>
          <p:spPr>
            <a:xfrm>
              <a:off x="25049481" y="4032250"/>
              <a:ext cx="734700" cy="2127300"/>
            </a:xfrm>
            <a:prstGeom prst="rect">
              <a:avLst/>
            </a:prstGeom>
            <a:solidFill>
              <a:srgbClr val="E88C1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0" name="Shape 370"/>
            <p:cNvSpPr/>
            <p:nvPr/>
          </p:nvSpPr>
          <p:spPr>
            <a:xfrm>
              <a:off x="24665780" y="706365"/>
              <a:ext cx="477000" cy="2263800"/>
            </a:xfrm>
            <a:prstGeom prst="rect">
              <a:avLst/>
            </a:prstGeom>
            <a:solidFill>
              <a:srgbClr val="E669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1" name="Shape 371"/>
            <p:cNvSpPr/>
            <p:nvPr/>
          </p:nvSpPr>
          <p:spPr>
            <a:xfrm>
              <a:off x="24665780" y="2899478"/>
              <a:ext cx="477000" cy="1289400"/>
            </a:xfrm>
            <a:prstGeom prst="rect">
              <a:avLst/>
            </a:prstGeom>
            <a:solidFill>
              <a:srgbClr val="DB4D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2" name="Shape 372"/>
            <p:cNvSpPr/>
            <p:nvPr/>
          </p:nvSpPr>
          <p:spPr>
            <a:xfrm>
              <a:off x="24665780" y="4032250"/>
              <a:ext cx="477000" cy="2127300"/>
            </a:xfrm>
            <a:prstGeom prst="rect">
              <a:avLst/>
            </a:prstGeom>
            <a:solidFill>
              <a:srgbClr val="D13A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3" name="Shape 373"/>
            <p:cNvSpPr/>
            <p:nvPr/>
          </p:nvSpPr>
          <p:spPr>
            <a:xfrm>
              <a:off x="19140488" y="669925"/>
              <a:ext cx="5662500" cy="2300400"/>
            </a:xfrm>
            <a:prstGeom prst="rect">
              <a:avLst/>
            </a:prstGeom>
            <a:solidFill>
              <a:srgbClr val="D740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4" name="Shape 374"/>
            <p:cNvSpPr/>
            <p:nvPr/>
          </p:nvSpPr>
          <p:spPr>
            <a:xfrm>
              <a:off x="19140488" y="2899478"/>
              <a:ext cx="5662500" cy="1289400"/>
            </a:xfrm>
            <a:prstGeom prst="rect">
              <a:avLst/>
            </a:prstGeom>
            <a:solidFill>
              <a:srgbClr val="CD2F1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5" name="Shape 375"/>
            <p:cNvSpPr/>
            <p:nvPr/>
          </p:nvSpPr>
          <p:spPr>
            <a:xfrm>
              <a:off x="19140488" y="4032250"/>
              <a:ext cx="5662500" cy="2127300"/>
            </a:xfrm>
            <a:custGeom>
              <a:avLst/>
              <a:gdLst/>
              <a:ahLst/>
              <a:cxnLst/>
              <a:rect l="0" t="0" r="0" b="0"/>
              <a:pathLst>
                <a:path w="120000" h="120000" extrusionOk="0">
                  <a:moveTo>
                    <a:pt x="0" y="0"/>
                  </a:moveTo>
                  <a:lnTo>
                    <a:pt x="120000" y="0"/>
                  </a:lnTo>
                  <a:lnTo>
                    <a:pt x="120000" y="120000"/>
                  </a:lnTo>
                  <a:lnTo>
                    <a:pt x="46156" y="120000"/>
                  </a:lnTo>
                  <a:lnTo>
                    <a:pt x="46156" y="16208"/>
                  </a:lnTo>
                  <a:lnTo>
                    <a:pt x="0" y="16208"/>
                  </a:lnTo>
                  <a:lnTo>
                    <a:pt x="0" y="0"/>
                  </a:lnTo>
                  <a:close/>
                </a:path>
              </a:pathLst>
            </a:custGeom>
            <a:solidFill>
              <a:srgbClr val="C4230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76" name="Shape 376"/>
            <p:cNvSpPr/>
            <p:nvPr/>
          </p:nvSpPr>
          <p:spPr>
            <a:xfrm>
              <a:off x="19140488" y="13674"/>
              <a:ext cx="5662500" cy="692700"/>
            </a:xfrm>
            <a:prstGeom prst="rect">
              <a:avLst/>
            </a:prstGeom>
            <a:solidFill>
              <a:srgbClr val="EE9C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377" name="Shape 377"/>
          <p:cNvSpPr txBox="1">
            <a:spLocks noGrp="1"/>
          </p:cNvSpPr>
          <p:nvPr>
            <p:ph type="ctrTitle"/>
          </p:nvPr>
        </p:nvSpPr>
        <p:spPr>
          <a:xfrm>
            <a:off x="1895475" y="628650"/>
            <a:ext cx="5343600" cy="685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lt1"/>
              </a:buClr>
              <a:buSzPts val="2200"/>
              <a:buFont typeface="Georgia"/>
              <a:buNone/>
              <a:defRPr sz="3200" b="1" i="1"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None/>
              <a:defRPr sz="1800" b="1" i="1" u="none" strike="noStrike" cap="none">
                <a:solidFill>
                  <a:srgbClr val="000000"/>
                </a:solidFill>
                <a:latin typeface="Georgia"/>
                <a:ea typeface="Georgia"/>
                <a:cs typeface="Georgia"/>
                <a:sym typeface="Georgia"/>
              </a:defRPr>
            </a:lvl9pPr>
          </a:lstStyle>
          <a:p>
            <a:endParaRPr/>
          </a:p>
        </p:txBody>
      </p:sp>
      <p:sp>
        <p:nvSpPr>
          <p:cNvPr id="378" name="Shape 378"/>
          <p:cNvSpPr txBox="1">
            <a:spLocks noGrp="1"/>
          </p:cNvSpPr>
          <p:nvPr>
            <p:ph type="subTitle" idx="1"/>
          </p:nvPr>
        </p:nvSpPr>
        <p:spPr>
          <a:xfrm>
            <a:off x="1895475" y="1371599"/>
            <a:ext cx="5343600" cy="685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1600"/>
              <a:buFont typeface="Georgia"/>
              <a:buNone/>
              <a:defRPr sz="32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chemeClr val="dk1"/>
              </a:buClr>
              <a:buSzPts val="1600"/>
              <a:buFont typeface="Georgia"/>
              <a:buNone/>
              <a:defRPr sz="1800" b="0" i="0" u="none" strike="noStrike" cap="none">
                <a:solidFill>
                  <a:schemeClr val="lt1"/>
                </a:solidFill>
                <a:latin typeface="Georgia"/>
                <a:ea typeface="Georgia"/>
                <a:cs typeface="Georgia"/>
                <a:sym typeface="Georgia"/>
              </a:defRPr>
            </a:lvl2pPr>
            <a:lvl3pPr marR="0" lvl="2" algn="l" rtl="0">
              <a:lnSpc>
                <a:spcPct val="100000"/>
              </a:lnSpc>
              <a:spcBef>
                <a:spcPts val="900"/>
              </a:spcBef>
              <a:spcAft>
                <a:spcPts val="0"/>
              </a:spcAft>
              <a:buClr>
                <a:schemeClr val="dk1"/>
              </a:buClr>
              <a:buSzPts val="1600"/>
              <a:buFont typeface="Georgia"/>
              <a:buNone/>
              <a:defRPr sz="1800" b="0" i="0" u="none" strike="noStrike" cap="none">
                <a:solidFill>
                  <a:schemeClr val="lt1"/>
                </a:solidFill>
                <a:latin typeface="Georgia"/>
                <a:ea typeface="Georgia"/>
                <a:cs typeface="Georgia"/>
                <a:sym typeface="Georgia"/>
              </a:defRPr>
            </a:lvl3pPr>
            <a:lvl4pPr marR="0" lvl="3" algn="l" rtl="0">
              <a:lnSpc>
                <a:spcPct val="100000"/>
              </a:lnSpc>
              <a:spcBef>
                <a:spcPts val="900"/>
              </a:spcBef>
              <a:spcAft>
                <a:spcPts val="0"/>
              </a:spcAft>
              <a:buClr>
                <a:schemeClr val="dk1"/>
              </a:buClr>
              <a:buSzPts val="1600"/>
              <a:buFont typeface="Georgia"/>
              <a:buNone/>
              <a:defRPr sz="1800" b="0" i="0" u="none" strike="noStrike" cap="none">
                <a:solidFill>
                  <a:schemeClr val="lt1"/>
                </a:solidFill>
                <a:latin typeface="Georgia"/>
                <a:ea typeface="Georgia"/>
                <a:cs typeface="Georgia"/>
                <a:sym typeface="Georgia"/>
              </a:defRPr>
            </a:lvl4pPr>
            <a:lvl5pPr marR="0" lvl="4" algn="l" rtl="0">
              <a:lnSpc>
                <a:spcPct val="100000"/>
              </a:lnSpc>
              <a:spcBef>
                <a:spcPts val="900"/>
              </a:spcBef>
              <a:spcAft>
                <a:spcPts val="0"/>
              </a:spcAft>
              <a:buClr>
                <a:schemeClr val="dk1"/>
              </a:buClr>
              <a:buSzPts val="1600"/>
              <a:buFont typeface="Georgia"/>
              <a:buNone/>
              <a:defRPr sz="1800" b="0" i="0" u="none" strike="noStrike" cap="none">
                <a:solidFill>
                  <a:schemeClr val="lt1"/>
                </a:solidFill>
                <a:latin typeface="Georgia"/>
                <a:ea typeface="Georgia"/>
                <a:cs typeface="Georgia"/>
                <a:sym typeface="Georgia"/>
              </a:defRPr>
            </a:lvl5pPr>
            <a:lvl6pPr marR="0" lvl="5" algn="l" rtl="0">
              <a:lnSpc>
                <a:spcPct val="100000"/>
              </a:lnSpc>
              <a:spcBef>
                <a:spcPts val="900"/>
              </a:spcBef>
              <a:spcAft>
                <a:spcPts val="0"/>
              </a:spcAft>
              <a:buClr>
                <a:schemeClr val="dk1"/>
              </a:buClr>
              <a:buSzPts val="1600"/>
              <a:buFont typeface="Georgia"/>
              <a:buNone/>
              <a:defRPr sz="1800" b="0" i="0" u="none" strike="noStrike" cap="none">
                <a:solidFill>
                  <a:schemeClr val="lt1"/>
                </a:solidFill>
                <a:latin typeface="Georgia"/>
                <a:ea typeface="Georgia"/>
                <a:cs typeface="Georgia"/>
                <a:sym typeface="Georgia"/>
              </a:defRPr>
            </a:lvl6pPr>
            <a:lvl7pPr marR="0" lvl="6" algn="l" rtl="0">
              <a:lnSpc>
                <a:spcPct val="100000"/>
              </a:lnSpc>
              <a:spcBef>
                <a:spcPts val="900"/>
              </a:spcBef>
              <a:spcAft>
                <a:spcPts val="0"/>
              </a:spcAft>
              <a:buClr>
                <a:schemeClr val="lt1"/>
              </a:buClr>
              <a:buSzPts val="1600"/>
              <a:buFont typeface="Georgia"/>
              <a:buNone/>
              <a:defRPr sz="1800" b="0" i="0" u="none" strike="noStrike" cap="none">
                <a:solidFill>
                  <a:schemeClr val="lt1"/>
                </a:solidFill>
                <a:latin typeface="Georgia"/>
                <a:ea typeface="Georgia"/>
                <a:cs typeface="Georgia"/>
                <a:sym typeface="Georgia"/>
              </a:defRPr>
            </a:lvl7pPr>
            <a:lvl8pPr marR="0" lvl="7" algn="l" rtl="0">
              <a:lnSpc>
                <a:spcPct val="100000"/>
              </a:lnSpc>
              <a:spcBef>
                <a:spcPts val="900"/>
              </a:spcBef>
              <a:spcAft>
                <a:spcPts val="0"/>
              </a:spcAft>
              <a:buClr>
                <a:schemeClr val="lt1"/>
              </a:buClr>
              <a:buSzPts val="1600"/>
              <a:buFont typeface="Georgia"/>
              <a:buNone/>
              <a:defRPr sz="1800" b="0" i="0" u="none" strike="noStrike" cap="none">
                <a:solidFill>
                  <a:schemeClr val="lt1"/>
                </a:solidFill>
                <a:latin typeface="Georgia"/>
                <a:ea typeface="Georgia"/>
                <a:cs typeface="Georgia"/>
                <a:sym typeface="Georgia"/>
              </a:defRPr>
            </a:lvl8pPr>
            <a:lvl9pPr marR="0" lvl="8" algn="l" rtl="0">
              <a:lnSpc>
                <a:spcPct val="100000"/>
              </a:lnSpc>
              <a:spcBef>
                <a:spcPts val="900"/>
              </a:spcBef>
              <a:spcAft>
                <a:spcPts val="900"/>
              </a:spcAft>
              <a:buClr>
                <a:schemeClr val="lt1"/>
              </a:buClr>
              <a:buSzPts val="1600"/>
              <a:buFont typeface="Arial"/>
              <a:buNone/>
              <a:defRPr sz="1800" b="1" i="0" u="none" strike="noStrike" cap="none">
                <a:solidFill>
                  <a:schemeClr val="lt1"/>
                </a:solidFill>
                <a:latin typeface="Georgia"/>
                <a:ea typeface="Georgia"/>
                <a:cs typeface="Georgia"/>
                <a:sym typeface="Georgia"/>
              </a:defRPr>
            </a:lvl9pPr>
          </a:lstStyle>
          <a:p>
            <a:endParaRPr/>
          </a:p>
        </p:txBody>
      </p:sp>
      <p:sp>
        <p:nvSpPr>
          <p:cNvPr id="379" name="Shape 379"/>
          <p:cNvSpPr txBox="1">
            <a:spLocks noGrp="1"/>
          </p:cNvSpPr>
          <p:nvPr>
            <p:ph type="body" idx="2"/>
          </p:nvPr>
        </p:nvSpPr>
        <p:spPr>
          <a:xfrm>
            <a:off x="1895475" y="281178"/>
            <a:ext cx="4105800" cy="109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600"/>
              <a:buFont typeface="Arial"/>
              <a:buNone/>
              <a:defRPr sz="1100" b="0" i="0" u="none" strike="noStrike" cap="none">
                <a:solidFill>
                  <a:schemeClr val="lt1"/>
                </a:solidFill>
                <a:latin typeface="Arial"/>
                <a:ea typeface="Arial"/>
                <a:cs typeface="Arial"/>
                <a:sym typeface="Arial"/>
              </a:defRPr>
            </a:lvl1pPr>
            <a:lvl2pPr marL="914400" marR="0" lvl="1" indent="-292100" algn="l" rtl="0">
              <a:lnSpc>
                <a:spcPct val="100000"/>
              </a:lnSpc>
              <a:spcBef>
                <a:spcPts val="900"/>
              </a:spcBef>
              <a:spcAft>
                <a:spcPts val="0"/>
              </a:spcAft>
              <a:buClr>
                <a:schemeClr val="dk1"/>
              </a:buClr>
              <a:buSzPts val="1000"/>
              <a:buFont typeface="Georgia"/>
              <a:buChar char="•"/>
              <a:defRPr sz="1000" b="0" i="0" u="none" strike="noStrike" cap="none">
                <a:solidFill>
                  <a:schemeClr val="lt1"/>
                </a:solidFill>
                <a:latin typeface="Arial"/>
                <a:ea typeface="Arial"/>
                <a:cs typeface="Arial"/>
                <a:sym typeface="Arial"/>
              </a:defRPr>
            </a:lvl2pPr>
            <a:lvl3pPr marL="1371600" marR="0" lvl="2" indent="-292100" algn="l" rtl="0">
              <a:lnSpc>
                <a:spcPct val="100000"/>
              </a:lnSpc>
              <a:spcBef>
                <a:spcPts val="900"/>
              </a:spcBef>
              <a:spcAft>
                <a:spcPts val="0"/>
              </a:spcAft>
              <a:buClr>
                <a:schemeClr val="dk1"/>
              </a:buClr>
              <a:buSzPts val="1000"/>
              <a:buFont typeface="Georgia"/>
              <a:buChar char="-"/>
              <a:defRPr sz="1000" b="0" i="0" u="none" strike="noStrike" cap="none">
                <a:solidFill>
                  <a:schemeClr val="lt1"/>
                </a:solidFill>
                <a:latin typeface="Arial"/>
                <a:ea typeface="Arial"/>
                <a:cs typeface="Arial"/>
                <a:sym typeface="Arial"/>
              </a:defRPr>
            </a:lvl3pPr>
            <a:lvl4pPr marL="1828800" marR="0" lvl="3" indent="-292100" algn="l" rtl="0">
              <a:lnSpc>
                <a:spcPct val="100000"/>
              </a:lnSpc>
              <a:spcBef>
                <a:spcPts val="900"/>
              </a:spcBef>
              <a:spcAft>
                <a:spcPts val="0"/>
              </a:spcAft>
              <a:buClr>
                <a:schemeClr val="dk1"/>
              </a:buClr>
              <a:buSzPts val="1000"/>
              <a:buFont typeface="Georgia"/>
              <a:buChar char="◦"/>
              <a:defRPr sz="1000" b="0" i="0" u="none" strike="noStrike" cap="none">
                <a:solidFill>
                  <a:schemeClr val="lt1"/>
                </a:solidFill>
                <a:latin typeface="Arial"/>
                <a:ea typeface="Arial"/>
                <a:cs typeface="Arial"/>
                <a:sym typeface="Arial"/>
              </a:defRPr>
            </a:lvl4pPr>
            <a:lvl5pPr marL="2286000" marR="0" lvl="4" indent="-292100" algn="l" rtl="0">
              <a:lnSpc>
                <a:spcPct val="100000"/>
              </a:lnSpc>
              <a:spcBef>
                <a:spcPts val="900"/>
              </a:spcBef>
              <a:spcAft>
                <a:spcPts val="0"/>
              </a:spcAft>
              <a:buClr>
                <a:schemeClr val="dk1"/>
              </a:buClr>
              <a:buSzPts val="1000"/>
              <a:buFont typeface="Georgia"/>
              <a:buChar char="›"/>
              <a:defRPr sz="1000" b="0" i="0" u="none" strike="noStrike" cap="none">
                <a:solidFill>
                  <a:schemeClr val="lt1"/>
                </a:solidFill>
                <a:latin typeface="Arial"/>
                <a:ea typeface="Arial"/>
                <a:cs typeface="Arial"/>
                <a:sym typeface="Arial"/>
              </a:defRPr>
            </a:lvl5pPr>
            <a:lvl6pPr marL="2743200" marR="0" lvl="5" indent="-355600" algn="l" rtl="0">
              <a:lnSpc>
                <a:spcPct val="100000"/>
              </a:lnSpc>
              <a:spcBef>
                <a:spcPts val="900"/>
              </a:spcBef>
              <a:spcAft>
                <a:spcPts val="0"/>
              </a:spcAft>
              <a:buClr>
                <a:schemeClr val="dk1"/>
              </a:buClr>
              <a:buSzPts val="2000"/>
              <a:buFont typeface="Georgia"/>
              <a:buAutoNum type="arabicPeriod"/>
              <a:defRPr sz="2000" b="0" i="0" u="none" strike="noStrike" cap="none">
                <a:solidFill>
                  <a:schemeClr val="dk1"/>
                </a:solidFill>
                <a:latin typeface="Georgia"/>
                <a:ea typeface="Georgia"/>
                <a:cs typeface="Georgia"/>
                <a:sym typeface="Georgia"/>
              </a:defRPr>
            </a:lvl6pPr>
            <a:lvl7pPr marL="3200400" marR="0" lvl="6" indent="-355600" algn="l" rtl="0">
              <a:lnSpc>
                <a:spcPct val="100000"/>
              </a:lnSpc>
              <a:spcBef>
                <a:spcPts val="900"/>
              </a:spcBef>
              <a:spcAft>
                <a:spcPts val="0"/>
              </a:spcAft>
              <a:buClr>
                <a:schemeClr val="dk1"/>
              </a:buClr>
              <a:buSzPts val="2000"/>
              <a:buFont typeface="Georgia"/>
              <a:buAutoNum type="alphaLcPeriod"/>
              <a:defRPr sz="2000" b="0" i="0" u="none" strike="noStrike" cap="none">
                <a:solidFill>
                  <a:schemeClr val="dk1"/>
                </a:solidFill>
                <a:latin typeface="Georgia"/>
                <a:ea typeface="Georgia"/>
                <a:cs typeface="Georgia"/>
                <a:sym typeface="Georgia"/>
              </a:defRPr>
            </a:lvl7pPr>
            <a:lvl8pPr marL="3657600" marR="0" lvl="7" indent="-355600" algn="l" rtl="0">
              <a:lnSpc>
                <a:spcPct val="100000"/>
              </a:lnSpc>
              <a:spcBef>
                <a:spcPts val="900"/>
              </a:spcBef>
              <a:spcAft>
                <a:spcPts val="0"/>
              </a:spcAft>
              <a:buClr>
                <a:schemeClr val="dk1"/>
              </a:buClr>
              <a:buSzPts val="2000"/>
              <a:buFont typeface="Georgia"/>
              <a:buAutoNum type="romanLcPeriod"/>
              <a:defRPr sz="20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900"/>
              </a:spcBef>
              <a:spcAft>
                <a:spcPts val="900"/>
              </a:spcAft>
              <a:buClr>
                <a:schemeClr val="dk2"/>
              </a:buClr>
              <a:buSzPts val="1600"/>
              <a:buFont typeface="Arial"/>
              <a:buNone/>
              <a:defRPr sz="2000" b="1" i="0" u="none" strike="noStrike" cap="none">
                <a:solidFill>
                  <a:schemeClr val="dk2"/>
                </a:solidFill>
                <a:latin typeface="Georgia"/>
                <a:ea typeface="Georgia"/>
                <a:cs typeface="Georgia"/>
                <a:sym typeface="Georgia"/>
              </a:defRPr>
            </a:lvl9pPr>
          </a:lstStyle>
          <a:p>
            <a:endParaRPr/>
          </a:p>
        </p:txBody>
      </p:sp>
      <p:grpSp>
        <p:nvGrpSpPr>
          <p:cNvPr id="380" name="Shape 380"/>
          <p:cNvGrpSpPr/>
          <p:nvPr/>
        </p:nvGrpSpPr>
        <p:grpSpPr>
          <a:xfrm>
            <a:off x="968592" y="4628243"/>
            <a:ext cx="914400" cy="400097"/>
            <a:chOff x="518032" y="978681"/>
            <a:chExt cx="4572000" cy="2667313"/>
          </a:xfrm>
        </p:grpSpPr>
        <p:sp>
          <p:nvSpPr>
            <p:cNvPr id="381" name="Shape 381"/>
            <p:cNvSpPr/>
            <p:nvPr/>
          </p:nvSpPr>
          <p:spPr>
            <a:xfrm>
              <a:off x="3295650" y="978681"/>
              <a:ext cx="1143000" cy="263100"/>
            </a:xfrm>
            <a:prstGeom prst="rect">
              <a:avLst/>
            </a:prstGeom>
            <a:solidFill>
              <a:srgbClr val="A1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82" name="Shape 382"/>
            <p:cNvSpPr/>
            <p:nvPr/>
          </p:nvSpPr>
          <p:spPr>
            <a:xfrm>
              <a:off x="518032" y="1922794"/>
              <a:ext cx="4572000" cy="1723200"/>
            </a:xfrm>
            <a:custGeom>
              <a:avLst/>
              <a:gdLst/>
              <a:ahLst/>
              <a:cxnLst/>
              <a:rect l="0" t="0" r="0" b="0"/>
              <a:pathLst>
                <a:path w="120000" h="120000" extrusionOk="0">
                  <a:moveTo>
                    <a:pt x="18609" y="17797"/>
                  </a:moveTo>
                  <a:lnTo>
                    <a:pt x="18085" y="17797"/>
                  </a:lnTo>
                  <a:lnTo>
                    <a:pt x="17533" y="17875"/>
                  </a:lnTo>
                  <a:lnTo>
                    <a:pt x="16893" y="18108"/>
                  </a:lnTo>
                  <a:lnTo>
                    <a:pt x="16079" y="18264"/>
                  </a:lnTo>
                  <a:lnTo>
                    <a:pt x="15149" y="18730"/>
                  </a:lnTo>
                  <a:lnTo>
                    <a:pt x="15149" y="73601"/>
                  </a:lnTo>
                  <a:lnTo>
                    <a:pt x="15643" y="73756"/>
                  </a:lnTo>
                  <a:lnTo>
                    <a:pt x="16079" y="73756"/>
                  </a:lnTo>
                  <a:lnTo>
                    <a:pt x="16457" y="73756"/>
                  </a:lnTo>
                  <a:lnTo>
                    <a:pt x="16806" y="73756"/>
                  </a:lnTo>
                  <a:lnTo>
                    <a:pt x="18318" y="73523"/>
                  </a:lnTo>
                  <a:lnTo>
                    <a:pt x="19685" y="72823"/>
                  </a:lnTo>
                  <a:lnTo>
                    <a:pt x="20935" y="71813"/>
                  </a:lnTo>
                  <a:lnTo>
                    <a:pt x="22040" y="70336"/>
                  </a:lnTo>
                  <a:lnTo>
                    <a:pt x="23057" y="68393"/>
                  </a:lnTo>
                  <a:lnTo>
                    <a:pt x="23959" y="66062"/>
                  </a:lnTo>
                  <a:lnTo>
                    <a:pt x="24686" y="63341"/>
                  </a:lnTo>
                  <a:lnTo>
                    <a:pt x="25296" y="60233"/>
                  </a:lnTo>
                  <a:lnTo>
                    <a:pt x="25762" y="56580"/>
                  </a:lnTo>
                  <a:lnTo>
                    <a:pt x="26081" y="52694"/>
                  </a:lnTo>
                  <a:lnTo>
                    <a:pt x="26314" y="48341"/>
                  </a:lnTo>
                  <a:lnTo>
                    <a:pt x="26372" y="43601"/>
                  </a:lnTo>
                  <a:lnTo>
                    <a:pt x="26314" y="39248"/>
                  </a:lnTo>
                  <a:lnTo>
                    <a:pt x="26081" y="35129"/>
                  </a:lnTo>
                  <a:lnTo>
                    <a:pt x="25762" y="31632"/>
                  </a:lnTo>
                  <a:lnTo>
                    <a:pt x="25296" y="28445"/>
                  </a:lnTo>
                  <a:lnTo>
                    <a:pt x="24715" y="25569"/>
                  </a:lnTo>
                  <a:lnTo>
                    <a:pt x="24017" y="23238"/>
                  </a:lnTo>
                  <a:lnTo>
                    <a:pt x="23174" y="21295"/>
                  </a:lnTo>
                  <a:lnTo>
                    <a:pt x="22185" y="19740"/>
                  </a:lnTo>
                  <a:lnTo>
                    <a:pt x="21138" y="18730"/>
                  </a:lnTo>
                  <a:lnTo>
                    <a:pt x="19946" y="18031"/>
                  </a:lnTo>
                  <a:lnTo>
                    <a:pt x="18609" y="17797"/>
                  </a:lnTo>
                  <a:close/>
                  <a:moveTo>
                    <a:pt x="12008" y="233"/>
                  </a:moveTo>
                  <a:lnTo>
                    <a:pt x="15149" y="233"/>
                  </a:lnTo>
                  <a:lnTo>
                    <a:pt x="15149" y="11113"/>
                  </a:lnTo>
                  <a:lnTo>
                    <a:pt x="16457" y="9093"/>
                  </a:lnTo>
                  <a:lnTo>
                    <a:pt x="17649" y="7227"/>
                  </a:lnTo>
                  <a:lnTo>
                    <a:pt x="18696" y="5751"/>
                  </a:lnTo>
                  <a:lnTo>
                    <a:pt x="19685" y="4430"/>
                  </a:lnTo>
                  <a:lnTo>
                    <a:pt x="20557" y="3419"/>
                  </a:lnTo>
                  <a:lnTo>
                    <a:pt x="21371" y="2564"/>
                  </a:lnTo>
                  <a:lnTo>
                    <a:pt x="22127" y="1865"/>
                  </a:lnTo>
                  <a:lnTo>
                    <a:pt x="22825" y="1398"/>
                  </a:lnTo>
                  <a:lnTo>
                    <a:pt x="23523" y="1010"/>
                  </a:lnTo>
                  <a:lnTo>
                    <a:pt x="24162" y="777"/>
                  </a:lnTo>
                  <a:lnTo>
                    <a:pt x="24860" y="699"/>
                  </a:lnTo>
                  <a:lnTo>
                    <a:pt x="25558" y="621"/>
                  </a:lnTo>
                  <a:lnTo>
                    <a:pt x="27070" y="932"/>
                  </a:lnTo>
                  <a:lnTo>
                    <a:pt x="28495" y="1787"/>
                  </a:lnTo>
                  <a:lnTo>
                    <a:pt x="29832" y="3108"/>
                  </a:lnTo>
                  <a:lnTo>
                    <a:pt x="31112" y="4974"/>
                  </a:lnTo>
                  <a:lnTo>
                    <a:pt x="32275" y="7305"/>
                  </a:lnTo>
                  <a:lnTo>
                    <a:pt x="33380" y="10103"/>
                  </a:lnTo>
                  <a:lnTo>
                    <a:pt x="34310" y="13367"/>
                  </a:lnTo>
                  <a:lnTo>
                    <a:pt x="35153" y="16943"/>
                  </a:lnTo>
                  <a:lnTo>
                    <a:pt x="35851" y="20829"/>
                  </a:lnTo>
                  <a:lnTo>
                    <a:pt x="36404" y="25181"/>
                  </a:lnTo>
                  <a:lnTo>
                    <a:pt x="36782" y="29766"/>
                  </a:lnTo>
                  <a:lnTo>
                    <a:pt x="37043" y="34663"/>
                  </a:lnTo>
                  <a:lnTo>
                    <a:pt x="37160" y="39792"/>
                  </a:lnTo>
                  <a:lnTo>
                    <a:pt x="37043" y="44922"/>
                  </a:lnTo>
                  <a:lnTo>
                    <a:pt x="36782" y="49818"/>
                  </a:lnTo>
                  <a:lnTo>
                    <a:pt x="36404" y="54481"/>
                  </a:lnTo>
                  <a:lnTo>
                    <a:pt x="35822" y="58756"/>
                  </a:lnTo>
                  <a:lnTo>
                    <a:pt x="35037" y="62875"/>
                  </a:lnTo>
                  <a:lnTo>
                    <a:pt x="34165" y="66606"/>
                  </a:lnTo>
                  <a:lnTo>
                    <a:pt x="33147" y="70025"/>
                  </a:lnTo>
                  <a:lnTo>
                    <a:pt x="31955" y="73134"/>
                  </a:lnTo>
                  <a:lnTo>
                    <a:pt x="30646" y="75854"/>
                  </a:lnTo>
                  <a:lnTo>
                    <a:pt x="29222" y="78186"/>
                  </a:lnTo>
                  <a:lnTo>
                    <a:pt x="27652" y="80129"/>
                  </a:lnTo>
                  <a:lnTo>
                    <a:pt x="25994" y="81683"/>
                  </a:lnTo>
                  <a:lnTo>
                    <a:pt x="24162" y="82772"/>
                  </a:lnTo>
                  <a:lnTo>
                    <a:pt x="22272" y="83471"/>
                  </a:lnTo>
                  <a:lnTo>
                    <a:pt x="20237" y="83782"/>
                  </a:lnTo>
                  <a:lnTo>
                    <a:pt x="19481" y="83782"/>
                  </a:lnTo>
                  <a:lnTo>
                    <a:pt x="18521" y="83626"/>
                  </a:lnTo>
                  <a:lnTo>
                    <a:pt x="17475" y="83471"/>
                  </a:lnTo>
                  <a:lnTo>
                    <a:pt x="16312" y="83238"/>
                  </a:lnTo>
                  <a:lnTo>
                    <a:pt x="15149" y="83005"/>
                  </a:lnTo>
                  <a:lnTo>
                    <a:pt x="15149" y="109430"/>
                  </a:lnTo>
                  <a:lnTo>
                    <a:pt x="20121" y="112461"/>
                  </a:lnTo>
                  <a:lnTo>
                    <a:pt x="20121" y="120000"/>
                  </a:lnTo>
                  <a:lnTo>
                    <a:pt x="523" y="120000"/>
                  </a:lnTo>
                  <a:lnTo>
                    <a:pt x="523" y="112461"/>
                  </a:lnTo>
                  <a:lnTo>
                    <a:pt x="4972" y="109430"/>
                  </a:lnTo>
                  <a:lnTo>
                    <a:pt x="4972" y="17797"/>
                  </a:lnTo>
                  <a:lnTo>
                    <a:pt x="0" y="17797"/>
                  </a:lnTo>
                  <a:lnTo>
                    <a:pt x="0" y="9948"/>
                  </a:lnTo>
                  <a:lnTo>
                    <a:pt x="12008" y="233"/>
                  </a:lnTo>
                  <a:close/>
                  <a:moveTo>
                    <a:pt x="107904" y="0"/>
                  </a:moveTo>
                  <a:lnTo>
                    <a:pt x="109619" y="233"/>
                  </a:lnTo>
                  <a:lnTo>
                    <a:pt x="111218" y="699"/>
                  </a:lnTo>
                  <a:lnTo>
                    <a:pt x="112701" y="1554"/>
                  </a:lnTo>
                  <a:lnTo>
                    <a:pt x="114068" y="2642"/>
                  </a:lnTo>
                  <a:lnTo>
                    <a:pt x="115289" y="4119"/>
                  </a:lnTo>
                  <a:lnTo>
                    <a:pt x="116423" y="5829"/>
                  </a:lnTo>
                  <a:lnTo>
                    <a:pt x="117354" y="7772"/>
                  </a:lnTo>
                  <a:lnTo>
                    <a:pt x="118168" y="10025"/>
                  </a:lnTo>
                  <a:lnTo>
                    <a:pt x="118807" y="12435"/>
                  </a:lnTo>
                  <a:lnTo>
                    <a:pt x="119302" y="15077"/>
                  </a:lnTo>
                  <a:lnTo>
                    <a:pt x="119592" y="18031"/>
                  </a:lnTo>
                  <a:lnTo>
                    <a:pt x="119709" y="21062"/>
                  </a:lnTo>
                  <a:lnTo>
                    <a:pt x="119622" y="23626"/>
                  </a:lnTo>
                  <a:lnTo>
                    <a:pt x="119360" y="25958"/>
                  </a:lnTo>
                  <a:lnTo>
                    <a:pt x="118953" y="28134"/>
                  </a:lnTo>
                  <a:lnTo>
                    <a:pt x="118458" y="30077"/>
                  </a:lnTo>
                  <a:lnTo>
                    <a:pt x="117790" y="31632"/>
                  </a:lnTo>
                  <a:lnTo>
                    <a:pt x="117034" y="32875"/>
                  </a:lnTo>
                  <a:lnTo>
                    <a:pt x="116161" y="33886"/>
                  </a:lnTo>
                  <a:lnTo>
                    <a:pt x="115173" y="34430"/>
                  </a:lnTo>
                  <a:lnTo>
                    <a:pt x="114126" y="34663"/>
                  </a:lnTo>
                  <a:lnTo>
                    <a:pt x="113137" y="34507"/>
                  </a:lnTo>
                  <a:lnTo>
                    <a:pt x="112207" y="34041"/>
                  </a:lnTo>
                  <a:lnTo>
                    <a:pt x="111247" y="33264"/>
                  </a:lnTo>
                  <a:lnTo>
                    <a:pt x="110259" y="32098"/>
                  </a:lnTo>
                  <a:lnTo>
                    <a:pt x="109241" y="30621"/>
                  </a:lnTo>
                  <a:lnTo>
                    <a:pt x="109241" y="8860"/>
                  </a:lnTo>
                  <a:lnTo>
                    <a:pt x="107904" y="9715"/>
                  </a:lnTo>
                  <a:lnTo>
                    <a:pt x="106653" y="10880"/>
                  </a:lnTo>
                  <a:lnTo>
                    <a:pt x="105577" y="12590"/>
                  </a:lnTo>
                  <a:lnTo>
                    <a:pt x="104589" y="14533"/>
                  </a:lnTo>
                  <a:lnTo>
                    <a:pt x="103746" y="16943"/>
                  </a:lnTo>
                  <a:lnTo>
                    <a:pt x="103019" y="19663"/>
                  </a:lnTo>
                  <a:lnTo>
                    <a:pt x="102437" y="22849"/>
                  </a:lnTo>
                  <a:lnTo>
                    <a:pt x="102001" y="26347"/>
                  </a:lnTo>
                  <a:lnTo>
                    <a:pt x="101681" y="30388"/>
                  </a:lnTo>
                  <a:lnTo>
                    <a:pt x="101448" y="34740"/>
                  </a:lnTo>
                  <a:lnTo>
                    <a:pt x="101390" y="39404"/>
                  </a:lnTo>
                  <a:lnTo>
                    <a:pt x="101448" y="43911"/>
                  </a:lnTo>
                  <a:lnTo>
                    <a:pt x="101681" y="47953"/>
                  </a:lnTo>
                  <a:lnTo>
                    <a:pt x="102030" y="51839"/>
                  </a:lnTo>
                  <a:lnTo>
                    <a:pt x="102524" y="55336"/>
                  </a:lnTo>
                  <a:lnTo>
                    <a:pt x="103135" y="58523"/>
                  </a:lnTo>
                  <a:lnTo>
                    <a:pt x="103833" y="61398"/>
                  </a:lnTo>
                  <a:lnTo>
                    <a:pt x="104676" y="63808"/>
                  </a:lnTo>
                  <a:lnTo>
                    <a:pt x="105606" y="65829"/>
                  </a:lnTo>
                  <a:lnTo>
                    <a:pt x="106653" y="67538"/>
                  </a:lnTo>
                  <a:lnTo>
                    <a:pt x="107787" y="68782"/>
                  </a:lnTo>
                  <a:lnTo>
                    <a:pt x="109038" y="69481"/>
                  </a:lnTo>
                  <a:lnTo>
                    <a:pt x="110346" y="69715"/>
                  </a:lnTo>
                  <a:lnTo>
                    <a:pt x="111102" y="69637"/>
                  </a:lnTo>
                  <a:lnTo>
                    <a:pt x="111858" y="69481"/>
                  </a:lnTo>
                  <a:lnTo>
                    <a:pt x="112643" y="69093"/>
                  </a:lnTo>
                  <a:lnTo>
                    <a:pt x="113428" y="68471"/>
                  </a:lnTo>
                  <a:lnTo>
                    <a:pt x="114300" y="67772"/>
                  </a:lnTo>
                  <a:lnTo>
                    <a:pt x="115260" y="66917"/>
                  </a:lnTo>
                  <a:lnTo>
                    <a:pt x="116278" y="65751"/>
                  </a:lnTo>
                  <a:lnTo>
                    <a:pt x="117354" y="64507"/>
                  </a:lnTo>
                  <a:lnTo>
                    <a:pt x="118604" y="62953"/>
                  </a:lnTo>
                  <a:lnTo>
                    <a:pt x="120000" y="61165"/>
                  </a:lnTo>
                  <a:lnTo>
                    <a:pt x="120000" y="75854"/>
                  </a:lnTo>
                  <a:lnTo>
                    <a:pt x="118313" y="77797"/>
                  </a:lnTo>
                  <a:lnTo>
                    <a:pt x="116772" y="79585"/>
                  </a:lnTo>
                  <a:lnTo>
                    <a:pt x="115318" y="80906"/>
                  </a:lnTo>
                  <a:lnTo>
                    <a:pt x="113952" y="82227"/>
                  </a:lnTo>
                  <a:lnTo>
                    <a:pt x="112643" y="83160"/>
                  </a:lnTo>
                  <a:lnTo>
                    <a:pt x="111364" y="83937"/>
                  </a:lnTo>
                  <a:lnTo>
                    <a:pt x="110084" y="84404"/>
                  </a:lnTo>
                  <a:lnTo>
                    <a:pt x="108805" y="84792"/>
                  </a:lnTo>
                  <a:lnTo>
                    <a:pt x="107496" y="85025"/>
                  </a:lnTo>
                  <a:lnTo>
                    <a:pt x="106159" y="85103"/>
                  </a:lnTo>
                  <a:lnTo>
                    <a:pt x="104327" y="84948"/>
                  </a:lnTo>
                  <a:lnTo>
                    <a:pt x="102641" y="84404"/>
                  </a:lnTo>
                  <a:lnTo>
                    <a:pt x="101070" y="83549"/>
                  </a:lnTo>
                  <a:lnTo>
                    <a:pt x="99617" y="82383"/>
                  </a:lnTo>
                  <a:lnTo>
                    <a:pt x="98221" y="80751"/>
                  </a:lnTo>
                  <a:lnTo>
                    <a:pt x="96942" y="78808"/>
                  </a:lnTo>
                  <a:lnTo>
                    <a:pt x="95779" y="76476"/>
                  </a:lnTo>
                  <a:lnTo>
                    <a:pt x="94645" y="73601"/>
                  </a:lnTo>
                  <a:lnTo>
                    <a:pt x="93598" y="70492"/>
                  </a:lnTo>
                  <a:lnTo>
                    <a:pt x="92696" y="67227"/>
                  </a:lnTo>
                  <a:lnTo>
                    <a:pt x="91940" y="63730"/>
                  </a:lnTo>
                  <a:lnTo>
                    <a:pt x="91301" y="60000"/>
                  </a:lnTo>
                  <a:lnTo>
                    <a:pt x="90835" y="56113"/>
                  </a:lnTo>
                  <a:lnTo>
                    <a:pt x="90457" y="52072"/>
                  </a:lnTo>
                  <a:lnTo>
                    <a:pt x="90254" y="47875"/>
                  </a:lnTo>
                  <a:lnTo>
                    <a:pt x="90167" y="43601"/>
                  </a:lnTo>
                  <a:lnTo>
                    <a:pt x="90283" y="38393"/>
                  </a:lnTo>
                  <a:lnTo>
                    <a:pt x="90574" y="33652"/>
                  </a:lnTo>
                  <a:lnTo>
                    <a:pt x="91010" y="28989"/>
                  </a:lnTo>
                  <a:lnTo>
                    <a:pt x="91679" y="24715"/>
                  </a:lnTo>
                  <a:lnTo>
                    <a:pt x="92435" y="20751"/>
                  </a:lnTo>
                  <a:lnTo>
                    <a:pt x="93423" y="17020"/>
                  </a:lnTo>
                  <a:lnTo>
                    <a:pt x="94499" y="13601"/>
                  </a:lnTo>
                  <a:lnTo>
                    <a:pt x="95749" y="10492"/>
                  </a:lnTo>
                  <a:lnTo>
                    <a:pt x="97145" y="7927"/>
                  </a:lnTo>
                  <a:lnTo>
                    <a:pt x="98628" y="5595"/>
                  </a:lnTo>
                  <a:lnTo>
                    <a:pt x="100256" y="3652"/>
                  </a:lnTo>
                  <a:lnTo>
                    <a:pt x="102001" y="2098"/>
                  </a:lnTo>
                  <a:lnTo>
                    <a:pt x="103891" y="932"/>
                  </a:lnTo>
                  <a:lnTo>
                    <a:pt x="105839" y="233"/>
                  </a:lnTo>
                  <a:lnTo>
                    <a:pt x="107904" y="0"/>
                  </a:lnTo>
                  <a:close/>
                  <a:moveTo>
                    <a:pt x="84613" y="0"/>
                  </a:moveTo>
                  <a:lnTo>
                    <a:pt x="85718" y="310"/>
                  </a:lnTo>
                  <a:lnTo>
                    <a:pt x="86736" y="1088"/>
                  </a:lnTo>
                  <a:lnTo>
                    <a:pt x="87637" y="2331"/>
                  </a:lnTo>
                  <a:lnTo>
                    <a:pt x="88393" y="4041"/>
                  </a:lnTo>
                  <a:lnTo>
                    <a:pt x="89062" y="6062"/>
                  </a:lnTo>
                  <a:lnTo>
                    <a:pt x="89527" y="8471"/>
                  </a:lnTo>
                  <a:lnTo>
                    <a:pt x="89818" y="11036"/>
                  </a:lnTo>
                  <a:lnTo>
                    <a:pt x="89934" y="13834"/>
                  </a:lnTo>
                  <a:lnTo>
                    <a:pt x="89876" y="15777"/>
                  </a:lnTo>
                  <a:lnTo>
                    <a:pt x="89789" y="17642"/>
                  </a:lnTo>
                  <a:lnTo>
                    <a:pt x="89585" y="19585"/>
                  </a:lnTo>
                  <a:lnTo>
                    <a:pt x="89294" y="21528"/>
                  </a:lnTo>
                  <a:lnTo>
                    <a:pt x="88975" y="23549"/>
                  </a:lnTo>
                  <a:lnTo>
                    <a:pt x="88509" y="25725"/>
                  </a:lnTo>
                  <a:lnTo>
                    <a:pt x="87957" y="28056"/>
                  </a:lnTo>
                  <a:lnTo>
                    <a:pt x="87346" y="30544"/>
                  </a:lnTo>
                  <a:lnTo>
                    <a:pt x="86590" y="33341"/>
                  </a:lnTo>
                  <a:lnTo>
                    <a:pt x="85718" y="36373"/>
                  </a:lnTo>
                  <a:lnTo>
                    <a:pt x="84729" y="39792"/>
                  </a:lnTo>
                  <a:lnTo>
                    <a:pt x="83624" y="43601"/>
                  </a:lnTo>
                  <a:lnTo>
                    <a:pt x="71877" y="83782"/>
                  </a:lnTo>
                  <a:lnTo>
                    <a:pt x="63445" y="83782"/>
                  </a:lnTo>
                  <a:lnTo>
                    <a:pt x="63445" y="32953"/>
                  </a:lnTo>
                  <a:lnTo>
                    <a:pt x="51873" y="83782"/>
                  </a:lnTo>
                  <a:lnTo>
                    <a:pt x="44138" y="83782"/>
                  </a:lnTo>
                  <a:lnTo>
                    <a:pt x="44138" y="18186"/>
                  </a:lnTo>
                  <a:lnTo>
                    <a:pt x="38177" y="16632"/>
                  </a:lnTo>
                  <a:lnTo>
                    <a:pt x="38177" y="9170"/>
                  </a:lnTo>
                  <a:lnTo>
                    <a:pt x="49139" y="1943"/>
                  </a:lnTo>
                  <a:lnTo>
                    <a:pt x="53268" y="1943"/>
                  </a:lnTo>
                  <a:lnTo>
                    <a:pt x="53268" y="55414"/>
                  </a:lnTo>
                  <a:lnTo>
                    <a:pt x="65335" y="1943"/>
                  </a:lnTo>
                  <a:lnTo>
                    <a:pt x="72604" y="1943"/>
                  </a:lnTo>
                  <a:lnTo>
                    <a:pt x="72604" y="63886"/>
                  </a:lnTo>
                  <a:lnTo>
                    <a:pt x="80222" y="36761"/>
                  </a:lnTo>
                  <a:lnTo>
                    <a:pt x="80222" y="4818"/>
                  </a:lnTo>
                  <a:lnTo>
                    <a:pt x="80804" y="3419"/>
                  </a:lnTo>
                  <a:lnTo>
                    <a:pt x="81589" y="2098"/>
                  </a:lnTo>
                  <a:lnTo>
                    <a:pt x="82490" y="1010"/>
                  </a:lnTo>
                  <a:lnTo>
                    <a:pt x="83508" y="310"/>
                  </a:lnTo>
                  <a:lnTo>
                    <a:pt x="8461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383" name="Shape 3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4"/>
        <p:cNvGrpSpPr/>
        <p:nvPr/>
      </p:nvGrpSpPr>
      <p:grpSpPr>
        <a:xfrm>
          <a:off x="0" y="0"/>
          <a:ext cx="0" cy="0"/>
          <a:chOff x="0" y="0"/>
          <a:chExt cx="0" cy="0"/>
        </a:xfrm>
      </p:grpSpPr>
      <p:sp>
        <p:nvSpPr>
          <p:cNvPr id="385" name="Shape 38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Georgia"/>
              <a:buNone/>
              <a:defRPr sz="5200" b="1" i="1" u="none" strike="noStrike" cap="none">
                <a:solidFill>
                  <a:srgbClr val="000000"/>
                </a:solidFill>
                <a:latin typeface="Georgia"/>
                <a:ea typeface="Georgia"/>
                <a:cs typeface="Georgia"/>
                <a:sym typeface="Georgia"/>
              </a:defRPr>
            </a:lvl1pPr>
            <a:lvl2pPr marR="0" lvl="1" algn="ctr" rtl="0">
              <a:lnSpc>
                <a:spcPct val="100000"/>
              </a:lnSpc>
              <a:spcBef>
                <a:spcPts val="0"/>
              </a:spcBef>
              <a:spcAft>
                <a:spcPts val="0"/>
              </a:spcAft>
              <a:buClr>
                <a:srgbClr val="000000"/>
              </a:buClr>
              <a:buSzPts val="5200"/>
              <a:buFont typeface="Georgia"/>
              <a:buNone/>
              <a:defRPr sz="5200" b="1" i="1" u="none" strike="noStrike" cap="none">
                <a:solidFill>
                  <a:srgbClr val="000000"/>
                </a:solidFill>
                <a:latin typeface="Georgia"/>
                <a:ea typeface="Georgia"/>
                <a:cs typeface="Georgia"/>
                <a:sym typeface="Georgia"/>
              </a:defRPr>
            </a:lvl2pPr>
            <a:lvl3pPr marR="0" lvl="2" algn="ctr" rtl="0">
              <a:lnSpc>
                <a:spcPct val="100000"/>
              </a:lnSpc>
              <a:spcBef>
                <a:spcPts val="0"/>
              </a:spcBef>
              <a:spcAft>
                <a:spcPts val="0"/>
              </a:spcAft>
              <a:buClr>
                <a:srgbClr val="000000"/>
              </a:buClr>
              <a:buSzPts val="5200"/>
              <a:buFont typeface="Georgia"/>
              <a:buChar char="■"/>
              <a:defRPr sz="5200" b="1" i="1" u="none" strike="noStrike" cap="none">
                <a:solidFill>
                  <a:srgbClr val="000000"/>
                </a:solidFill>
                <a:latin typeface="Georgia"/>
                <a:ea typeface="Georgia"/>
                <a:cs typeface="Georgia"/>
                <a:sym typeface="Georgia"/>
              </a:defRPr>
            </a:lvl3pPr>
            <a:lvl4pPr marR="0" lvl="3" algn="ctr" rtl="0">
              <a:lnSpc>
                <a:spcPct val="100000"/>
              </a:lnSpc>
              <a:spcBef>
                <a:spcPts val="0"/>
              </a:spcBef>
              <a:spcAft>
                <a:spcPts val="0"/>
              </a:spcAft>
              <a:buClr>
                <a:srgbClr val="000000"/>
              </a:buClr>
              <a:buSzPts val="5200"/>
              <a:buFont typeface="Georgia"/>
              <a:buChar char="●"/>
              <a:defRPr sz="5200" b="1" i="1" u="none" strike="noStrike" cap="none">
                <a:solidFill>
                  <a:srgbClr val="000000"/>
                </a:solidFill>
                <a:latin typeface="Georgia"/>
                <a:ea typeface="Georgia"/>
                <a:cs typeface="Georgia"/>
                <a:sym typeface="Georgia"/>
              </a:defRPr>
            </a:lvl4pPr>
            <a:lvl5pPr marR="0" lvl="4" algn="ctr" rtl="0">
              <a:lnSpc>
                <a:spcPct val="100000"/>
              </a:lnSpc>
              <a:spcBef>
                <a:spcPts val="0"/>
              </a:spcBef>
              <a:spcAft>
                <a:spcPts val="0"/>
              </a:spcAft>
              <a:buClr>
                <a:srgbClr val="000000"/>
              </a:buClr>
              <a:buSzPts val="5200"/>
              <a:buFont typeface="Georgia"/>
              <a:buChar char="○"/>
              <a:defRPr sz="5200" b="1" i="1" u="none" strike="noStrike" cap="none">
                <a:solidFill>
                  <a:srgbClr val="000000"/>
                </a:solidFill>
                <a:latin typeface="Georgia"/>
                <a:ea typeface="Georgia"/>
                <a:cs typeface="Georgia"/>
                <a:sym typeface="Georgia"/>
              </a:defRPr>
            </a:lvl5pPr>
            <a:lvl6pPr marR="0" lvl="5" algn="ctr" rtl="0">
              <a:lnSpc>
                <a:spcPct val="100000"/>
              </a:lnSpc>
              <a:spcBef>
                <a:spcPts val="0"/>
              </a:spcBef>
              <a:spcAft>
                <a:spcPts val="0"/>
              </a:spcAft>
              <a:buClr>
                <a:srgbClr val="000000"/>
              </a:buClr>
              <a:buSzPts val="5200"/>
              <a:buFont typeface="Georgia"/>
              <a:buChar char="■"/>
              <a:defRPr sz="5200" b="1" i="1" u="none" strike="noStrike" cap="none">
                <a:solidFill>
                  <a:srgbClr val="000000"/>
                </a:solidFill>
                <a:latin typeface="Georgia"/>
                <a:ea typeface="Georgia"/>
                <a:cs typeface="Georgia"/>
                <a:sym typeface="Georgia"/>
              </a:defRPr>
            </a:lvl6pPr>
            <a:lvl7pPr marR="0" lvl="6" algn="ctr" rtl="0">
              <a:lnSpc>
                <a:spcPct val="100000"/>
              </a:lnSpc>
              <a:spcBef>
                <a:spcPts val="0"/>
              </a:spcBef>
              <a:spcAft>
                <a:spcPts val="0"/>
              </a:spcAft>
              <a:buClr>
                <a:srgbClr val="000000"/>
              </a:buClr>
              <a:buSzPts val="5200"/>
              <a:buFont typeface="Georgia"/>
              <a:buChar char="●"/>
              <a:defRPr sz="5200" b="1" i="1" u="none" strike="noStrike" cap="none">
                <a:solidFill>
                  <a:srgbClr val="000000"/>
                </a:solidFill>
                <a:latin typeface="Georgia"/>
                <a:ea typeface="Georgia"/>
                <a:cs typeface="Georgia"/>
                <a:sym typeface="Georgia"/>
              </a:defRPr>
            </a:lvl7pPr>
            <a:lvl8pPr marR="0" lvl="7" algn="ctr" rtl="0">
              <a:lnSpc>
                <a:spcPct val="100000"/>
              </a:lnSpc>
              <a:spcBef>
                <a:spcPts val="0"/>
              </a:spcBef>
              <a:spcAft>
                <a:spcPts val="0"/>
              </a:spcAft>
              <a:buClr>
                <a:srgbClr val="000000"/>
              </a:buClr>
              <a:buSzPts val="5200"/>
              <a:buFont typeface="Georgia"/>
              <a:buChar char="○"/>
              <a:defRPr sz="5200" b="1" i="1" u="none" strike="noStrike" cap="none">
                <a:solidFill>
                  <a:srgbClr val="000000"/>
                </a:solidFill>
                <a:latin typeface="Georgia"/>
                <a:ea typeface="Georgia"/>
                <a:cs typeface="Georgia"/>
                <a:sym typeface="Georgia"/>
              </a:defRPr>
            </a:lvl8pPr>
            <a:lvl9pPr marR="0" lvl="8" algn="ctr" rtl="0">
              <a:lnSpc>
                <a:spcPct val="100000"/>
              </a:lnSpc>
              <a:spcBef>
                <a:spcPts val="0"/>
              </a:spcBef>
              <a:spcAft>
                <a:spcPts val="0"/>
              </a:spcAft>
              <a:buClr>
                <a:srgbClr val="000000"/>
              </a:buClr>
              <a:buSzPts val="5200"/>
              <a:buFont typeface="Georgia"/>
              <a:buChar char="■"/>
              <a:defRPr sz="5200" b="1" i="1" u="none" strike="noStrike" cap="none">
                <a:solidFill>
                  <a:srgbClr val="000000"/>
                </a:solidFill>
                <a:latin typeface="Georgia"/>
                <a:ea typeface="Georgia"/>
                <a:cs typeface="Georgia"/>
                <a:sym typeface="Georgia"/>
              </a:defRPr>
            </a:lvl9pPr>
          </a:lstStyle>
          <a:p>
            <a:endParaRPr/>
          </a:p>
        </p:txBody>
      </p:sp>
      <p:sp>
        <p:nvSpPr>
          <p:cNvPr id="386" name="Shape 38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1pPr>
            <a:lvl2pPr marR="0" lvl="1"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2pPr>
            <a:lvl3pPr marR="0" lvl="2"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3pPr>
            <a:lvl4pPr marR="0" lvl="3"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4pPr>
            <a:lvl5pPr marR="0" lvl="4"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5pPr>
            <a:lvl6pPr marR="0" lvl="5"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6pPr>
            <a:lvl7pPr marR="0" lvl="6"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7pPr>
            <a:lvl8pPr marR="0" lvl="7" algn="ctr" rtl="0">
              <a:lnSpc>
                <a:spcPct val="100000"/>
              </a:lnSpc>
              <a:spcBef>
                <a:spcPts val="0"/>
              </a:spcBef>
              <a:spcAft>
                <a:spcPts val="0"/>
              </a:spcAft>
              <a:buClr>
                <a:schemeClr val="dk1"/>
              </a:buClr>
              <a:buSzPts val="2800"/>
              <a:buFont typeface="Georgia"/>
              <a:buNone/>
              <a:defRPr sz="2800" b="0" i="0" u="none" strike="noStrike" cap="none">
                <a:solidFill>
                  <a:srgbClr val="000000"/>
                </a:solidFill>
                <a:latin typeface="Georgia"/>
                <a:ea typeface="Georgia"/>
                <a:cs typeface="Georgia"/>
                <a:sym typeface="Georgia"/>
              </a:defRPr>
            </a:lvl8pPr>
            <a:lvl9pPr marR="0" lvl="8" algn="ctr" rtl="0">
              <a:lnSpc>
                <a:spcPct val="100000"/>
              </a:lnSpc>
              <a:spcBef>
                <a:spcPts val="0"/>
              </a:spcBef>
              <a:spcAft>
                <a:spcPts val="0"/>
              </a:spcAft>
              <a:buClr>
                <a:schemeClr val="dk2"/>
              </a:buClr>
              <a:buSzPts val="2800"/>
              <a:buFont typeface="Georgia"/>
              <a:buNone/>
              <a:defRPr sz="2800" b="0" i="0" u="none" strike="noStrike" cap="none">
                <a:solidFill>
                  <a:srgbClr val="000000"/>
                </a:solidFill>
                <a:latin typeface="Georgia"/>
                <a:ea typeface="Georgia"/>
                <a:cs typeface="Georgia"/>
                <a:sym typeface="Georgia"/>
              </a:defRPr>
            </a:lvl9pPr>
          </a:lstStyle>
          <a:p>
            <a:endParaRPr/>
          </a:p>
        </p:txBody>
      </p:sp>
      <p:sp>
        <p:nvSpPr>
          <p:cNvPr id="387" name="Shape 3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One">
  <p:cSld name="Content: One">
    <p:spTree>
      <p:nvGrpSpPr>
        <p:cNvPr id="1" name="Shape 599"/>
        <p:cNvGrpSpPr/>
        <p:nvPr/>
      </p:nvGrpSpPr>
      <p:grpSpPr>
        <a:xfrm>
          <a:off x="0" y="0"/>
          <a:ext cx="0" cy="0"/>
          <a:chOff x="0" y="0"/>
          <a:chExt cx="0" cy="0"/>
        </a:xfrm>
      </p:grpSpPr>
      <p:sp>
        <p:nvSpPr>
          <p:cNvPr id="600" name="Shape 600"/>
          <p:cNvSpPr/>
          <p:nvPr/>
        </p:nvSpPr>
        <p:spPr>
          <a:xfrm>
            <a:off x="-1" y="1"/>
            <a:ext cx="9144000" cy="571500"/>
          </a:xfrm>
          <a:prstGeom prst="rect">
            <a:avLst/>
          </a:prstGeom>
          <a:solidFill>
            <a:srgbClr val="EAE8E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sp>
        <p:nvSpPr>
          <p:cNvPr id="601" name="Shape 601"/>
          <p:cNvSpPr/>
          <p:nvPr/>
        </p:nvSpPr>
        <p:spPr>
          <a:xfrm>
            <a:off x="8192934" y="34289"/>
            <a:ext cx="534800" cy="537211"/>
          </a:xfrm>
          <a:custGeom>
            <a:avLst/>
            <a:gdLst/>
            <a:ahLst/>
            <a:cxnLst/>
            <a:rect l="0" t="0" r="0" b="0"/>
            <a:pathLst>
              <a:path w="199" h="199" extrusionOk="0">
                <a:moveTo>
                  <a:pt x="195" y="80"/>
                </a:moveTo>
                <a:cubicBezTo>
                  <a:pt x="180" y="80"/>
                  <a:pt x="180" y="80"/>
                  <a:pt x="180" y="80"/>
                </a:cubicBezTo>
                <a:cubicBezTo>
                  <a:pt x="178" y="72"/>
                  <a:pt x="175" y="64"/>
                  <a:pt x="171" y="56"/>
                </a:cubicBezTo>
                <a:cubicBezTo>
                  <a:pt x="181" y="46"/>
                  <a:pt x="181" y="46"/>
                  <a:pt x="181" y="46"/>
                </a:cubicBezTo>
                <a:cubicBezTo>
                  <a:pt x="182" y="45"/>
                  <a:pt x="182" y="42"/>
                  <a:pt x="181" y="41"/>
                </a:cubicBezTo>
                <a:cubicBezTo>
                  <a:pt x="158" y="18"/>
                  <a:pt x="158" y="18"/>
                  <a:pt x="158" y="18"/>
                </a:cubicBezTo>
                <a:cubicBezTo>
                  <a:pt x="158" y="17"/>
                  <a:pt x="157" y="17"/>
                  <a:pt x="156" y="17"/>
                </a:cubicBezTo>
                <a:cubicBezTo>
                  <a:pt x="154" y="17"/>
                  <a:pt x="153" y="17"/>
                  <a:pt x="153" y="18"/>
                </a:cubicBezTo>
                <a:cubicBezTo>
                  <a:pt x="143" y="28"/>
                  <a:pt x="143" y="28"/>
                  <a:pt x="143" y="28"/>
                </a:cubicBezTo>
                <a:cubicBezTo>
                  <a:pt x="135" y="24"/>
                  <a:pt x="127" y="21"/>
                  <a:pt x="119" y="18"/>
                </a:cubicBezTo>
                <a:cubicBezTo>
                  <a:pt x="119" y="4"/>
                  <a:pt x="119" y="4"/>
                  <a:pt x="119" y="4"/>
                </a:cubicBezTo>
                <a:cubicBezTo>
                  <a:pt x="119" y="2"/>
                  <a:pt x="117" y="0"/>
                  <a:pt x="115" y="0"/>
                </a:cubicBezTo>
                <a:cubicBezTo>
                  <a:pt x="83" y="0"/>
                  <a:pt x="83" y="0"/>
                  <a:pt x="83" y="0"/>
                </a:cubicBezTo>
                <a:cubicBezTo>
                  <a:pt x="81" y="0"/>
                  <a:pt x="79" y="2"/>
                  <a:pt x="79" y="4"/>
                </a:cubicBezTo>
                <a:cubicBezTo>
                  <a:pt x="79" y="18"/>
                  <a:pt x="79" y="18"/>
                  <a:pt x="79" y="18"/>
                </a:cubicBezTo>
                <a:cubicBezTo>
                  <a:pt x="71" y="21"/>
                  <a:pt x="63" y="24"/>
                  <a:pt x="56" y="28"/>
                </a:cubicBezTo>
                <a:cubicBezTo>
                  <a:pt x="46" y="18"/>
                  <a:pt x="46" y="18"/>
                  <a:pt x="46" y="18"/>
                </a:cubicBezTo>
                <a:cubicBezTo>
                  <a:pt x="44" y="17"/>
                  <a:pt x="42" y="17"/>
                  <a:pt x="40" y="18"/>
                </a:cubicBezTo>
                <a:cubicBezTo>
                  <a:pt x="18" y="41"/>
                  <a:pt x="18" y="41"/>
                  <a:pt x="18" y="41"/>
                </a:cubicBezTo>
                <a:cubicBezTo>
                  <a:pt x="16" y="42"/>
                  <a:pt x="16" y="45"/>
                  <a:pt x="18" y="46"/>
                </a:cubicBezTo>
                <a:cubicBezTo>
                  <a:pt x="28" y="56"/>
                  <a:pt x="28" y="56"/>
                  <a:pt x="28" y="56"/>
                </a:cubicBezTo>
                <a:cubicBezTo>
                  <a:pt x="23" y="64"/>
                  <a:pt x="20" y="72"/>
                  <a:pt x="18" y="80"/>
                </a:cubicBezTo>
                <a:cubicBezTo>
                  <a:pt x="4" y="80"/>
                  <a:pt x="4" y="80"/>
                  <a:pt x="4" y="80"/>
                </a:cubicBezTo>
                <a:cubicBezTo>
                  <a:pt x="2" y="80"/>
                  <a:pt x="0" y="82"/>
                  <a:pt x="0" y="84"/>
                </a:cubicBezTo>
                <a:cubicBezTo>
                  <a:pt x="0" y="116"/>
                  <a:pt x="0" y="116"/>
                  <a:pt x="0" y="116"/>
                </a:cubicBezTo>
                <a:cubicBezTo>
                  <a:pt x="0" y="118"/>
                  <a:pt x="2" y="120"/>
                  <a:pt x="4" y="120"/>
                </a:cubicBezTo>
                <a:cubicBezTo>
                  <a:pt x="18" y="120"/>
                  <a:pt x="18" y="120"/>
                  <a:pt x="18" y="120"/>
                </a:cubicBezTo>
                <a:cubicBezTo>
                  <a:pt x="20" y="128"/>
                  <a:pt x="23" y="136"/>
                  <a:pt x="28" y="143"/>
                </a:cubicBezTo>
                <a:cubicBezTo>
                  <a:pt x="18" y="153"/>
                  <a:pt x="18" y="153"/>
                  <a:pt x="18" y="153"/>
                </a:cubicBezTo>
                <a:cubicBezTo>
                  <a:pt x="16" y="155"/>
                  <a:pt x="16" y="157"/>
                  <a:pt x="18" y="159"/>
                </a:cubicBezTo>
                <a:cubicBezTo>
                  <a:pt x="40" y="181"/>
                  <a:pt x="40" y="181"/>
                  <a:pt x="40" y="181"/>
                </a:cubicBezTo>
                <a:cubicBezTo>
                  <a:pt x="42" y="183"/>
                  <a:pt x="44" y="183"/>
                  <a:pt x="46" y="181"/>
                </a:cubicBezTo>
                <a:cubicBezTo>
                  <a:pt x="56" y="171"/>
                  <a:pt x="56" y="171"/>
                  <a:pt x="56" y="171"/>
                </a:cubicBezTo>
                <a:cubicBezTo>
                  <a:pt x="63" y="176"/>
                  <a:pt x="71" y="179"/>
                  <a:pt x="79" y="181"/>
                </a:cubicBezTo>
                <a:cubicBezTo>
                  <a:pt x="79" y="195"/>
                  <a:pt x="79" y="195"/>
                  <a:pt x="79" y="195"/>
                </a:cubicBezTo>
                <a:cubicBezTo>
                  <a:pt x="79" y="197"/>
                  <a:pt x="81" y="199"/>
                  <a:pt x="83" y="199"/>
                </a:cubicBezTo>
                <a:cubicBezTo>
                  <a:pt x="115" y="199"/>
                  <a:pt x="115" y="199"/>
                  <a:pt x="115" y="199"/>
                </a:cubicBezTo>
                <a:cubicBezTo>
                  <a:pt x="117" y="199"/>
                  <a:pt x="119" y="197"/>
                  <a:pt x="119" y="195"/>
                </a:cubicBezTo>
                <a:cubicBezTo>
                  <a:pt x="119" y="181"/>
                  <a:pt x="119" y="181"/>
                  <a:pt x="119" y="181"/>
                </a:cubicBezTo>
                <a:cubicBezTo>
                  <a:pt x="127" y="179"/>
                  <a:pt x="135" y="176"/>
                  <a:pt x="143" y="171"/>
                </a:cubicBezTo>
                <a:cubicBezTo>
                  <a:pt x="153" y="181"/>
                  <a:pt x="153" y="181"/>
                  <a:pt x="153" y="181"/>
                </a:cubicBezTo>
                <a:cubicBezTo>
                  <a:pt x="154" y="183"/>
                  <a:pt x="157" y="183"/>
                  <a:pt x="158" y="181"/>
                </a:cubicBezTo>
                <a:cubicBezTo>
                  <a:pt x="181" y="159"/>
                  <a:pt x="181" y="159"/>
                  <a:pt x="181" y="159"/>
                </a:cubicBezTo>
                <a:cubicBezTo>
                  <a:pt x="182" y="157"/>
                  <a:pt x="182" y="155"/>
                  <a:pt x="181" y="153"/>
                </a:cubicBezTo>
                <a:cubicBezTo>
                  <a:pt x="171" y="143"/>
                  <a:pt x="171" y="143"/>
                  <a:pt x="171" y="143"/>
                </a:cubicBezTo>
                <a:cubicBezTo>
                  <a:pt x="175" y="136"/>
                  <a:pt x="178" y="128"/>
                  <a:pt x="180" y="120"/>
                </a:cubicBezTo>
                <a:cubicBezTo>
                  <a:pt x="195" y="120"/>
                  <a:pt x="195" y="120"/>
                  <a:pt x="195" y="120"/>
                </a:cubicBezTo>
                <a:cubicBezTo>
                  <a:pt x="197" y="120"/>
                  <a:pt x="199" y="118"/>
                  <a:pt x="199" y="116"/>
                </a:cubicBezTo>
                <a:cubicBezTo>
                  <a:pt x="199" y="84"/>
                  <a:pt x="199" y="84"/>
                  <a:pt x="199" y="84"/>
                </a:cubicBezTo>
                <a:cubicBezTo>
                  <a:pt x="199" y="82"/>
                  <a:pt x="197" y="80"/>
                  <a:pt x="195" y="80"/>
                </a:cubicBezTo>
                <a:close/>
                <a:moveTo>
                  <a:pt x="151" y="100"/>
                </a:moveTo>
                <a:cubicBezTo>
                  <a:pt x="151" y="128"/>
                  <a:pt x="128" y="151"/>
                  <a:pt x="99" y="151"/>
                </a:cubicBezTo>
                <a:cubicBezTo>
                  <a:pt x="71" y="151"/>
                  <a:pt x="47" y="128"/>
                  <a:pt x="47" y="100"/>
                </a:cubicBezTo>
                <a:cubicBezTo>
                  <a:pt x="47" y="71"/>
                  <a:pt x="71" y="48"/>
                  <a:pt x="99" y="48"/>
                </a:cubicBezTo>
                <a:cubicBezTo>
                  <a:pt x="128" y="48"/>
                  <a:pt x="151" y="71"/>
                  <a:pt x="151" y="100"/>
                </a:cubicBezTo>
                <a:close/>
              </a:path>
            </a:pathLst>
          </a:custGeom>
          <a:solidFill>
            <a:srgbClr val="D5D1C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602" name="Shape 602"/>
          <p:cNvSpPr/>
          <p:nvPr/>
        </p:nvSpPr>
        <p:spPr>
          <a:xfrm>
            <a:off x="7806910" y="34289"/>
            <a:ext cx="364602" cy="366246"/>
          </a:xfrm>
          <a:custGeom>
            <a:avLst/>
            <a:gdLst/>
            <a:ahLst/>
            <a:cxnLst/>
            <a:rect l="0" t="0" r="0" b="0"/>
            <a:pathLst>
              <a:path w="199" h="199" extrusionOk="0">
                <a:moveTo>
                  <a:pt x="195" y="80"/>
                </a:moveTo>
                <a:cubicBezTo>
                  <a:pt x="180" y="80"/>
                  <a:pt x="180" y="80"/>
                  <a:pt x="180" y="80"/>
                </a:cubicBezTo>
                <a:cubicBezTo>
                  <a:pt x="178" y="72"/>
                  <a:pt x="175" y="64"/>
                  <a:pt x="171" y="56"/>
                </a:cubicBezTo>
                <a:cubicBezTo>
                  <a:pt x="181" y="46"/>
                  <a:pt x="181" y="46"/>
                  <a:pt x="181" y="46"/>
                </a:cubicBezTo>
                <a:cubicBezTo>
                  <a:pt x="182" y="45"/>
                  <a:pt x="182" y="42"/>
                  <a:pt x="181" y="41"/>
                </a:cubicBezTo>
                <a:cubicBezTo>
                  <a:pt x="158" y="18"/>
                  <a:pt x="158" y="18"/>
                  <a:pt x="158" y="18"/>
                </a:cubicBezTo>
                <a:cubicBezTo>
                  <a:pt x="158" y="17"/>
                  <a:pt x="157" y="17"/>
                  <a:pt x="156" y="17"/>
                </a:cubicBezTo>
                <a:cubicBezTo>
                  <a:pt x="154" y="17"/>
                  <a:pt x="153" y="17"/>
                  <a:pt x="153" y="18"/>
                </a:cubicBezTo>
                <a:cubicBezTo>
                  <a:pt x="143" y="28"/>
                  <a:pt x="143" y="28"/>
                  <a:pt x="143" y="28"/>
                </a:cubicBezTo>
                <a:cubicBezTo>
                  <a:pt x="135" y="24"/>
                  <a:pt x="127" y="21"/>
                  <a:pt x="119" y="18"/>
                </a:cubicBezTo>
                <a:cubicBezTo>
                  <a:pt x="119" y="4"/>
                  <a:pt x="119" y="4"/>
                  <a:pt x="119" y="4"/>
                </a:cubicBezTo>
                <a:cubicBezTo>
                  <a:pt x="119" y="2"/>
                  <a:pt x="117" y="0"/>
                  <a:pt x="115" y="0"/>
                </a:cubicBezTo>
                <a:cubicBezTo>
                  <a:pt x="83" y="0"/>
                  <a:pt x="83" y="0"/>
                  <a:pt x="83" y="0"/>
                </a:cubicBezTo>
                <a:cubicBezTo>
                  <a:pt x="81" y="0"/>
                  <a:pt x="79" y="2"/>
                  <a:pt x="79" y="4"/>
                </a:cubicBezTo>
                <a:cubicBezTo>
                  <a:pt x="79" y="18"/>
                  <a:pt x="79" y="18"/>
                  <a:pt x="79" y="18"/>
                </a:cubicBezTo>
                <a:cubicBezTo>
                  <a:pt x="71" y="21"/>
                  <a:pt x="63" y="24"/>
                  <a:pt x="56" y="28"/>
                </a:cubicBezTo>
                <a:cubicBezTo>
                  <a:pt x="46" y="18"/>
                  <a:pt x="46" y="18"/>
                  <a:pt x="46" y="18"/>
                </a:cubicBezTo>
                <a:cubicBezTo>
                  <a:pt x="44" y="17"/>
                  <a:pt x="42" y="17"/>
                  <a:pt x="40" y="18"/>
                </a:cubicBezTo>
                <a:cubicBezTo>
                  <a:pt x="18" y="41"/>
                  <a:pt x="18" y="41"/>
                  <a:pt x="18" y="41"/>
                </a:cubicBezTo>
                <a:cubicBezTo>
                  <a:pt x="16" y="42"/>
                  <a:pt x="16" y="45"/>
                  <a:pt x="18" y="46"/>
                </a:cubicBezTo>
                <a:cubicBezTo>
                  <a:pt x="28" y="56"/>
                  <a:pt x="28" y="56"/>
                  <a:pt x="28" y="56"/>
                </a:cubicBezTo>
                <a:cubicBezTo>
                  <a:pt x="23" y="64"/>
                  <a:pt x="20" y="72"/>
                  <a:pt x="18" y="80"/>
                </a:cubicBezTo>
                <a:cubicBezTo>
                  <a:pt x="4" y="80"/>
                  <a:pt x="4" y="80"/>
                  <a:pt x="4" y="80"/>
                </a:cubicBezTo>
                <a:cubicBezTo>
                  <a:pt x="2" y="80"/>
                  <a:pt x="0" y="82"/>
                  <a:pt x="0" y="84"/>
                </a:cubicBezTo>
                <a:cubicBezTo>
                  <a:pt x="0" y="116"/>
                  <a:pt x="0" y="116"/>
                  <a:pt x="0" y="116"/>
                </a:cubicBezTo>
                <a:cubicBezTo>
                  <a:pt x="0" y="118"/>
                  <a:pt x="2" y="120"/>
                  <a:pt x="4" y="120"/>
                </a:cubicBezTo>
                <a:cubicBezTo>
                  <a:pt x="18" y="120"/>
                  <a:pt x="18" y="120"/>
                  <a:pt x="18" y="120"/>
                </a:cubicBezTo>
                <a:cubicBezTo>
                  <a:pt x="20" y="128"/>
                  <a:pt x="23" y="136"/>
                  <a:pt x="28" y="143"/>
                </a:cubicBezTo>
                <a:cubicBezTo>
                  <a:pt x="18" y="153"/>
                  <a:pt x="18" y="153"/>
                  <a:pt x="18" y="153"/>
                </a:cubicBezTo>
                <a:cubicBezTo>
                  <a:pt x="16" y="155"/>
                  <a:pt x="16" y="157"/>
                  <a:pt x="18" y="159"/>
                </a:cubicBezTo>
                <a:cubicBezTo>
                  <a:pt x="40" y="181"/>
                  <a:pt x="40" y="181"/>
                  <a:pt x="40" y="181"/>
                </a:cubicBezTo>
                <a:cubicBezTo>
                  <a:pt x="42" y="183"/>
                  <a:pt x="44" y="183"/>
                  <a:pt x="46" y="181"/>
                </a:cubicBezTo>
                <a:cubicBezTo>
                  <a:pt x="56" y="171"/>
                  <a:pt x="56" y="171"/>
                  <a:pt x="56" y="171"/>
                </a:cubicBezTo>
                <a:cubicBezTo>
                  <a:pt x="63" y="176"/>
                  <a:pt x="71" y="179"/>
                  <a:pt x="79" y="181"/>
                </a:cubicBezTo>
                <a:cubicBezTo>
                  <a:pt x="79" y="195"/>
                  <a:pt x="79" y="195"/>
                  <a:pt x="79" y="195"/>
                </a:cubicBezTo>
                <a:cubicBezTo>
                  <a:pt x="79" y="197"/>
                  <a:pt x="81" y="199"/>
                  <a:pt x="83" y="199"/>
                </a:cubicBezTo>
                <a:cubicBezTo>
                  <a:pt x="115" y="199"/>
                  <a:pt x="115" y="199"/>
                  <a:pt x="115" y="199"/>
                </a:cubicBezTo>
                <a:cubicBezTo>
                  <a:pt x="117" y="199"/>
                  <a:pt x="119" y="197"/>
                  <a:pt x="119" y="195"/>
                </a:cubicBezTo>
                <a:cubicBezTo>
                  <a:pt x="119" y="181"/>
                  <a:pt x="119" y="181"/>
                  <a:pt x="119" y="181"/>
                </a:cubicBezTo>
                <a:cubicBezTo>
                  <a:pt x="127" y="179"/>
                  <a:pt x="135" y="176"/>
                  <a:pt x="143" y="171"/>
                </a:cubicBezTo>
                <a:cubicBezTo>
                  <a:pt x="153" y="181"/>
                  <a:pt x="153" y="181"/>
                  <a:pt x="153" y="181"/>
                </a:cubicBezTo>
                <a:cubicBezTo>
                  <a:pt x="154" y="183"/>
                  <a:pt x="157" y="183"/>
                  <a:pt x="158" y="181"/>
                </a:cubicBezTo>
                <a:cubicBezTo>
                  <a:pt x="181" y="159"/>
                  <a:pt x="181" y="159"/>
                  <a:pt x="181" y="159"/>
                </a:cubicBezTo>
                <a:cubicBezTo>
                  <a:pt x="182" y="157"/>
                  <a:pt x="182" y="155"/>
                  <a:pt x="181" y="153"/>
                </a:cubicBezTo>
                <a:cubicBezTo>
                  <a:pt x="171" y="143"/>
                  <a:pt x="171" y="143"/>
                  <a:pt x="171" y="143"/>
                </a:cubicBezTo>
                <a:cubicBezTo>
                  <a:pt x="175" y="136"/>
                  <a:pt x="178" y="128"/>
                  <a:pt x="180" y="120"/>
                </a:cubicBezTo>
                <a:cubicBezTo>
                  <a:pt x="195" y="120"/>
                  <a:pt x="195" y="120"/>
                  <a:pt x="195" y="120"/>
                </a:cubicBezTo>
                <a:cubicBezTo>
                  <a:pt x="197" y="120"/>
                  <a:pt x="199" y="118"/>
                  <a:pt x="199" y="116"/>
                </a:cubicBezTo>
                <a:cubicBezTo>
                  <a:pt x="199" y="84"/>
                  <a:pt x="199" y="84"/>
                  <a:pt x="199" y="84"/>
                </a:cubicBezTo>
                <a:cubicBezTo>
                  <a:pt x="199" y="82"/>
                  <a:pt x="197" y="80"/>
                  <a:pt x="195" y="80"/>
                </a:cubicBezTo>
                <a:close/>
                <a:moveTo>
                  <a:pt x="151" y="100"/>
                </a:moveTo>
                <a:cubicBezTo>
                  <a:pt x="151" y="128"/>
                  <a:pt x="128" y="151"/>
                  <a:pt x="99" y="151"/>
                </a:cubicBezTo>
                <a:cubicBezTo>
                  <a:pt x="71" y="151"/>
                  <a:pt x="47" y="128"/>
                  <a:pt x="47" y="100"/>
                </a:cubicBezTo>
                <a:cubicBezTo>
                  <a:pt x="47" y="71"/>
                  <a:pt x="71" y="48"/>
                  <a:pt x="99" y="48"/>
                </a:cubicBezTo>
                <a:cubicBezTo>
                  <a:pt x="128" y="48"/>
                  <a:pt x="151" y="71"/>
                  <a:pt x="151" y="100"/>
                </a:cubicBezTo>
                <a:close/>
              </a:path>
            </a:pathLst>
          </a:custGeom>
          <a:solidFill>
            <a:srgbClr val="D5D1C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nvGrpSpPr>
          <p:cNvPr id="603" name="Shape 603"/>
          <p:cNvGrpSpPr/>
          <p:nvPr/>
        </p:nvGrpSpPr>
        <p:grpSpPr>
          <a:xfrm>
            <a:off x="-1" y="0"/>
            <a:ext cx="9144000" cy="34200"/>
            <a:chOff x="0" y="0"/>
            <a:chExt cx="9144000" cy="45600"/>
          </a:xfrm>
        </p:grpSpPr>
        <p:sp>
          <p:nvSpPr>
            <p:cNvPr id="604" name="Shape 604"/>
            <p:cNvSpPr/>
            <p:nvPr/>
          </p:nvSpPr>
          <p:spPr>
            <a:xfrm>
              <a:off x="0" y="0"/>
              <a:ext cx="5410200" cy="456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sp>
          <p:nvSpPr>
            <p:cNvPr id="605" name="Shape 605"/>
            <p:cNvSpPr/>
            <p:nvPr/>
          </p:nvSpPr>
          <p:spPr>
            <a:xfrm>
              <a:off x="5410200" y="0"/>
              <a:ext cx="3733800" cy="45600"/>
            </a:xfrm>
            <a:prstGeom prst="rect">
              <a:avLst/>
            </a:prstGeom>
            <a:solidFill>
              <a:schemeClr val="accent5"/>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grpSp>
      <p:sp>
        <p:nvSpPr>
          <p:cNvPr id="729" name="Shape 729"/>
          <p:cNvSpPr txBox="1">
            <a:spLocks noGrp="1"/>
          </p:cNvSpPr>
          <p:nvPr>
            <p:ph type="body" idx="1"/>
          </p:nvPr>
        </p:nvSpPr>
        <p:spPr>
          <a:xfrm>
            <a:off x="300038" y="659130"/>
            <a:ext cx="8421624" cy="36558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dk1"/>
              </a:buClr>
              <a:buSzPts val="1100"/>
              <a:buFont typeface="Georgia"/>
              <a:buNone/>
              <a:defRPr sz="1400" b="0" i="0" u="none" strike="noStrike" cap="none">
                <a:solidFill>
                  <a:schemeClr val="dk1"/>
                </a:solidFill>
                <a:latin typeface="Georgia"/>
                <a:ea typeface="Georgia"/>
                <a:cs typeface="Georgia"/>
                <a:sym typeface="Georgia"/>
              </a:defRPr>
            </a:lvl1pPr>
            <a:lvl2pPr marL="914400" marR="0" lvl="1" indent="-298450" algn="l" rtl="0">
              <a:lnSpc>
                <a:spcPct val="100000"/>
              </a:lnSpc>
              <a:spcBef>
                <a:spcPts val="700"/>
              </a:spcBef>
              <a:spcAft>
                <a:spcPts val="0"/>
              </a:spcAft>
              <a:buClr>
                <a:schemeClr val="dk1"/>
              </a:buClr>
              <a:buSzPts val="1100"/>
              <a:buFont typeface="Georgia"/>
              <a:buChar char="•"/>
              <a:defRPr sz="1500" b="0" i="0" u="none" strike="noStrike" cap="none">
                <a:solidFill>
                  <a:schemeClr val="dk1"/>
                </a:solidFill>
                <a:latin typeface="Georgia"/>
                <a:ea typeface="Georgia"/>
                <a:cs typeface="Georgia"/>
                <a:sym typeface="Georgia"/>
              </a:defRPr>
            </a:lvl2pPr>
            <a:lvl3pPr marL="1371600" marR="0" lvl="2" indent="-298450" algn="l" rtl="0">
              <a:lnSpc>
                <a:spcPct val="100000"/>
              </a:lnSpc>
              <a:spcBef>
                <a:spcPts val="700"/>
              </a:spcBef>
              <a:spcAft>
                <a:spcPts val="0"/>
              </a:spcAft>
              <a:buClr>
                <a:schemeClr val="dk1"/>
              </a:buClr>
              <a:buSzPts val="1100"/>
              <a:buFont typeface="Georgia"/>
              <a:buChar char="-"/>
              <a:defRPr sz="1500" b="0" i="0" u="none" strike="noStrike" cap="none">
                <a:solidFill>
                  <a:schemeClr val="dk1"/>
                </a:solidFill>
                <a:latin typeface="Georgia"/>
                <a:ea typeface="Georgia"/>
                <a:cs typeface="Georgia"/>
                <a:sym typeface="Georgia"/>
              </a:defRPr>
            </a:lvl3pPr>
            <a:lvl4pPr marL="1828800" marR="0" lvl="3" indent="-298450" algn="l" rtl="0">
              <a:lnSpc>
                <a:spcPct val="100000"/>
              </a:lnSpc>
              <a:spcBef>
                <a:spcPts val="700"/>
              </a:spcBef>
              <a:spcAft>
                <a:spcPts val="0"/>
              </a:spcAft>
              <a:buClr>
                <a:schemeClr val="dk1"/>
              </a:buClr>
              <a:buSzPts val="1100"/>
              <a:buFont typeface="Georgia"/>
              <a:buChar char="◦"/>
              <a:defRPr sz="1500" b="0" i="0" u="none" strike="noStrike" cap="none">
                <a:solidFill>
                  <a:schemeClr val="dk1"/>
                </a:solidFill>
                <a:latin typeface="Georgia"/>
                <a:ea typeface="Georgia"/>
                <a:cs typeface="Georgia"/>
                <a:sym typeface="Georgia"/>
              </a:defRPr>
            </a:lvl4pPr>
            <a:lvl5pPr marL="2286000" marR="0" lvl="4" indent="-298450" algn="l" rtl="0">
              <a:lnSpc>
                <a:spcPct val="100000"/>
              </a:lnSpc>
              <a:spcBef>
                <a:spcPts val="700"/>
              </a:spcBef>
              <a:spcAft>
                <a:spcPts val="0"/>
              </a:spcAft>
              <a:buClr>
                <a:schemeClr val="dk1"/>
              </a:buClr>
              <a:buSzPts val="1100"/>
              <a:buFont typeface="Georgia"/>
              <a:buChar char="›"/>
              <a:defRPr sz="1500" b="0" i="0" u="none" strike="noStrike" cap="none">
                <a:solidFill>
                  <a:schemeClr val="dk1"/>
                </a:solidFill>
                <a:latin typeface="Georgia"/>
                <a:ea typeface="Georgia"/>
                <a:cs typeface="Georgia"/>
                <a:sym typeface="Georgia"/>
              </a:defRPr>
            </a:lvl5pPr>
            <a:lvl6pPr marL="2743200" marR="0" lvl="5" indent="-298450" algn="l" rtl="0">
              <a:lnSpc>
                <a:spcPct val="100000"/>
              </a:lnSpc>
              <a:spcBef>
                <a:spcPts val="700"/>
              </a:spcBef>
              <a:spcAft>
                <a:spcPts val="0"/>
              </a:spcAft>
              <a:buClr>
                <a:schemeClr val="dk1"/>
              </a:buClr>
              <a:buSzPts val="11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298450" algn="l" rtl="0">
              <a:lnSpc>
                <a:spcPct val="100000"/>
              </a:lnSpc>
              <a:spcBef>
                <a:spcPts val="700"/>
              </a:spcBef>
              <a:spcAft>
                <a:spcPts val="0"/>
              </a:spcAft>
              <a:buClr>
                <a:schemeClr val="dk1"/>
              </a:buClr>
              <a:buSzPts val="11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298450" algn="l" rtl="0">
              <a:lnSpc>
                <a:spcPct val="100000"/>
              </a:lnSpc>
              <a:spcBef>
                <a:spcPts val="700"/>
              </a:spcBef>
              <a:spcAft>
                <a:spcPts val="0"/>
              </a:spcAft>
              <a:buClr>
                <a:schemeClr val="dk1"/>
              </a:buClr>
              <a:buSzPts val="11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1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30" name="Shape 730"/>
          <p:cNvSpPr txBox="1">
            <a:spLocks noGrp="1"/>
          </p:cNvSpPr>
          <p:nvPr>
            <p:ph type="title"/>
          </p:nvPr>
        </p:nvSpPr>
        <p:spPr>
          <a:xfrm>
            <a:off x="300038" y="176213"/>
            <a:ext cx="8077200" cy="276999"/>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accent1"/>
              </a:buClr>
              <a:buSzPts val="1400"/>
              <a:buFont typeface="Georgia"/>
              <a:buNone/>
              <a:defRPr sz="1800" b="1" i="1" u="none" strike="noStrike" cap="none">
                <a:solidFill>
                  <a:schemeClr val="accen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800"/>
              <a:buFont typeface="Arial"/>
              <a:buNone/>
              <a:defRPr sz="13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Cover Slide">
  <p:cSld name="Cover Slide">
    <p:spTree>
      <p:nvGrpSpPr>
        <p:cNvPr id="1" name="Shape 73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Content: One_modified">
  <p:cSld name="1_Content: One_modified">
    <p:spTree>
      <p:nvGrpSpPr>
        <p:cNvPr id="1" name="Shape 737"/>
        <p:cNvGrpSpPr/>
        <p:nvPr/>
      </p:nvGrpSpPr>
      <p:grpSpPr>
        <a:xfrm>
          <a:off x="0" y="0"/>
          <a:ext cx="0" cy="0"/>
          <a:chOff x="0" y="0"/>
          <a:chExt cx="0" cy="0"/>
        </a:xfrm>
      </p:grpSpPr>
      <p:sp>
        <p:nvSpPr>
          <p:cNvPr id="738" name="Shape 738"/>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739" name="Shape 739"/>
          <p:cNvSpPr txBox="1">
            <a:spLocks noGrp="1"/>
          </p:cNvSpPr>
          <p:nvPr>
            <p:ph type="body" idx="1"/>
          </p:nvPr>
        </p:nvSpPr>
        <p:spPr>
          <a:xfrm>
            <a:off x="533400" y="1314450"/>
            <a:ext cx="80772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40" name="Shape 740"/>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41" name="Shape 741"/>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cxnSp>
        <p:nvCxnSpPr>
          <p:cNvPr id="742" name="Shape 742"/>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743" name="Shape 743"/>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744" name="Shape 744"/>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45" name="Shape 745"/>
          <p:cNvSpPr/>
          <p:nvPr/>
        </p:nvSpPr>
        <p:spPr>
          <a:xfrm>
            <a:off x="-1" y="1"/>
            <a:ext cx="9144000" cy="571500"/>
          </a:xfrm>
          <a:prstGeom prst="rect">
            <a:avLst/>
          </a:prstGeom>
          <a:solidFill>
            <a:srgbClr val="EAE8E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sp>
        <p:nvSpPr>
          <p:cNvPr id="746" name="Shape 746"/>
          <p:cNvSpPr/>
          <p:nvPr/>
        </p:nvSpPr>
        <p:spPr>
          <a:xfrm>
            <a:off x="8192934" y="34289"/>
            <a:ext cx="534800" cy="537211"/>
          </a:xfrm>
          <a:custGeom>
            <a:avLst/>
            <a:gdLst/>
            <a:ahLst/>
            <a:cxnLst/>
            <a:rect l="0" t="0" r="0" b="0"/>
            <a:pathLst>
              <a:path w="199" h="199" extrusionOk="0">
                <a:moveTo>
                  <a:pt x="195" y="80"/>
                </a:moveTo>
                <a:cubicBezTo>
                  <a:pt x="180" y="80"/>
                  <a:pt x="180" y="80"/>
                  <a:pt x="180" y="80"/>
                </a:cubicBezTo>
                <a:cubicBezTo>
                  <a:pt x="178" y="72"/>
                  <a:pt x="175" y="64"/>
                  <a:pt x="171" y="56"/>
                </a:cubicBezTo>
                <a:cubicBezTo>
                  <a:pt x="181" y="46"/>
                  <a:pt x="181" y="46"/>
                  <a:pt x="181" y="46"/>
                </a:cubicBezTo>
                <a:cubicBezTo>
                  <a:pt x="182" y="45"/>
                  <a:pt x="182" y="42"/>
                  <a:pt x="181" y="41"/>
                </a:cubicBezTo>
                <a:cubicBezTo>
                  <a:pt x="158" y="18"/>
                  <a:pt x="158" y="18"/>
                  <a:pt x="158" y="18"/>
                </a:cubicBezTo>
                <a:cubicBezTo>
                  <a:pt x="158" y="17"/>
                  <a:pt x="157" y="17"/>
                  <a:pt x="156" y="17"/>
                </a:cubicBezTo>
                <a:cubicBezTo>
                  <a:pt x="154" y="17"/>
                  <a:pt x="153" y="17"/>
                  <a:pt x="153" y="18"/>
                </a:cubicBezTo>
                <a:cubicBezTo>
                  <a:pt x="143" y="28"/>
                  <a:pt x="143" y="28"/>
                  <a:pt x="143" y="28"/>
                </a:cubicBezTo>
                <a:cubicBezTo>
                  <a:pt x="135" y="24"/>
                  <a:pt x="127" y="21"/>
                  <a:pt x="119" y="18"/>
                </a:cubicBezTo>
                <a:cubicBezTo>
                  <a:pt x="119" y="4"/>
                  <a:pt x="119" y="4"/>
                  <a:pt x="119" y="4"/>
                </a:cubicBezTo>
                <a:cubicBezTo>
                  <a:pt x="119" y="2"/>
                  <a:pt x="117" y="0"/>
                  <a:pt x="115" y="0"/>
                </a:cubicBezTo>
                <a:cubicBezTo>
                  <a:pt x="83" y="0"/>
                  <a:pt x="83" y="0"/>
                  <a:pt x="83" y="0"/>
                </a:cubicBezTo>
                <a:cubicBezTo>
                  <a:pt x="81" y="0"/>
                  <a:pt x="79" y="2"/>
                  <a:pt x="79" y="4"/>
                </a:cubicBezTo>
                <a:cubicBezTo>
                  <a:pt x="79" y="18"/>
                  <a:pt x="79" y="18"/>
                  <a:pt x="79" y="18"/>
                </a:cubicBezTo>
                <a:cubicBezTo>
                  <a:pt x="71" y="21"/>
                  <a:pt x="63" y="24"/>
                  <a:pt x="56" y="28"/>
                </a:cubicBezTo>
                <a:cubicBezTo>
                  <a:pt x="46" y="18"/>
                  <a:pt x="46" y="18"/>
                  <a:pt x="46" y="18"/>
                </a:cubicBezTo>
                <a:cubicBezTo>
                  <a:pt x="44" y="17"/>
                  <a:pt x="42" y="17"/>
                  <a:pt x="40" y="18"/>
                </a:cubicBezTo>
                <a:cubicBezTo>
                  <a:pt x="18" y="41"/>
                  <a:pt x="18" y="41"/>
                  <a:pt x="18" y="41"/>
                </a:cubicBezTo>
                <a:cubicBezTo>
                  <a:pt x="16" y="42"/>
                  <a:pt x="16" y="45"/>
                  <a:pt x="18" y="46"/>
                </a:cubicBezTo>
                <a:cubicBezTo>
                  <a:pt x="28" y="56"/>
                  <a:pt x="28" y="56"/>
                  <a:pt x="28" y="56"/>
                </a:cubicBezTo>
                <a:cubicBezTo>
                  <a:pt x="23" y="64"/>
                  <a:pt x="20" y="72"/>
                  <a:pt x="18" y="80"/>
                </a:cubicBezTo>
                <a:cubicBezTo>
                  <a:pt x="4" y="80"/>
                  <a:pt x="4" y="80"/>
                  <a:pt x="4" y="80"/>
                </a:cubicBezTo>
                <a:cubicBezTo>
                  <a:pt x="2" y="80"/>
                  <a:pt x="0" y="82"/>
                  <a:pt x="0" y="84"/>
                </a:cubicBezTo>
                <a:cubicBezTo>
                  <a:pt x="0" y="116"/>
                  <a:pt x="0" y="116"/>
                  <a:pt x="0" y="116"/>
                </a:cubicBezTo>
                <a:cubicBezTo>
                  <a:pt x="0" y="118"/>
                  <a:pt x="2" y="120"/>
                  <a:pt x="4" y="120"/>
                </a:cubicBezTo>
                <a:cubicBezTo>
                  <a:pt x="18" y="120"/>
                  <a:pt x="18" y="120"/>
                  <a:pt x="18" y="120"/>
                </a:cubicBezTo>
                <a:cubicBezTo>
                  <a:pt x="20" y="128"/>
                  <a:pt x="23" y="136"/>
                  <a:pt x="28" y="143"/>
                </a:cubicBezTo>
                <a:cubicBezTo>
                  <a:pt x="18" y="153"/>
                  <a:pt x="18" y="153"/>
                  <a:pt x="18" y="153"/>
                </a:cubicBezTo>
                <a:cubicBezTo>
                  <a:pt x="16" y="155"/>
                  <a:pt x="16" y="157"/>
                  <a:pt x="18" y="159"/>
                </a:cubicBezTo>
                <a:cubicBezTo>
                  <a:pt x="40" y="181"/>
                  <a:pt x="40" y="181"/>
                  <a:pt x="40" y="181"/>
                </a:cubicBezTo>
                <a:cubicBezTo>
                  <a:pt x="42" y="183"/>
                  <a:pt x="44" y="183"/>
                  <a:pt x="46" y="181"/>
                </a:cubicBezTo>
                <a:cubicBezTo>
                  <a:pt x="56" y="171"/>
                  <a:pt x="56" y="171"/>
                  <a:pt x="56" y="171"/>
                </a:cubicBezTo>
                <a:cubicBezTo>
                  <a:pt x="63" y="176"/>
                  <a:pt x="71" y="179"/>
                  <a:pt x="79" y="181"/>
                </a:cubicBezTo>
                <a:cubicBezTo>
                  <a:pt x="79" y="195"/>
                  <a:pt x="79" y="195"/>
                  <a:pt x="79" y="195"/>
                </a:cubicBezTo>
                <a:cubicBezTo>
                  <a:pt x="79" y="197"/>
                  <a:pt x="81" y="199"/>
                  <a:pt x="83" y="199"/>
                </a:cubicBezTo>
                <a:cubicBezTo>
                  <a:pt x="115" y="199"/>
                  <a:pt x="115" y="199"/>
                  <a:pt x="115" y="199"/>
                </a:cubicBezTo>
                <a:cubicBezTo>
                  <a:pt x="117" y="199"/>
                  <a:pt x="119" y="197"/>
                  <a:pt x="119" y="195"/>
                </a:cubicBezTo>
                <a:cubicBezTo>
                  <a:pt x="119" y="181"/>
                  <a:pt x="119" y="181"/>
                  <a:pt x="119" y="181"/>
                </a:cubicBezTo>
                <a:cubicBezTo>
                  <a:pt x="127" y="179"/>
                  <a:pt x="135" y="176"/>
                  <a:pt x="143" y="171"/>
                </a:cubicBezTo>
                <a:cubicBezTo>
                  <a:pt x="153" y="181"/>
                  <a:pt x="153" y="181"/>
                  <a:pt x="153" y="181"/>
                </a:cubicBezTo>
                <a:cubicBezTo>
                  <a:pt x="154" y="183"/>
                  <a:pt x="157" y="183"/>
                  <a:pt x="158" y="181"/>
                </a:cubicBezTo>
                <a:cubicBezTo>
                  <a:pt x="181" y="159"/>
                  <a:pt x="181" y="159"/>
                  <a:pt x="181" y="159"/>
                </a:cubicBezTo>
                <a:cubicBezTo>
                  <a:pt x="182" y="157"/>
                  <a:pt x="182" y="155"/>
                  <a:pt x="181" y="153"/>
                </a:cubicBezTo>
                <a:cubicBezTo>
                  <a:pt x="171" y="143"/>
                  <a:pt x="171" y="143"/>
                  <a:pt x="171" y="143"/>
                </a:cubicBezTo>
                <a:cubicBezTo>
                  <a:pt x="175" y="136"/>
                  <a:pt x="178" y="128"/>
                  <a:pt x="180" y="120"/>
                </a:cubicBezTo>
                <a:cubicBezTo>
                  <a:pt x="195" y="120"/>
                  <a:pt x="195" y="120"/>
                  <a:pt x="195" y="120"/>
                </a:cubicBezTo>
                <a:cubicBezTo>
                  <a:pt x="197" y="120"/>
                  <a:pt x="199" y="118"/>
                  <a:pt x="199" y="116"/>
                </a:cubicBezTo>
                <a:cubicBezTo>
                  <a:pt x="199" y="84"/>
                  <a:pt x="199" y="84"/>
                  <a:pt x="199" y="84"/>
                </a:cubicBezTo>
                <a:cubicBezTo>
                  <a:pt x="199" y="82"/>
                  <a:pt x="197" y="80"/>
                  <a:pt x="195" y="80"/>
                </a:cubicBezTo>
                <a:close/>
                <a:moveTo>
                  <a:pt x="151" y="100"/>
                </a:moveTo>
                <a:cubicBezTo>
                  <a:pt x="151" y="128"/>
                  <a:pt x="128" y="151"/>
                  <a:pt x="99" y="151"/>
                </a:cubicBezTo>
                <a:cubicBezTo>
                  <a:pt x="71" y="151"/>
                  <a:pt x="47" y="128"/>
                  <a:pt x="47" y="100"/>
                </a:cubicBezTo>
                <a:cubicBezTo>
                  <a:pt x="47" y="71"/>
                  <a:pt x="71" y="48"/>
                  <a:pt x="99" y="48"/>
                </a:cubicBezTo>
                <a:cubicBezTo>
                  <a:pt x="128" y="48"/>
                  <a:pt x="151" y="71"/>
                  <a:pt x="151" y="100"/>
                </a:cubicBezTo>
                <a:close/>
              </a:path>
            </a:pathLst>
          </a:custGeom>
          <a:solidFill>
            <a:srgbClr val="D5D1C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747" name="Shape 747"/>
          <p:cNvSpPr/>
          <p:nvPr/>
        </p:nvSpPr>
        <p:spPr>
          <a:xfrm>
            <a:off x="7806910" y="34289"/>
            <a:ext cx="364602" cy="366246"/>
          </a:xfrm>
          <a:custGeom>
            <a:avLst/>
            <a:gdLst/>
            <a:ahLst/>
            <a:cxnLst/>
            <a:rect l="0" t="0" r="0" b="0"/>
            <a:pathLst>
              <a:path w="199" h="199" extrusionOk="0">
                <a:moveTo>
                  <a:pt x="195" y="80"/>
                </a:moveTo>
                <a:cubicBezTo>
                  <a:pt x="180" y="80"/>
                  <a:pt x="180" y="80"/>
                  <a:pt x="180" y="80"/>
                </a:cubicBezTo>
                <a:cubicBezTo>
                  <a:pt x="178" y="72"/>
                  <a:pt x="175" y="64"/>
                  <a:pt x="171" y="56"/>
                </a:cubicBezTo>
                <a:cubicBezTo>
                  <a:pt x="181" y="46"/>
                  <a:pt x="181" y="46"/>
                  <a:pt x="181" y="46"/>
                </a:cubicBezTo>
                <a:cubicBezTo>
                  <a:pt x="182" y="45"/>
                  <a:pt x="182" y="42"/>
                  <a:pt x="181" y="41"/>
                </a:cubicBezTo>
                <a:cubicBezTo>
                  <a:pt x="158" y="18"/>
                  <a:pt x="158" y="18"/>
                  <a:pt x="158" y="18"/>
                </a:cubicBezTo>
                <a:cubicBezTo>
                  <a:pt x="158" y="17"/>
                  <a:pt x="157" y="17"/>
                  <a:pt x="156" y="17"/>
                </a:cubicBezTo>
                <a:cubicBezTo>
                  <a:pt x="154" y="17"/>
                  <a:pt x="153" y="17"/>
                  <a:pt x="153" y="18"/>
                </a:cubicBezTo>
                <a:cubicBezTo>
                  <a:pt x="143" y="28"/>
                  <a:pt x="143" y="28"/>
                  <a:pt x="143" y="28"/>
                </a:cubicBezTo>
                <a:cubicBezTo>
                  <a:pt x="135" y="24"/>
                  <a:pt x="127" y="21"/>
                  <a:pt x="119" y="18"/>
                </a:cubicBezTo>
                <a:cubicBezTo>
                  <a:pt x="119" y="4"/>
                  <a:pt x="119" y="4"/>
                  <a:pt x="119" y="4"/>
                </a:cubicBezTo>
                <a:cubicBezTo>
                  <a:pt x="119" y="2"/>
                  <a:pt x="117" y="0"/>
                  <a:pt x="115" y="0"/>
                </a:cubicBezTo>
                <a:cubicBezTo>
                  <a:pt x="83" y="0"/>
                  <a:pt x="83" y="0"/>
                  <a:pt x="83" y="0"/>
                </a:cubicBezTo>
                <a:cubicBezTo>
                  <a:pt x="81" y="0"/>
                  <a:pt x="79" y="2"/>
                  <a:pt x="79" y="4"/>
                </a:cubicBezTo>
                <a:cubicBezTo>
                  <a:pt x="79" y="18"/>
                  <a:pt x="79" y="18"/>
                  <a:pt x="79" y="18"/>
                </a:cubicBezTo>
                <a:cubicBezTo>
                  <a:pt x="71" y="21"/>
                  <a:pt x="63" y="24"/>
                  <a:pt x="56" y="28"/>
                </a:cubicBezTo>
                <a:cubicBezTo>
                  <a:pt x="46" y="18"/>
                  <a:pt x="46" y="18"/>
                  <a:pt x="46" y="18"/>
                </a:cubicBezTo>
                <a:cubicBezTo>
                  <a:pt x="44" y="17"/>
                  <a:pt x="42" y="17"/>
                  <a:pt x="40" y="18"/>
                </a:cubicBezTo>
                <a:cubicBezTo>
                  <a:pt x="18" y="41"/>
                  <a:pt x="18" y="41"/>
                  <a:pt x="18" y="41"/>
                </a:cubicBezTo>
                <a:cubicBezTo>
                  <a:pt x="16" y="42"/>
                  <a:pt x="16" y="45"/>
                  <a:pt x="18" y="46"/>
                </a:cubicBezTo>
                <a:cubicBezTo>
                  <a:pt x="28" y="56"/>
                  <a:pt x="28" y="56"/>
                  <a:pt x="28" y="56"/>
                </a:cubicBezTo>
                <a:cubicBezTo>
                  <a:pt x="23" y="64"/>
                  <a:pt x="20" y="72"/>
                  <a:pt x="18" y="80"/>
                </a:cubicBezTo>
                <a:cubicBezTo>
                  <a:pt x="4" y="80"/>
                  <a:pt x="4" y="80"/>
                  <a:pt x="4" y="80"/>
                </a:cubicBezTo>
                <a:cubicBezTo>
                  <a:pt x="2" y="80"/>
                  <a:pt x="0" y="82"/>
                  <a:pt x="0" y="84"/>
                </a:cubicBezTo>
                <a:cubicBezTo>
                  <a:pt x="0" y="116"/>
                  <a:pt x="0" y="116"/>
                  <a:pt x="0" y="116"/>
                </a:cubicBezTo>
                <a:cubicBezTo>
                  <a:pt x="0" y="118"/>
                  <a:pt x="2" y="120"/>
                  <a:pt x="4" y="120"/>
                </a:cubicBezTo>
                <a:cubicBezTo>
                  <a:pt x="18" y="120"/>
                  <a:pt x="18" y="120"/>
                  <a:pt x="18" y="120"/>
                </a:cubicBezTo>
                <a:cubicBezTo>
                  <a:pt x="20" y="128"/>
                  <a:pt x="23" y="136"/>
                  <a:pt x="28" y="143"/>
                </a:cubicBezTo>
                <a:cubicBezTo>
                  <a:pt x="18" y="153"/>
                  <a:pt x="18" y="153"/>
                  <a:pt x="18" y="153"/>
                </a:cubicBezTo>
                <a:cubicBezTo>
                  <a:pt x="16" y="155"/>
                  <a:pt x="16" y="157"/>
                  <a:pt x="18" y="159"/>
                </a:cubicBezTo>
                <a:cubicBezTo>
                  <a:pt x="40" y="181"/>
                  <a:pt x="40" y="181"/>
                  <a:pt x="40" y="181"/>
                </a:cubicBezTo>
                <a:cubicBezTo>
                  <a:pt x="42" y="183"/>
                  <a:pt x="44" y="183"/>
                  <a:pt x="46" y="181"/>
                </a:cubicBezTo>
                <a:cubicBezTo>
                  <a:pt x="56" y="171"/>
                  <a:pt x="56" y="171"/>
                  <a:pt x="56" y="171"/>
                </a:cubicBezTo>
                <a:cubicBezTo>
                  <a:pt x="63" y="176"/>
                  <a:pt x="71" y="179"/>
                  <a:pt x="79" y="181"/>
                </a:cubicBezTo>
                <a:cubicBezTo>
                  <a:pt x="79" y="195"/>
                  <a:pt x="79" y="195"/>
                  <a:pt x="79" y="195"/>
                </a:cubicBezTo>
                <a:cubicBezTo>
                  <a:pt x="79" y="197"/>
                  <a:pt x="81" y="199"/>
                  <a:pt x="83" y="199"/>
                </a:cubicBezTo>
                <a:cubicBezTo>
                  <a:pt x="115" y="199"/>
                  <a:pt x="115" y="199"/>
                  <a:pt x="115" y="199"/>
                </a:cubicBezTo>
                <a:cubicBezTo>
                  <a:pt x="117" y="199"/>
                  <a:pt x="119" y="197"/>
                  <a:pt x="119" y="195"/>
                </a:cubicBezTo>
                <a:cubicBezTo>
                  <a:pt x="119" y="181"/>
                  <a:pt x="119" y="181"/>
                  <a:pt x="119" y="181"/>
                </a:cubicBezTo>
                <a:cubicBezTo>
                  <a:pt x="127" y="179"/>
                  <a:pt x="135" y="176"/>
                  <a:pt x="143" y="171"/>
                </a:cubicBezTo>
                <a:cubicBezTo>
                  <a:pt x="153" y="181"/>
                  <a:pt x="153" y="181"/>
                  <a:pt x="153" y="181"/>
                </a:cubicBezTo>
                <a:cubicBezTo>
                  <a:pt x="154" y="183"/>
                  <a:pt x="157" y="183"/>
                  <a:pt x="158" y="181"/>
                </a:cubicBezTo>
                <a:cubicBezTo>
                  <a:pt x="181" y="159"/>
                  <a:pt x="181" y="159"/>
                  <a:pt x="181" y="159"/>
                </a:cubicBezTo>
                <a:cubicBezTo>
                  <a:pt x="182" y="157"/>
                  <a:pt x="182" y="155"/>
                  <a:pt x="181" y="153"/>
                </a:cubicBezTo>
                <a:cubicBezTo>
                  <a:pt x="171" y="143"/>
                  <a:pt x="171" y="143"/>
                  <a:pt x="171" y="143"/>
                </a:cubicBezTo>
                <a:cubicBezTo>
                  <a:pt x="175" y="136"/>
                  <a:pt x="178" y="128"/>
                  <a:pt x="180" y="120"/>
                </a:cubicBezTo>
                <a:cubicBezTo>
                  <a:pt x="195" y="120"/>
                  <a:pt x="195" y="120"/>
                  <a:pt x="195" y="120"/>
                </a:cubicBezTo>
                <a:cubicBezTo>
                  <a:pt x="197" y="120"/>
                  <a:pt x="199" y="118"/>
                  <a:pt x="199" y="116"/>
                </a:cubicBezTo>
                <a:cubicBezTo>
                  <a:pt x="199" y="84"/>
                  <a:pt x="199" y="84"/>
                  <a:pt x="199" y="84"/>
                </a:cubicBezTo>
                <a:cubicBezTo>
                  <a:pt x="199" y="82"/>
                  <a:pt x="197" y="80"/>
                  <a:pt x="195" y="80"/>
                </a:cubicBezTo>
                <a:close/>
                <a:moveTo>
                  <a:pt x="151" y="100"/>
                </a:moveTo>
                <a:cubicBezTo>
                  <a:pt x="151" y="128"/>
                  <a:pt x="128" y="151"/>
                  <a:pt x="99" y="151"/>
                </a:cubicBezTo>
                <a:cubicBezTo>
                  <a:pt x="71" y="151"/>
                  <a:pt x="47" y="128"/>
                  <a:pt x="47" y="100"/>
                </a:cubicBezTo>
                <a:cubicBezTo>
                  <a:pt x="47" y="71"/>
                  <a:pt x="71" y="48"/>
                  <a:pt x="99" y="48"/>
                </a:cubicBezTo>
                <a:cubicBezTo>
                  <a:pt x="128" y="48"/>
                  <a:pt x="151" y="71"/>
                  <a:pt x="151" y="100"/>
                </a:cubicBezTo>
                <a:close/>
              </a:path>
            </a:pathLst>
          </a:custGeom>
          <a:solidFill>
            <a:srgbClr val="D5D1C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nvGrpSpPr>
          <p:cNvPr id="748" name="Shape 748"/>
          <p:cNvGrpSpPr/>
          <p:nvPr/>
        </p:nvGrpSpPr>
        <p:grpSpPr>
          <a:xfrm>
            <a:off x="-1" y="0"/>
            <a:ext cx="9144000" cy="34200"/>
            <a:chOff x="0" y="0"/>
            <a:chExt cx="9144000" cy="45600"/>
          </a:xfrm>
        </p:grpSpPr>
        <p:sp>
          <p:nvSpPr>
            <p:cNvPr id="749" name="Shape 749"/>
            <p:cNvSpPr/>
            <p:nvPr/>
          </p:nvSpPr>
          <p:spPr>
            <a:xfrm>
              <a:off x="0" y="0"/>
              <a:ext cx="5410200" cy="456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sp>
          <p:nvSpPr>
            <p:cNvPr id="750" name="Shape 750"/>
            <p:cNvSpPr/>
            <p:nvPr/>
          </p:nvSpPr>
          <p:spPr>
            <a:xfrm>
              <a:off x="5410200" y="0"/>
              <a:ext cx="3733800" cy="45600"/>
            </a:xfrm>
            <a:prstGeom prst="rect">
              <a:avLst/>
            </a:prstGeom>
            <a:solidFill>
              <a:schemeClr val="accent5"/>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Two">
  <p:cSld name="Content: Two">
    <p:spTree>
      <p:nvGrpSpPr>
        <p:cNvPr id="1" name="Shape 751"/>
        <p:cNvGrpSpPr/>
        <p:nvPr/>
      </p:nvGrpSpPr>
      <p:grpSpPr>
        <a:xfrm>
          <a:off x="0" y="0"/>
          <a:ext cx="0" cy="0"/>
          <a:chOff x="0" y="0"/>
          <a:chExt cx="0" cy="0"/>
        </a:xfrm>
      </p:grpSpPr>
      <p:sp>
        <p:nvSpPr>
          <p:cNvPr id="752" name="Shape 752"/>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753" name="Shape 753"/>
          <p:cNvSpPr txBox="1">
            <a:spLocks noGrp="1"/>
          </p:cNvSpPr>
          <p:nvPr>
            <p:ph type="body" idx="1"/>
          </p:nvPr>
        </p:nvSpPr>
        <p:spPr>
          <a:xfrm>
            <a:off x="533400" y="1314451"/>
            <a:ext cx="39624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54" name="Shape 754"/>
          <p:cNvSpPr txBox="1">
            <a:spLocks noGrp="1"/>
          </p:cNvSpPr>
          <p:nvPr>
            <p:ph type="body" idx="2"/>
          </p:nvPr>
        </p:nvSpPr>
        <p:spPr>
          <a:xfrm>
            <a:off x="4648202" y="1314450"/>
            <a:ext cx="39624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55" name="Shape 755"/>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756" name="Shape 756"/>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757" name="Shape 757"/>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758" name="Shape 758"/>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59" name="Shape 759"/>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Three">
  <p:cSld name="Content: Three">
    <p:spTree>
      <p:nvGrpSpPr>
        <p:cNvPr id="1" name="Shape 760"/>
        <p:cNvGrpSpPr/>
        <p:nvPr/>
      </p:nvGrpSpPr>
      <p:grpSpPr>
        <a:xfrm>
          <a:off x="0" y="0"/>
          <a:ext cx="0" cy="0"/>
          <a:chOff x="0" y="0"/>
          <a:chExt cx="0" cy="0"/>
        </a:xfrm>
      </p:grpSpPr>
      <p:sp>
        <p:nvSpPr>
          <p:cNvPr id="761" name="Shape 761"/>
          <p:cNvSpPr txBox="1">
            <a:spLocks noGrp="1"/>
          </p:cNvSpPr>
          <p:nvPr>
            <p:ph type="title"/>
          </p:nvPr>
        </p:nvSpPr>
        <p:spPr>
          <a:xfrm>
            <a:off x="533400" y="514351"/>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762" name="Shape 762"/>
          <p:cNvSpPr txBox="1">
            <a:spLocks noGrp="1"/>
          </p:cNvSpPr>
          <p:nvPr>
            <p:ph type="body" idx="1"/>
          </p:nvPr>
        </p:nvSpPr>
        <p:spPr>
          <a:xfrm>
            <a:off x="533400" y="1314451"/>
            <a:ext cx="25908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63" name="Shape 763"/>
          <p:cNvSpPr txBox="1">
            <a:spLocks noGrp="1"/>
          </p:cNvSpPr>
          <p:nvPr>
            <p:ph type="body" idx="2"/>
          </p:nvPr>
        </p:nvSpPr>
        <p:spPr>
          <a:xfrm>
            <a:off x="3276602" y="1314451"/>
            <a:ext cx="25908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64" name="Shape 764"/>
          <p:cNvSpPr txBox="1">
            <a:spLocks noGrp="1"/>
          </p:cNvSpPr>
          <p:nvPr>
            <p:ph type="body" idx="3"/>
          </p:nvPr>
        </p:nvSpPr>
        <p:spPr>
          <a:xfrm>
            <a:off x="6019800" y="1314451"/>
            <a:ext cx="25908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65" name="Shape 765"/>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766" name="Shape 766"/>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767" name="Shape 767"/>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768" name="Shape 768"/>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69" name="Shape 769"/>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Two under Text">
  <p:cSld name="Content: Two under Text">
    <p:spTree>
      <p:nvGrpSpPr>
        <p:cNvPr id="1" name="Shape 770"/>
        <p:cNvGrpSpPr/>
        <p:nvPr/>
      </p:nvGrpSpPr>
      <p:grpSpPr>
        <a:xfrm>
          <a:off x="0" y="0"/>
          <a:ext cx="0" cy="0"/>
          <a:chOff x="0" y="0"/>
          <a:chExt cx="0" cy="0"/>
        </a:xfrm>
      </p:grpSpPr>
      <p:sp>
        <p:nvSpPr>
          <p:cNvPr id="771" name="Shape 771"/>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772" name="Shape 772"/>
          <p:cNvSpPr txBox="1">
            <a:spLocks noGrp="1"/>
          </p:cNvSpPr>
          <p:nvPr>
            <p:ph type="body" idx="1"/>
          </p:nvPr>
        </p:nvSpPr>
        <p:spPr>
          <a:xfrm>
            <a:off x="533400" y="2514600"/>
            <a:ext cx="3962400" cy="21144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73" name="Shape 773"/>
          <p:cNvSpPr txBox="1">
            <a:spLocks noGrp="1"/>
          </p:cNvSpPr>
          <p:nvPr>
            <p:ph type="body" idx="2"/>
          </p:nvPr>
        </p:nvSpPr>
        <p:spPr>
          <a:xfrm>
            <a:off x="4648199" y="2514600"/>
            <a:ext cx="3962400" cy="21144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74" name="Shape 774"/>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75" name="Shape 775"/>
          <p:cNvSpPr txBox="1">
            <a:spLocks noGrp="1"/>
          </p:cNvSpPr>
          <p:nvPr>
            <p:ph type="body" idx="3"/>
          </p:nvPr>
        </p:nvSpPr>
        <p:spPr>
          <a:xfrm>
            <a:off x="533400" y="1314450"/>
            <a:ext cx="8077200" cy="1085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cxnSp>
        <p:nvCxnSpPr>
          <p:cNvPr id="776" name="Shape 776"/>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777" name="Shape 777"/>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778" name="Shape 778"/>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79" name="Shape 779"/>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Fixed Logo">
  <p:cSld name="Cover Slide: Fixed Logo">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1900200" y="613350"/>
            <a:ext cx="5343600" cy="823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2600"/>
              <a:buFont typeface="Georgia"/>
              <a:buNone/>
              <a:defRPr sz="26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600"/>
              <a:buFont typeface="Arial"/>
              <a:buNone/>
              <a:defRPr sz="26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9pPr>
          </a:lstStyle>
          <a:p>
            <a:endParaRPr/>
          </a:p>
        </p:txBody>
      </p:sp>
      <p:sp>
        <p:nvSpPr>
          <p:cNvPr id="159" name="Shape 159"/>
          <p:cNvSpPr txBox="1">
            <a:spLocks noGrp="1"/>
          </p:cNvSpPr>
          <p:nvPr>
            <p:ph type="subTitle" idx="1"/>
          </p:nvPr>
        </p:nvSpPr>
        <p:spPr>
          <a:xfrm>
            <a:off x="1895475" y="1485900"/>
            <a:ext cx="5343600" cy="823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2pPr>
            <a:lvl3pPr marR="0" lvl="2" algn="l"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3pPr>
            <a:lvl4pPr marR="0" lvl="3" algn="l"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4pPr>
            <a:lvl5pPr marR="0" lvl="4" algn="l"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5pPr>
            <a:lvl6pPr marR="0" lvl="5" algn="l"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6pPr>
            <a:lvl7pPr marR="0" lvl="6" algn="l" rtl="0">
              <a:lnSpc>
                <a:spcPct val="100000"/>
              </a:lnSpc>
              <a:spcBef>
                <a:spcPts val="900"/>
              </a:spcBef>
              <a:spcAft>
                <a:spcPts val="0"/>
              </a:spcAft>
              <a:buClr>
                <a:schemeClr val="lt1"/>
              </a:buClr>
              <a:buSzPts val="2600"/>
              <a:buFont typeface="Georgia"/>
              <a:buNone/>
              <a:defRPr sz="2600" b="0" i="0" u="none" strike="noStrike" cap="none">
                <a:solidFill>
                  <a:srgbClr val="000000"/>
                </a:solidFill>
                <a:latin typeface="Georgia"/>
                <a:ea typeface="Georgia"/>
                <a:cs typeface="Georgia"/>
                <a:sym typeface="Georgia"/>
              </a:defRPr>
            </a:lvl7pPr>
            <a:lvl8pPr marR="0" lvl="7" algn="l" rtl="0">
              <a:lnSpc>
                <a:spcPct val="100000"/>
              </a:lnSpc>
              <a:spcBef>
                <a:spcPts val="900"/>
              </a:spcBef>
              <a:spcAft>
                <a:spcPts val="0"/>
              </a:spcAft>
              <a:buClr>
                <a:schemeClr val="lt1"/>
              </a:buClr>
              <a:buSzPts val="2600"/>
              <a:buFont typeface="Georgia"/>
              <a:buNone/>
              <a:defRPr sz="2600" b="0" i="0" u="none" strike="noStrike" cap="none">
                <a:solidFill>
                  <a:srgbClr val="000000"/>
                </a:solidFill>
                <a:latin typeface="Georgia"/>
                <a:ea typeface="Georgia"/>
                <a:cs typeface="Georgia"/>
                <a:sym typeface="Georgia"/>
              </a:defRPr>
            </a:lvl8pPr>
            <a:lvl9pPr marR="0" lvl="8" algn="l" rtl="0">
              <a:lnSpc>
                <a:spcPct val="100000"/>
              </a:lnSpc>
              <a:spcBef>
                <a:spcPts val="900"/>
              </a:spcBef>
              <a:spcAft>
                <a:spcPts val="900"/>
              </a:spcAft>
              <a:buClr>
                <a:schemeClr val="lt1"/>
              </a:buClr>
              <a:buSzPts val="2600"/>
              <a:buFont typeface="Arial"/>
              <a:buNone/>
              <a:defRPr sz="2600" b="0" i="0" u="none" strike="noStrike" cap="none">
                <a:solidFill>
                  <a:srgbClr val="000000"/>
                </a:solidFill>
                <a:latin typeface="Georgia"/>
                <a:ea typeface="Georgia"/>
                <a:cs typeface="Georgia"/>
                <a:sym typeface="Georgia"/>
              </a:defRPr>
            </a:lvl9pPr>
          </a:lstStyle>
          <a:p>
            <a:endParaRPr/>
          </a:p>
        </p:txBody>
      </p:sp>
      <p:cxnSp>
        <p:nvCxnSpPr>
          <p:cNvPr id="160" name="Shape 160"/>
          <p:cNvCxnSpPr/>
          <p:nvPr/>
        </p:nvCxnSpPr>
        <p:spPr>
          <a:xfrm rot="10800000" flipH="1">
            <a:off x="1656875" y="457217"/>
            <a:ext cx="6934800" cy="137100"/>
          </a:xfrm>
          <a:prstGeom prst="bentConnector3">
            <a:avLst>
              <a:gd name="adj1" fmla="val 208"/>
            </a:avLst>
          </a:prstGeom>
          <a:noFill/>
          <a:ln w="19050" cap="flat" cmpd="sng">
            <a:solidFill>
              <a:srgbClr val="DB536A"/>
            </a:solidFill>
            <a:prstDash val="solid"/>
            <a:round/>
            <a:headEnd type="none" w="sm" len="sm"/>
            <a:tailEnd type="none" w="sm" len="sm"/>
          </a:ln>
        </p:spPr>
      </p:cxnSp>
      <p:sp>
        <p:nvSpPr>
          <p:cNvPr id="161" name="Shape 161"/>
          <p:cNvSpPr txBox="1"/>
          <p:nvPr/>
        </p:nvSpPr>
        <p:spPr>
          <a:xfrm>
            <a:off x="1818000" y="217800"/>
            <a:ext cx="1293600" cy="30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www.pwc.com</a:t>
            </a:r>
            <a:endParaRPr sz="1400" b="0" i="0" u="none" strike="noStrike" cap="none" dirty="0">
              <a:solidFill>
                <a:srgbClr val="000000"/>
              </a:solidFill>
              <a:latin typeface="Arial"/>
              <a:ea typeface="Arial"/>
              <a:cs typeface="Arial"/>
              <a:sym typeface="Arial"/>
            </a:endParaRPr>
          </a:p>
        </p:txBody>
      </p:sp>
      <p:grpSp>
        <p:nvGrpSpPr>
          <p:cNvPr id="162" name="Shape 162"/>
          <p:cNvGrpSpPr/>
          <p:nvPr/>
        </p:nvGrpSpPr>
        <p:grpSpPr>
          <a:xfrm>
            <a:off x="1124044" y="4352654"/>
            <a:ext cx="907069" cy="688715"/>
            <a:chOff x="518031" y="-1032695"/>
            <a:chExt cx="6162152" cy="4678770"/>
          </a:xfrm>
        </p:grpSpPr>
        <p:grpSp>
          <p:nvGrpSpPr>
            <p:cNvPr id="163" name="Shape 163"/>
            <p:cNvGrpSpPr/>
            <p:nvPr/>
          </p:nvGrpSpPr>
          <p:grpSpPr>
            <a:xfrm>
              <a:off x="4438638" y="-1032695"/>
              <a:ext cx="2241545" cy="2012185"/>
              <a:chOff x="1905000" y="5715000"/>
              <a:chExt cx="445919" cy="381117"/>
            </a:xfrm>
          </p:grpSpPr>
          <p:sp>
            <p:nvSpPr>
              <p:cNvPr id="164" name="Shape 164"/>
              <p:cNvSpPr/>
              <p:nvPr/>
            </p:nvSpPr>
            <p:spPr>
              <a:xfrm>
                <a:off x="2293619" y="5988117"/>
                <a:ext cx="57300" cy="108000"/>
              </a:xfrm>
              <a:prstGeom prst="rect">
                <a:avLst/>
              </a:prstGeom>
              <a:solidFill>
                <a:srgbClr val="F445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65" name="Shape 165"/>
              <p:cNvSpPr/>
              <p:nvPr/>
            </p:nvSpPr>
            <p:spPr>
              <a:xfrm>
                <a:off x="2132171" y="5757332"/>
                <a:ext cx="44400" cy="66900"/>
              </a:xfrm>
              <a:prstGeom prst="rect">
                <a:avLst/>
              </a:prstGeom>
              <a:solidFill>
                <a:srgbClr val="F6B6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66" name="Shape 166"/>
              <p:cNvSpPr/>
              <p:nvPr/>
            </p:nvSpPr>
            <p:spPr>
              <a:xfrm>
                <a:off x="1905000" y="5715000"/>
                <a:ext cx="227100" cy="42300"/>
              </a:xfrm>
              <a:prstGeom prst="rect">
                <a:avLst/>
              </a:prstGeom>
              <a:solidFill>
                <a:srgbClr val="F48F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67" name="Shape 167"/>
              <p:cNvSpPr/>
              <p:nvPr/>
            </p:nvSpPr>
            <p:spPr>
              <a:xfrm>
                <a:off x="1905000" y="5757332"/>
                <a:ext cx="227100" cy="66900"/>
              </a:xfrm>
              <a:prstGeom prst="rect">
                <a:avLst/>
              </a:prstGeom>
              <a:solidFill>
                <a:srgbClr val="EB660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68" name="Shape 168"/>
              <p:cNvSpPr/>
              <p:nvPr/>
            </p:nvSpPr>
            <p:spPr>
              <a:xfrm>
                <a:off x="2176461" y="5824246"/>
                <a:ext cx="117300" cy="163800"/>
              </a:xfrm>
              <a:prstGeom prst="rect">
                <a:avLst/>
              </a:prstGeom>
              <a:solidFill>
                <a:srgbClr val="F3BF0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69" name="Shape 169"/>
              <p:cNvSpPr/>
              <p:nvPr/>
            </p:nvSpPr>
            <p:spPr>
              <a:xfrm>
                <a:off x="2176461" y="5988117"/>
                <a:ext cx="117300" cy="108000"/>
              </a:xfrm>
              <a:prstGeom prst="rect">
                <a:avLst/>
              </a:prstGeom>
              <a:solidFill>
                <a:srgbClr val="E9340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0" name="Shape 170"/>
              <p:cNvSpPr/>
              <p:nvPr/>
            </p:nvSpPr>
            <p:spPr>
              <a:xfrm>
                <a:off x="2132171" y="5824246"/>
                <a:ext cx="44400" cy="163800"/>
              </a:xfrm>
              <a:prstGeom prst="rect">
                <a:avLst/>
              </a:prstGeom>
              <a:solidFill>
                <a:srgbClr val="EA880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1" name="Shape 171"/>
              <p:cNvSpPr/>
              <p:nvPr/>
            </p:nvSpPr>
            <p:spPr>
              <a:xfrm>
                <a:off x="2132171" y="5988117"/>
                <a:ext cx="44400" cy="108000"/>
              </a:xfrm>
              <a:prstGeom prst="rect">
                <a:avLst/>
              </a:prstGeom>
              <a:solidFill>
                <a:srgbClr val="E0250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2" name="Shape 172"/>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3" name="Shape 173"/>
              <p:cNvSpPr/>
              <p:nvPr/>
            </p:nvSpPr>
            <p:spPr>
              <a:xfrm>
                <a:off x="2046446" y="5988117"/>
                <a:ext cx="85800" cy="108000"/>
              </a:xfrm>
              <a:prstGeom prst="rect">
                <a:avLst/>
              </a:prstGeom>
              <a:solidFill>
                <a:srgbClr val="D614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4" name="Shape 174"/>
              <p:cNvSpPr/>
              <p:nvPr/>
            </p:nvSpPr>
            <p:spPr>
              <a:xfrm>
                <a:off x="1905000" y="5933494"/>
                <a:ext cx="141300" cy="54600"/>
              </a:xfrm>
              <a:prstGeom prst="rect">
                <a:avLst/>
              </a:prstGeom>
              <a:solidFill>
                <a:srgbClr val="C93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5" name="Shape 175"/>
              <p:cNvSpPr/>
              <p:nvPr/>
            </p:nvSpPr>
            <p:spPr>
              <a:xfrm>
                <a:off x="1905000" y="5988117"/>
                <a:ext cx="141300" cy="108000"/>
              </a:xfrm>
              <a:prstGeom prst="rect">
                <a:avLst/>
              </a:prstGeom>
              <a:solidFill>
                <a:srgbClr val="C01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6" name="Shape 176"/>
              <p:cNvSpPr/>
              <p:nvPr/>
            </p:nvSpPr>
            <p:spPr>
              <a:xfrm>
                <a:off x="2293619" y="5988117"/>
                <a:ext cx="57300" cy="108000"/>
              </a:xfrm>
              <a:prstGeom prst="rect">
                <a:avLst/>
              </a:prstGeom>
              <a:solidFill>
                <a:srgbClr val="F445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7" name="Shape 177"/>
              <p:cNvSpPr/>
              <p:nvPr/>
            </p:nvSpPr>
            <p:spPr>
              <a:xfrm>
                <a:off x="2132171" y="5757332"/>
                <a:ext cx="44400" cy="66900"/>
              </a:xfrm>
              <a:prstGeom prst="rect">
                <a:avLst/>
              </a:prstGeom>
              <a:solidFill>
                <a:srgbClr val="F6B6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8" name="Shape 178"/>
              <p:cNvSpPr/>
              <p:nvPr/>
            </p:nvSpPr>
            <p:spPr>
              <a:xfrm>
                <a:off x="1905000" y="5715000"/>
                <a:ext cx="227100" cy="42300"/>
              </a:xfrm>
              <a:prstGeom prst="rect">
                <a:avLst/>
              </a:prstGeom>
              <a:solidFill>
                <a:srgbClr val="F48F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79" name="Shape 179"/>
              <p:cNvSpPr/>
              <p:nvPr/>
            </p:nvSpPr>
            <p:spPr>
              <a:xfrm>
                <a:off x="1905000" y="5757332"/>
                <a:ext cx="227100" cy="66900"/>
              </a:xfrm>
              <a:prstGeom prst="rect">
                <a:avLst/>
              </a:prstGeom>
              <a:solidFill>
                <a:srgbClr val="EB660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0" name="Shape 180"/>
              <p:cNvSpPr/>
              <p:nvPr/>
            </p:nvSpPr>
            <p:spPr>
              <a:xfrm>
                <a:off x="2176461" y="5824246"/>
                <a:ext cx="117300" cy="163800"/>
              </a:xfrm>
              <a:prstGeom prst="rect">
                <a:avLst/>
              </a:prstGeom>
              <a:solidFill>
                <a:srgbClr val="F3BF0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1" name="Shape 181"/>
              <p:cNvSpPr/>
              <p:nvPr/>
            </p:nvSpPr>
            <p:spPr>
              <a:xfrm>
                <a:off x="2176461" y="5988117"/>
                <a:ext cx="117300" cy="108000"/>
              </a:xfrm>
              <a:prstGeom prst="rect">
                <a:avLst/>
              </a:prstGeom>
              <a:solidFill>
                <a:srgbClr val="E9340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2" name="Shape 182"/>
              <p:cNvSpPr/>
              <p:nvPr/>
            </p:nvSpPr>
            <p:spPr>
              <a:xfrm>
                <a:off x="2132171" y="5824246"/>
                <a:ext cx="44400" cy="163800"/>
              </a:xfrm>
              <a:prstGeom prst="rect">
                <a:avLst/>
              </a:prstGeom>
              <a:solidFill>
                <a:srgbClr val="EA880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3" name="Shape 183"/>
              <p:cNvSpPr/>
              <p:nvPr/>
            </p:nvSpPr>
            <p:spPr>
              <a:xfrm>
                <a:off x="2132171" y="5988117"/>
                <a:ext cx="44400" cy="108000"/>
              </a:xfrm>
              <a:prstGeom prst="rect">
                <a:avLst/>
              </a:prstGeom>
              <a:solidFill>
                <a:srgbClr val="E0250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4" name="Shape 184"/>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5" name="Shape 185"/>
              <p:cNvSpPr/>
              <p:nvPr/>
            </p:nvSpPr>
            <p:spPr>
              <a:xfrm>
                <a:off x="2046446" y="5988117"/>
                <a:ext cx="85800" cy="108000"/>
              </a:xfrm>
              <a:prstGeom prst="rect">
                <a:avLst/>
              </a:prstGeom>
              <a:solidFill>
                <a:srgbClr val="D614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6" name="Shape 186"/>
              <p:cNvSpPr/>
              <p:nvPr/>
            </p:nvSpPr>
            <p:spPr>
              <a:xfrm>
                <a:off x="1905000" y="5933494"/>
                <a:ext cx="141300" cy="54600"/>
              </a:xfrm>
              <a:prstGeom prst="rect">
                <a:avLst/>
              </a:prstGeom>
              <a:solidFill>
                <a:srgbClr val="C93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7" name="Shape 187"/>
              <p:cNvSpPr/>
              <p:nvPr/>
            </p:nvSpPr>
            <p:spPr>
              <a:xfrm>
                <a:off x="1905000" y="5988117"/>
                <a:ext cx="141300" cy="108000"/>
              </a:xfrm>
              <a:prstGeom prst="rect">
                <a:avLst/>
              </a:prstGeom>
              <a:solidFill>
                <a:srgbClr val="C01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grpSp>
        <p:grpSp>
          <p:nvGrpSpPr>
            <p:cNvPr id="188" name="Shape 188"/>
            <p:cNvGrpSpPr/>
            <p:nvPr/>
          </p:nvGrpSpPr>
          <p:grpSpPr>
            <a:xfrm>
              <a:off x="518031" y="978680"/>
              <a:ext cx="4572004" cy="2667395"/>
              <a:chOff x="518031" y="978680"/>
              <a:chExt cx="4572004" cy="2667395"/>
            </a:xfrm>
          </p:grpSpPr>
          <p:sp>
            <p:nvSpPr>
              <p:cNvPr id="189" name="Shape 189"/>
              <p:cNvSpPr/>
              <p:nvPr/>
            </p:nvSpPr>
            <p:spPr>
              <a:xfrm>
                <a:off x="3295650" y="978680"/>
                <a:ext cx="1143000" cy="263100"/>
              </a:xfrm>
              <a:prstGeom prst="rect">
                <a:avLst/>
              </a:prstGeom>
              <a:solidFill>
                <a:srgbClr val="A1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90" name="Shape 190"/>
              <p:cNvSpPr/>
              <p:nvPr/>
            </p:nvSpPr>
            <p:spPr>
              <a:xfrm>
                <a:off x="518031" y="1922793"/>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grpSp>
      </p:grpSp>
      <p:sp>
        <p:nvSpPr>
          <p:cNvPr id="191" name="Shape 19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Two and Left Text">
  <p:cSld name="Content: Two and Left Text">
    <p:spTree>
      <p:nvGrpSpPr>
        <p:cNvPr id="1" name="Shape 780"/>
        <p:cNvGrpSpPr/>
        <p:nvPr/>
      </p:nvGrpSpPr>
      <p:grpSpPr>
        <a:xfrm>
          <a:off x="0" y="0"/>
          <a:ext cx="0" cy="0"/>
          <a:chOff x="0" y="0"/>
          <a:chExt cx="0" cy="0"/>
        </a:xfrm>
      </p:grpSpPr>
      <p:sp>
        <p:nvSpPr>
          <p:cNvPr id="781" name="Shape 781"/>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782" name="Shape 782"/>
          <p:cNvSpPr txBox="1">
            <a:spLocks noGrp="1"/>
          </p:cNvSpPr>
          <p:nvPr>
            <p:ph type="body" idx="1"/>
          </p:nvPr>
        </p:nvSpPr>
        <p:spPr>
          <a:xfrm>
            <a:off x="6019800" y="1314450"/>
            <a:ext cx="2590800" cy="16002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83" name="Shape 783"/>
          <p:cNvSpPr txBox="1">
            <a:spLocks noGrp="1"/>
          </p:cNvSpPr>
          <p:nvPr>
            <p:ph type="body" idx="2"/>
          </p:nvPr>
        </p:nvSpPr>
        <p:spPr>
          <a:xfrm>
            <a:off x="6019800" y="3028950"/>
            <a:ext cx="2590800" cy="16002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84" name="Shape 784"/>
          <p:cNvSpPr txBox="1">
            <a:spLocks noGrp="1"/>
          </p:cNvSpPr>
          <p:nvPr>
            <p:ph type="body" idx="3"/>
          </p:nvPr>
        </p:nvSpPr>
        <p:spPr>
          <a:xfrm>
            <a:off x="533400" y="1314450"/>
            <a:ext cx="53340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85" name="Shape 785"/>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786" name="Shape 786"/>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787" name="Shape 787"/>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788" name="Shape 788"/>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89" name="Shape 789"/>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Two and Right Text">
  <p:cSld name="Content: Two and Right Text">
    <p:spTree>
      <p:nvGrpSpPr>
        <p:cNvPr id="1" name="Shape 790"/>
        <p:cNvGrpSpPr/>
        <p:nvPr/>
      </p:nvGrpSpPr>
      <p:grpSpPr>
        <a:xfrm>
          <a:off x="0" y="0"/>
          <a:ext cx="0" cy="0"/>
          <a:chOff x="0" y="0"/>
          <a:chExt cx="0" cy="0"/>
        </a:xfrm>
      </p:grpSpPr>
      <p:sp>
        <p:nvSpPr>
          <p:cNvPr id="791" name="Shape 791"/>
          <p:cNvSpPr txBox="1">
            <a:spLocks noGrp="1"/>
          </p:cNvSpPr>
          <p:nvPr>
            <p:ph type="body" idx="1"/>
          </p:nvPr>
        </p:nvSpPr>
        <p:spPr>
          <a:xfrm>
            <a:off x="533400" y="1314450"/>
            <a:ext cx="2590800" cy="16002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92" name="Shape 792"/>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793" name="Shape 793"/>
          <p:cNvSpPr txBox="1">
            <a:spLocks noGrp="1"/>
          </p:cNvSpPr>
          <p:nvPr>
            <p:ph type="body" idx="2"/>
          </p:nvPr>
        </p:nvSpPr>
        <p:spPr>
          <a:xfrm>
            <a:off x="533400" y="3028950"/>
            <a:ext cx="2590800" cy="16002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94" name="Shape 794"/>
          <p:cNvSpPr txBox="1">
            <a:spLocks noGrp="1"/>
          </p:cNvSpPr>
          <p:nvPr>
            <p:ph type="body" idx="3"/>
          </p:nvPr>
        </p:nvSpPr>
        <p:spPr>
          <a:xfrm>
            <a:off x="3276600" y="1314450"/>
            <a:ext cx="53340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795" name="Shape 795"/>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796" name="Shape 796"/>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797" name="Shape 797"/>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798" name="Shape 798"/>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799" name="Shape 799"/>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One with Impact">
  <p:cSld name="Content: One with Impact">
    <p:spTree>
      <p:nvGrpSpPr>
        <p:cNvPr id="1" name="Shape 800"/>
        <p:cNvGrpSpPr/>
        <p:nvPr/>
      </p:nvGrpSpPr>
      <p:grpSpPr>
        <a:xfrm>
          <a:off x="0" y="0"/>
          <a:ext cx="0" cy="0"/>
          <a:chOff x="0" y="0"/>
          <a:chExt cx="0" cy="0"/>
        </a:xfrm>
      </p:grpSpPr>
      <p:sp>
        <p:nvSpPr>
          <p:cNvPr id="801" name="Shape 801"/>
          <p:cNvSpPr txBox="1">
            <a:spLocks noGrp="1"/>
          </p:cNvSpPr>
          <p:nvPr>
            <p:ph type="title"/>
          </p:nvPr>
        </p:nvSpPr>
        <p:spPr>
          <a:xfrm>
            <a:off x="3276600" y="514350"/>
            <a:ext cx="53340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802" name="Shape 802"/>
          <p:cNvSpPr txBox="1">
            <a:spLocks noGrp="1"/>
          </p:cNvSpPr>
          <p:nvPr>
            <p:ph type="body" idx="1"/>
          </p:nvPr>
        </p:nvSpPr>
        <p:spPr>
          <a:xfrm>
            <a:off x="3276600" y="1314450"/>
            <a:ext cx="53340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803" name="Shape 803"/>
          <p:cNvSpPr txBox="1">
            <a:spLocks noGrp="1"/>
          </p:cNvSpPr>
          <p:nvPr>
            <p:ph type="body" idx="2"/>
          </p:nvPr>
        </p:nvSpPr>
        <p:spPr>
          <a:xfrm>
            <a:off x="533400" y="1314450"/>
            <a:ext cx="2590800" cy="15981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800"/>
              <a:buFont typeface="Georgia"/>
              <a:buNone/>
              <a:defRPr sz="1800" b="1" i="1" u="none" strike="noStrike" cap="none">
                <a:solidFill>
                  <a:schemeClr val="dk2"/>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804" name="Shape 804"/>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805" name="Shape 805"/>
          <p:cNvCxnSpPr/>
          <p:nvPr/>
        </p:nvCxnSpPr>
        <p:spPr>
          <a:xfrm rot="10800000" flipH="1">
            <a:off x="3124201" y="457199"/>
            <a:ext cx="5486400" cy="114300"/>
          </a:xfrm>
          <a:prstGeom prst="bentConnector2">
            <a:avLst/>
          </a:prstGeom>
          <a:noFill/>
          <a:ln w="12700" cap="flat" cmpd="sng">
            <a:solidFill>
              <a:schemeClr val="dk2"/>
            </a:solidFill>
            <a:prstDash val="solid"/>
            <a:round/>
            <a:headEnd type="none" w="sm" len="sm"/>
            <a:tailEnd type="none" w="sm" len="sm"/>
          </a:ln>
        </p:spPr>
      </p:cxnSp>
      <p:sp>
        <p:nvSpPr>
          <p:cNvPr id="806" name="Shape 806"/>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07" name="Shape 807"/>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08" name="Shape 808"/>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ver Only">
  <p:cSld name="Cover Only">
    <p:spTree>
      <p:nvGrpSpPr>
        <p:cNvPr id="1" name="Shape 809"/>
        <p:cNvGrpSpPr/>
        <p:nvPr/>
      </p:nvGrpSpPr>
      <p:grpSpPr>
        <a:xfrm>
          <a:off x="0" y="0"/>
          <a:ext cx="0" cy="0"/>
          <a:chOff x="0" y="0"/>
          <a:chExt cx="0" cy="0"/>
        </a:xfrm>
      </p:grpSpPr>
      <p:sp>
        <p:nvSpPr>
          <p:cNvPr id="810" name="Shape 810"/>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811" name="Shape 811"/>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812" name="Shape 812"/>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813" name="Shape 813"/>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14" name="Shape 814"/>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15" name="Shape 815"/>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Empty no Footer">
  <p:cSld name="Empty no Footer">
    <p:spTree>
      <p:nvGrpSpPr>
        <p:cNvPr id="1" name="Shape 81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817"/>
        <p:cNvGrpSpPr/>
        <p:nvPr/>
      </p:nvGrpSpPr>
      <p:grpSpPr>
        <a:xfrm>
          <a:off x="0" y="0"/>
          <a:ext cx="0" cy="0"/>
          <a:chOff x="0" y="0"/>
          <a:chExt cx="0" cy="0"/>
        </a:xfrm>
      </p:grpSpPr>
      <p:sp>
        <p:nvSpPr>
          <p:cNvPr id="818" name="Shape 818"/>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19" name="Shape 819"/>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20" name="Shape 820"/>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21" name="Shape 821"/>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822"/>
        <p:cNvGrpSpPr/>
        <p:nvPr/>
      </p:nvGrpSpPr>
      <p:grpSpPr>
        <a:xfrm>
          <a:off x="0" y="0"/>
          <a:ext cx="0" cy="0"/>
          <a:chOff x="0" y="0"/>
          <a:chExt cx="0" cy="0"/>
        </a:xfrm>
      </p:grpSpPr>
      <p:sp>
        <p:nvSpPr>
          <p:cNvPr id="823" name="Shape 823"/>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cxnSp>
        <p:nvCxnSpPr>
          <p:cNvPr id="824" name="Shape 824"/>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825" name="Shape 825"/>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26" name="Shape 826"/>
          <p:cNvSpPr txBox="1">
            <a:spLocks noGrp="1"/>
          </p:cNvSpPr>
          <p:nvPr>
            <p:ph type="body" idx="1"/>
          </p:nvPr>
        </p:nvSpPr>
        <p:spPr>
          <a:xfrm>
            <a:off x="533400" y="1314450"/>
            <a:ext cx="80772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2400"/>
              <a:buFont typeface="Georgia"/>
              <a:buNone/>
              <a:defRPr sz="2400" b="0" i="0" u="none" strike="noStrike" cap="none">
                <a:solidFill>
                  <a:schemeClr val="dk2"/>
                </a:solidFill>
                <a:latin typeface="Georgia"/>
                <a:ea typeface="Georgia"/>
                <a:cs typeface="Georgia"/>
                <a:sym typeface="Georgia"/>
              </a:defRPr>
            </a:lvl1pPr>
            <a:lvl2pPr marL="914400" marR="0" lvl="1" indent="-381000" algn="l" rtl="0">
              <a:lnSpc>
                <a:spcPct val="100000"/>
              </a:lnSpc>
              <a:spcBef>
                <a:spcPts val="700"/>
              </a:spcBef>
              <a:spcAft>
                <a:spcPts val="0"/>
              </a:spcAft>
              <a:buClr>
                <a:schemeClr val="dk2"/>
              </a:buClr>
              <a:buSzPts val="2400"/>
              <a:buFont typeface="Georgia"/>
              <a:buChar char="•"/>
              <a:defRPr sz="2400" b="0" i="0" u="none" strike="noStrike" cap="none">
                <a:solidFill>
                  <a:schemeClr val="dk2"/>
                </a:solidFill>
                <a:latin typeface="Georgia"/>
                <a:ea typeface="Georgia"/>
                <a:cs typeface="Georgia"/>
                <a:sym typeface="Georgia"/>
              </a:defRPr>
            </a:lvl2pPr>
            <a:lvl3pPr marL="1371600" marR="0" lvl="2" indent="-381000" algn="l" rtl="0">
              <a:lnSpc>
                <a:spcPct val="100000"/>
              </a:lnSpc>
              <a:spcBef>
                <a:spcPts val="700"/>
              </a:spcBef>
              <a:spcAft>
                <a:spcPts val="0"/>
              </a:spcAft>
              <a:buClr>
                <a:schemeClr val="dk2"/>
              </a:buClr>
              <a:buSzPts val="2400"/>
              <a:buFont typeface="Georgia"/>
              <a:buChar char="-"/>
              <a:defRPr sz="2400" b="0" i="0" u="none" strike="noStrike" cap="none">
                <a:solidFill>
                  <a:schemeClr val="dk2"/>
                </a:solidFill>
                <a:latin typeface="Georgia"/>
                <a:ea typeface="Georgia"/>
                <a:cs typeface="Georgia"/>
                <a:sym typeface="Georgia"/>
              </a:defRPr>
            </a:lvl3pPr>
            <a:lvl4pPr marL="1828800" marR="0" lvl="3" indent="-381000" algn="l" rtl="0">
              <a:lnSpc>
                <a:spcPct val="100000"/>
              </a:lnSpc>
              <a:spcBef>
                <a:spcPts val="700"/>
              </a:spcBef>
              <a:spcAft>
                <a:spcPts val="0"/>
              </a:spcAft>
              <a:buClr>
                <a:schemeClr val="dk2"/>
              </a:buClr>
              <a:buSzPts val="2400"/>
              <a:buFont typeface="Georgia"/>
              <a:buChar char="◦"/>
              <a:defRPr sz="2400" b="0" i="0" u="none" strike="noStrike" cap="none">
                <a:solidFill>
                  <a:schemeClr val="dk2"/>
                </a:solidFill>
                <a:latin typeface="Georgia"/>
                <a:ea typeface="Georgia"/>
                <a:cs typeface="Georgia"/>
                <a:sym typeface="Georgia"/>
              </a:defRPr>
            </a:lvl4pPr>
            <a:lvl5pPr marL="2286000" marR="0" lvl="4" indent="-381000" algn="l" rtl="0">
              <a:lnSpc>
                <a:spcPct val="100000"/>
              </a:lnSpc>
              <a:spcBef>
                <a:spcPts val="700"/>
              </a:spcBef>
              <a:spcAft>
                <a:spcPts val="0"/>
              </a:spcAft>
              <a:buClr>
                <a:schemeClr val="dk2"/>
              </a:buClr>
              <a:buSzPts val="2400"/>
              <a:buFont typeface="Georgia"/>
              <a:buChar char="›"/>
              <a:defRPr sz="2400" b="0" i="0" u="none" strike="noStrike" cap="none">
                <a:solidFill>
                  <a:schemeClr val="dk2"/>
                </a:solidFill>
                <a:latin typeface="Georgia"/>
                <a:ea typeface="Georgia"/>
                <a:cs typeface="Georgia"/>
                <a:sym typeface="Georgia"/>
              </a:defRPr>
            </a:lvl5pPr>
            <a:lvl6pPr marL="2743200" marR="0" lvl="5" indent="-381000" algn="l" rtl="0">
              <a:lnSpc>
                <a:spcPct val="100000"/>
              </a:lnSpc>
              <a:spcBef>
                <a:spcPts val="700"/>
              </a:spcBef>
              <a:spcAft>
                <a:spcPts val="0"/>
              </a:spcAft>
              <a:buClr>
                <a:schemeClr val="dk2"/>
              </a:buClr>
              <a:buSzPts val="2400"/>
              <a:buFont typeface="Georgia"/>
              <a:buAutoNum type="arabicPeriod"/>
              <a:defRPr sz="2400" b="0" i="0" u="none" strike="noStrike" cap="none">
                <a:solidFill>
                  <a:schemeClr val="dk2"/>
                </a:solidFill>
                <a:latin typeface="Georgia"/>
                <a:ea typeface="Georgia"/>
                <a:cs typeface="Georgia"/>
                <a:sym typeface="Georgia"/>
              </a:defRPr>
            </a:lvl6pPr>
            <a:lvl7pPr marL="3200400" marR="0" lvl="6" indent="-381000" algn="l" rtl="0">
              <a:lnSpc>
                <a:spcPct val="100000"/>
              </a:lnSpc>
              <a:spcBef>
                <a:spcPts val="700"/>
              </a:spcBef>
              <a:spcAft>
                <a:spcPts val="0"/>
              </a:spcAft>
              <a:buClr>
                <a:schemeClr val="dk2"/>
              </a:buClr>
              <a:buSzPts val="2400"/>
              <a:buFont typeface="Georgia"/>
              <a:buAutoNum type="alphaLcPeriod"/>
              <a:defRPr sz="2400" b="0" i="0" u="none" strike="noStrike" cap="none">
                <a:solidFill>
                  <a:schemeClr val="dk2"/>
                </a:solidFill>
                <a:latin typeface="Georgia"/>
                <a:ea typeface="Georgia"/>
                <a:cs typeface="Georgia"/>
                <a:sym typeface="Georgia"/>
              </a:defRPr>
            </a:lvl7pPr>
            <a:lvl8pPr marL="3657600" marR="0" lvl="7" indent="-228600" algn="l" rtl="0">
              <a:lnSpc>
                <a:spcPct val="100000"/>
              </a:lnSpc>
              <a:spcBef>
                <a:spcPts val="700"/>
              </a:spcBef>
              <a:spcAft>
                <a:spcPts val="0"/>
              </a:spcAft>
              <a:buClr>
                <a:schemeClr val="dk2"/>
              </a:buClr>
              <a:buSzPts val="2400"/>
              <a:buFont typeface="Georgia"/>
              <a:buNone/>
              <a:defRPr sz="2400" b="0" i="0" u="none" strike="noStrike" cap="none">
                <a:solidFill>
                  <a:schemeClr val="dk2"/>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2400"/>
              <a:buFont typeface="Arial"/>
              <a:buNone/>
              <a:defRPr sz="2400" b="1" i="0" u="none" strike="noStrike" cap="none">
                <a:solidFill>
                  <a:schemeClr val="dk2"/>
                </a:solidFill>
                <a:latin typeface="Georgia"/>
                <a:ea typeface="Georgia"/>
                <a:cs typeface="Georgia"/>
                <a:sym typeface="Georgia"/>
              </a:defRPr>
            </a:lvl9pPr>
          </a:lstStyle>
          <a:p>
            <a:endParaRPr/>
          </a:p>
        </p:txBody>
      </p:sp>
      <p:sp>
        <p:nvSpPr>
          <p:cNvPr id="827" name="Shape 827"/>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28" name="Shape 828"/>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29" name="Shape 829"/>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Key point: Colour" type="obj">
  <p:cSld name="OBJECT">
    <p:bg>
      <p:bgPr>
        <a:solidFill>
          <a:schemeClr val="dk2"/>
        </a:solidFill>
        <a:effectLst/>
      </p:bgPr>
    </p:bg>
    <p:spTree>
      <p:nvGrpSpPr>
        <p:cNvPr id="1" name="Shape 830"/>
        <p:cNvGrpSpPr/>
        <p:nvPr/>
      </p:nvGrpSpPr>
      <p:grpSpPr>
        <a:xfrm>
          <a:off x="0" y="0"/>
          <a:ext cx="0" cy="0"/>
          <a:chOff x="0" y="0"/>
          <a:chExt cx="0" cy="0"/>
        </a:xfrm>
      </p:grpSpPr>
      <p:sp>
        <p:nvSpPr>
          <p:cNvPr id="831" name="Shape 831"/>
          <p:cNvSpPr txBox="1">
            <a:spLocks noGrp="1"/>
          </p:cNvSpPr>
          <p:nvPr>
            <p:ph type="title"/>
          </p:nvPr>
        </p:nvSpPr>
        <p:spPr>
          <a:xfrm>
            <a:off x="533400"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lt1"/>
              </a:buClr>
              <a:buSzPts val="1800"/>
              <a:buFont typeface="Georgia"/>
              <a:buNone/>
              <a:defRPr sz="1800" b="1" i="1"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832" name="Shape 832"/>
          <p:cNvSpPr txBox="1">
            <a:spLocks noGrp="1"/>
          </p:cNvSpPr>
          <p:nvPr>
            <p:ph type="body" idx="1"/>
          </p:nvPr>
        </p:nvSpPr>
        <p:spPr>
          <a:xfrm>
            <a:off x="533400" y="1314450"/>
            <a:ext cx="8077200" cy="3314700"/>
          </a:xfrm>
          <a:prstGeom prst="rect">
            <a:avLst/>
          </a:prstGeom>
          <a:noFill/>
          <a:ln>
            <a:noFill/>
          </a:ln>
        </p:spPr>
        <p:txBody>
          <a:bodyPr spcFirstLastPara="1" wrap="square" lIns="68550" tIns="68550" rIns="68550" bIns="68550" anchor="t" anchorCtr="0"/>
          <a:lstStyle>
            <a:lvl1pPr marL="457200" marR="0" lvl="0" indent="-228600" algn="l" rtl="0">
              <a:lnSpc>
                <a:spcPct val="112500"/>
              </a:lnSpc>
              <a:spcBef>
                <a:spcPts val="0"/>
              </a:spcBef>
              <a:spcAft>
                <a:spcPts val="0"/>
              </a:spcAft>
              <a:buClr>
                <a:schemeClr val="dk1"/>
              </a:buClr>
              <a:buSzPts val="2400"/>
              <a:buFont typeface="Georgia"/>
              <a:buNone/>
              <a:defRPr sz="2400" b="0" i="0" u="none" strike="noStrike" cap="none">
                <a:solidFill>
                  <a:schemeClr val="lt1"/>
                </a:solidFill>
                <a:latin typeface="Georgia"/>
                <a:ea typeface="Georgia"/>
                <a:cs typeface="Georgia"/>
                <a:sym typeface="Georgia"/>
              </a:defRPr>
            </a:lvl1pPr>
            <a:lvl2pPr marL="914400" marR="0" lvl="1" indent="-381000" algn="l" rtl="0">
              <a:lnSpc>
                <a:spcPct val="112500"/>
              </a:lnSpc>
              <a:spcBef>
                <a:spcPts val="400"/>
              </a:spcBef>
              <a:spcAft>
                <a:spcPts val="0"/>
              </a:spcAft>
              <a:buClr>
                <a:schemeClr val="lt1"/>
              </a:buClr>
              <a:buSzPts val="2400"/>
              <a:buFont typeface="Georgia"/>
              <a:buChar char="•"/>
              <a:defRPr sz="2400" b="0" i="0" u="none" strike="noStrike" cap="none">
                <a:solidFill>
                  <a:schemeClr val="lt1"/>
                </a:solidFill>
                <a:latin typeface="Georgia"/>
                <a:ea typeface="Georgia"/>
                <a:cs typeface="Georgia"/>
                <a:sym typeface="Georgia"/>
              </a:defRPr>
            </a:lvl2pPr>
            <a:lvl3pPr marL="1371600" marR="0" lvl="2" indent="-381000" algn="l" rtl="0">
              <a:lnSpc>
                <a:spcPct val="112500"/>
              </a:lnSpc>
              <a:spcBef>
                <a:spcPts val="400"/>
              </a:spcBef>
              <a:spcAft>
                <a:spcPts val="0"/>
              </a:spcAft>
              <a:buClr>
                <a:schemeClr val="lt1"/>
              </a:buClr>
              <a:buSzPts val="2400"/>
              <a:buFont typeface="Georgia"/>
              <a:buChar char="-"/>
              <a:defRPr sz="2400" b="0" i="0" u="none" strike="noStrike" cap="none">
                <a:solidFill>
                  <a:schemeClr val="lt1"/>
                </a:solidFill>
                <a:latin typeface="Georgia"/>
                <a:ea typeface="Georgia"/>
                <a:cs typeface="Georgia"/>
                <a:sym typeface="Georgia"/>
              </a:defRPr>
            </a:lvl3pPr>
            <a:lvl4pPr marL="1828800" marR="0" lvl="3" indent="-381000" algn="l" rtl="0">
              <a:lnSpc>
                <a:spcPct val="112500"/>
              </a:lnSpc>
              <a:spcBef>
                <a:spcPts val="400"/>
              </a:spcBef>
              <a:spcAft>
                <a:spcPts val="0"/>
              </a:spcAft>
              <a:buClr>
                <a:schemeClr val="lt1"/>
              </a:buClr>
              <a:buSzPts val="2400"/>
              <a:buFont typeface="Georgia"/>
              <a:buChar char="◦"/>
              <a:defRPr sz="2400" b="0" i="0" u="none" strike="noStrike" cap="none">
                <a:solidFill>
                  <a:schemeClr val="lt1"/>
                </a:solidFill>
                <a:latin typeface="Georgia"/>
                <a:ea typeface="Georgia"/>
                <a:cs typeface="Georgia"/>
                <a:sym typeface="Georgia"/>
              </a:defRPr>
            </a:lvl4pPr>
            <a:lvl5pPr marL="2286000" marR="0" lvl="4" indent="-381000" algn="l" rtl="0">
              <a:lnSpc>
                <a:spcPct val="112500"/>
              </a:lnSpc>
              <a:spcBef>
                <a:spcPts val="400"/>
              </a:spcBef>
              <a:spcAft>
                <a:spcPts val="0"/>
              </a:spcAft>
              <a:buClr>
                <a:schemeClr val="lt1"/>
              </a:buClr>
              <a:buSzPts val="2400"/>
              <a:buFont typeface="Georgia"/>
              <a:buChar char="›"/>
              <a:defRPr sz="2400" b="0" i="0" u="none" strike="noStrike" cap="none">
                <a:solidFill>
                  <a:schemeClr val="lt1"/>
                </a:solidFill>
                <a:latin typeface="Georgia"/>
                <a:ea typeface="Georgia"/>
                <a:cs typeface="Georgia"/>
                <a:sym typeface="Georgia"/>
              </a:defRPr>
            </a:lvl5pPr>
            <a:lvl6pPr marL="2743200" marR="0" lvl="5" indent="-228600" algn="l" rtl="0">
              <a:lnSpc>
                <a:spcPct val="128571"/>
              </a:lnSpc>
              <a:spcBef>
                <a:spcPts val="400"/>
              </a:spcBef>
              <a:spcAft>
                <a:spcPts val="0"/>
              </a:spcAft>
              <a:buClr>
                <a:schemeClr val="lt1"/>
              </a:buClr>
              <a:buSzPts val="2100"/>
              <a:buFont typeface="Arial"/>
              <a:buNone/>
              <a:defRPr sz="2100" b="0" i="0" u="none" strike="noStrike" cap="none">
                <a:solidFill>
                  <a:schemeClr val="lt1"/>
                </a:solidFill>
                <a:latin typeface="Georgia"/>
                <a:ea typeface="Georgia"/>
                <a:cs typeface="Georgia"/>
                <a:sym typeface="Georgia"/>
              </a:defRPr>
            </a:lvl6pPr>
            <a:lvl7pPr marL="3200400" marR="0" lvl="6" indent="-361950" algn="l" rtl="0">
              <a:lnSpc>
                <a:spcPct val="100000"/>
              </a:lnSpc>
              <a:spcBef>
                <a:spcPts val="0"/>
              </a:spcBef>
              <a:spcAft>
                <a:spcPts val="0"/>
              </a:spcAft>
              <a:buClr>
                <a:schemeClr val="lt1"/>
              </a:buClr>
              <a:buSzPts val="2100"/>
              <a:buFont typeface="Georgia"/>
              <a:buAutoNum type="alphaLcPeriod"/>
              <a:defRPr sz="2100" b="0" i="0" u="none" strike="noStrike" cap="none">
                <a:solidFill>
                  <a:schemeClr val="lt1"/>
                </a:solidFill>
                <a:latin typeface="Georgia"/>
                <a:ea typeface="Georgia"/>
                <a:cs typeface="Georgia"/>
                <a:sym typeface="Georgia"/>
              </a:defRPr>
            </a:lvl7pPr>
            <a:lvl8pPr marL="3657600" marR="0" lvl="7" indent="-361950" algn="l" rtl="0">
              <a:lnSpc>
                <a:spcPct val="128571"/>
              </a:lnSpc>
              <a:spcBef>
                <a:spcPts val="700"/>
              </a:spcBef>
              <a:spcAft>
                <a:spcPts val="0"/>
              </a:spcAft>
              <a:buClr>
                <a:schemeClr val="lt1"/>
              </a:buClr>
              <a:buSzPts val="2100"/>
              <a:buFont typeface="Georgia"/>
              <a:buAutoNum type="romanLcPeriod"/>
              <a:defRPr sz="2100" b="0" i="0" u="none" strike="noStrike" cap="none">
                <a:solidFill>
                  <a:schemeClr val="lt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lt1"/>
              </a:buClr>
              <a:buSzPts val="2100"/>
              <a:buFont typeface="Arial"/>
              <a:buNone/>
              <a:defRPr sz="2100" b="1" i="0" u="none" strike="noStrike" cap="none">
                <a:solidFill>
                  <a:schemeClr val="lt1"/>
                </a:solidFill>
                <a:latin typeface="Georgia"/>
                <a:ea typeface="Georgia"/>
                <a:cs typeface="Georgia"/>
                <a:sym typeface="Georgia"/>
              </a:defRPr>
            </a:lvl9pPr>
          </a:lstStyle>
          <a:p>
            <a:endParaRPr/>
          </a:p>
        </p:txBody>
      </p:sp>
      <p:sp>
        <p:nvSpPr>
          <p:cNvPr id="833" name="Shape 833"/>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834" name="Shape 834"/>
          <p:cNvCxnSpPr/>
          <p:nvPr/>
        </p:nvCxnSpPr>
        <p:spPr>
          <a:xfrm rot="10800000" flipH="1">
            <a:off x="381001" y="457200"/>
            <a:ext cx="8229600" cy="114300"/>
          </a:xfrm>
          <a:prstGeom prst="bentConnector2">
            <a:avLst/>
          </a:prstGeom>
          <a:noFill/>
          <a:ln w="12700" cap="flat" cmpd="sng">
            <a:solidFill>
              <a:schemeClr val="lt1"/>
            </a:solidFill>
            <a:prstDash val="solid"/>
            <a:round/>
            <a:headEnd type="none" w="sm" len="sm"/>
            <a:tailEnd type="none" w="sm" len="sm"/>
          </a:ln>
        </p:spPr>
      </p:cxnSp>
      <p:sp>
        <p:nvSpPr>
          <p:cNvPr id="835" name="Shape 835"/>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36" name="Shape 836"/>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37" name="Shape 837"/>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Arial"/>
                <a:ea typeface="Arial"/>
                <a:cs typeface="Arial"/>
                <a:sym typeface="Arial"/>
              </a:rPr>
              <a:t>PwC</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533400" y="514352"/>
            <a:ext cx="8077200" cy="8001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840" name="Shape 840"/>
          <p:cNvSpPr txBox="1">
            <a:spLocks noGrp="1"/>
          </p:cNvSpPr>
          <p:nvPr>
            <p:ph type="subTitle" idx="1"/>
          </p:nvPr>
        </p:nvSpPr>
        <p:spPr>
          <a:xfrm>
            <a:off x="533400" y="1428751"/>
            <a:ext cx="8077200" cy="10287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ctr" rtl="0">
              <a:lnSpc>
                <a:spcPct val="100000"/>
              </a:lnSpc>
              <a:spcBef>
                <a:spcPts val="700"/>
              </a:spcBef>
              <a:spcAft>
                <a:spcPts val="0"/>
              </a:spcAft>
              <a:buClr>
                <a:schemeClr val="dk1"/>
              </a:buClr>
              <a:buSzPts val="1500"/>
              <a:buFont typeface="Georgia"/>
              <a:buNone/>
              <a:defRPr sz="1500" b="0" i="0" u="none" strike="noStrike" cap="none">
                <a:solidFill>
                  <a:srgbClr val="888888"/>
                </a:solidFill>
                <a:latin typeface="Georgia"/>
                <a:ea typeface="Georgia"/>
                <a:cs typeface="Georgia"/>
                <a:sym typeface="Georgia"/>
              </a:defRPr>
            </a:lvl2pPr>
            <a:lvl3pPr marR="0" lvl="2" algn="ctr" rtl="0">
              <a:lnSpc>
                <a:spcPct val="100000"/>
              </a:lnSpc>
              <a:spcBef>
                <a:spcPts val="700"/>
              </a:spcBef>
              <a:spcAft>
                <a:spcPts val="0"/>
              </a:spcAft>
              <a:buClr>
                <a:schemeClr val="dk1"/>
              </a:buClr>
              <a:buSzPts val="1500"/>
              <a:buFont typeface="Georgia"/>
              <a:buNone/>
              <a:defRPr sz="1500" b="0" i="0" u="none" strike="noStrike" cap="none">
                <a:solidFill>
                  <a:srgbClr val="888888"/>
                </a:solidFill>
                <a:latin typeface="Georgia"/>
                <a:ea typeface="Georgia"/>
                <a:cs typeface="Georgia"/>
                <a:sym typeface="Georgia"/>
              </a:defRPr>
            </a:lvl3pPr>
            <a:lvl4pPr marR="0" lvl="3" algn="ctr" rtl="0">
              <a:lnSpc>
                <a:spcPct val="100000"/>
              </a:lnSpc>
              <a:spcBef>
                <a:spcPts val="700"/>
              </a:spcBef>
              <a:spcAft>
                <a:spcPts val="0"/>
              </a:spcAft>
              <a:buClr>
                <a:schemeClr val="dk1"/>
              </a:buClr>
              <a:buSzPts val="1500"/>
              <a:buFont typeface="Georgia"/>
              <a:buNone/>
              <a:defRPr sz="1500" b="0" i="0" u="none" strike="noStrike" cap="none">
                <a:solidFill>
                  <a:srgbClr val="888888"/>
                </a:solidFill>
                <a:latin typeface="Georgia"/>
                <a:ea typeface="Georgia"/>
                <a:cs typeface="Georgia"/>
                <a:sym typeface="Georgia"/>
              </a:defRPr>
            </a:lvl4pPr>
            <a:lvl5pPr marR="0" lvl="4" algn="ctr" rtl="0">
              <a:lnSpc>
                <a:spcPct val="100000"/>
              </a:lnSpc>
              <a:spcBef>
                <a:spcPts val="700"/>
              </a:spcBef>
              <a:spcAft>
                <a:spcPts val="0"/>
              </a:spcAft>
              <a:buClr>
                <a:schemeClr val="dk1"/>
              </a:buClr>
              <a:buSzPts val="1500"/>
              <a:buFont typeface="Georgia"/>
              <a:buNone/>
              <a:defRPr sz="1500" b="0" i="0" u="none" strike="noStrike" cap="none">
                <a:solidFill>
                  <a:srgbClr val="888888"/>
                </a:solidFill>
                <a:latin typeface="Georgia"/>
                <a:ea typeface="Georgia"/>
                <a:cs typeface="Georgia"/>
                <a:sym typeface="Georgia"/>
              </a:defRPr>
            </a:lvl5pPr>
            <a:lvl6pPr marR="0" lvl="5" algn="ctr" rtl="0">
              <a:lnSpc>
                <a:spcPct val="100000"/>
              </a:lnSpc>
              <a:spcBef>
                <a:spcPts val="700"/>
              </a:spcBef>
              <a:spcAft>
                <a:spcPts val="0"/>
              </a:spcAft>
              <a:buClr>
                <a:schemeClr val="dk1"/>
              </a:buClr>
              <a:buSzPts val="1500"/>
              <a:buFont typeface="Georgia"/>
              <a:buNone/>
              <a:defRPr sz="1500" b="0" i="0" u="none" strike="noStrike" cap="none">
                <a:solidFill>
                  <a:srgbClr val="888888"/>
                </a:solidFill>
                <a:latin typeface="Georgia"/>
                <a:ea typeface="Georgia"/>
                <a:cs typeface="Georgia"/>
                <a:sym typeface="Georgia"/>
              </a:defRPr>
            </a:lvl6pPr>
            <a:lvl7pPr marR="0" lvl="6" algn="ctr" rtl="0">
              <a:lnSpc>
                <a:spcPct val="100000"/>
              </a:lnSpc>
              <a:spcBef>
                <a:spcPts val="700"/>
              </a:spcBef>
              <a:spcAft>
                <a:spcPts val="0"/>
              </a:spcAft>
              <a:buClr>
                <a:srgbClr val="888888"/>
              </a:buClr>
              <a:buSzPts val="1500"/>
              <a:buFont typeface="Georgia"/>
              <a:buNone/>
              <a:defRPr sz="1500" b="0" i="0" u="none" strike="noStrike" cap="none">
                <a:solidFill>
                  <a:srgbClr val="888888"/>
                </a:solidFill>
                <a:latin typeface="Georgia"/>
                <a:ea typeface="Georgia"/>
                <a:cs typeface="Georgia"/>
                <a:sym typeface="Georgia"/>
              </a:defRPr>
            </a:lvl7pPr>
            <a:lvl8pPr marR="0" lvl="7" algn="ctr" rtl="0">
              <a:lnSpc>
                <a:spcPct val="100000"/>
              </a:lnSpc>
              <a:spcBef>
                <a:spcPts val="700"/>
              </a:spcBef>
              <a:spcAft>
                <a:spcPts val="0"/>
              </a:spcAft>
              <a:buClr>
                <a:srgbClr val="888888"/>
              </a:buClr>
              <a:buSzPts val="1500"/>
              <a:buFont typeface="Georgia"/>
              <a:buNone/>
              <a:defRPr sz="1500" b="0" i="0" u="none" strike="noStrike" cap="none">
                <a:solidFill>
                  <a:srgbClr val="888888"/>
                </a:solidFill>
                <a:latin typeface="Georgia"/>
                <a:ea typeface="Georgia"/>
                <a:cs typeface="Georgia"/>
                <a:sym typeface="Georgia"/>
              </a:defRPr>
            </a:lvl8pPr>
            <a:lvl9pPr marR="0" lvl="8" algn="ctr" rtl="0">
              <a:lnSpc>
                <a:spcPct val="100000"/>
              </a:lnSpc>
              <a:spcBef>
                <a:spcPts val="700"/>
              </a:spcBef>
              <a:spcAft>
                <a:spcPts val="700"/>
              </a:spcAft>
              <a:buClr>
                <a:srgbClr val="888888"/>
              </a:buClr>
              <a:buSzPts val="1500"/>
              <a:buFont typeface="Arial"/>
              <a:buNone/>
              <a:defRPr sz="1500" b="1" i="0" u="none" strike="noStrike" cap="none">
                <a:solidFill>
                  <a:srgbClr val="888888"/>
                </a:solidFill>
                <a:latin typeface="Georgia"/>
                <a:ea typeface="Georgia"/>
                <a:cs typeface="Georgia"/>
                <a:sym typeface="Georgia"/>
              </a:defRPr>
            </a:lvl9pPr>
          </a:lstStyle>
          <a:p>
            <a:endParaRPr/>
          </a:p>
        </p:txBody>
      </p:sp>
      <p:sp>
        <p:nvSpPr>
          <p:cNvPr id="841" name="Shape 841"/>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842" name="Shape 842"/>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843" name="Shape 843"/>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44" name="Shape 844"/>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45" name="Shape 845"/>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dk1"/>
                </a:solidFill>
                <a:latin typeface="Arial"/>
                <a:ea typeface="Arial"/>
                <a:cs typeface="Arial"/>
                <a:sym typeface="Arial"/>
              </a:rPr>
              <a:t>PwC</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Divider: Colour">
  <p:cSld name="Section Divider: Colour">
    <p:bg>
      <p:bgPr>
        <a:solidFill>
          <a:schemeClr val="dk2"/>
        </a:solidFill>
        <a:effectLst/>
      </p:bgPr>
    </p:bg>
    <p:spTree>
      <p:nvGrpSpPr>
        <p:cNvPr id="1" name="Shape 846"/>
        <p:cNvGrpSpPr/>
        <p:nvPr/>
      </p:nvGrpSpPr>
      <p:grpSpPr>
        <a:xfrm>
          <a:off x="0" y="0"/>
          <a:ext cx="0" cy="0"/>
          <a:chOff x="0" y="0"/>
          <a:chExt cx="0" cy="0"/>
        </a:xfrm>
      </p:grpSpPr>
      <p:sp>
        <p:nvSpPr>
          <p:cNvPr id="847" name="Shape 847"/>
          <p:cNvSpPr txBox="1">
            <a:spLocks noGrp="1"/>
          </p:cNvSpPr>
          <p:nvPr>
            <p:ph type="ctrTitle"/>
          </p:nvPr>
        </p:nvSpPr>
        <p:spPr>
          <a:xfrm>
            <a:off x="533400" y="514350"/>
            <a:ext cx="8077200" cy="8001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lt1"/>
              </a:buClr>
              <a:buSzPts val="2400"/>
              <a:buFont typeface="Georgia"/>
              <a:buNone/>
              <a:defRPr sz="2400" b="1" i="1"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848" name="Shape 848"/>
          <p:cNvSpPr txBox="1">
            <a:spLocks noGrp="1"/>
          </p:cNvSpPr>
          <p:nvPr>
            <p:ph type="subTitle" idx="1"/>
          </p:nvPr>
        </p:nvSpPr>
        <p:spPr>
          <a:xfrm>
            <a:off x="533400" y="1428750"/>
            <a:ext cx="8077200" cy="10287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0" i="0" u="none" strike="noStrike" cap="none">
                <a:solidFill>
                  <a:schemeClr val="lt1"/>
                </a:solidFill>
                <a:latin typeface="Georgia"/>
                <a:ea typeface="Georgia"/>
                <a:cs typeface="Georgia"/>
                <a:sym typeface="Georgia"/>
              </a:defRPr>
            </a:lvl1pPr>
            <a:lvl2pPr marR="0" lvl="1"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6pPr>
            <a:lvl7pPr marR="0" lvl="6"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7pPr>
            <a:lvl8pPr marR="0" lvl="7"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8pPr>
            <a:lvl9pPr marR="0" lvl="8" algn="l" rtl="0">
              <a:lnSpc>
                <a:spcPct val="100000"/>
              </a:lnSpc>
              <a:spcBef>
                <a:spcPts val="700"/>
              </a:spcBef>
              <a:spcAft>
                <a:spcPts val="700"/>
              </a:spcAft>
              <a:buClr>
                <a:schemeClr val="lt1"/>
              </a:buClr>
              <a:buSzPts val="1300"/>
              <a:buFont typeface="Arial"/>
              <a:buNone/>
              <a:defRPr sz="1300" b="1" i="0" u="none" strike="noStrike" cap="none">
                <a:solidFill>
                  <a:schemeClr val="lt1"/>
                </a:solidFill>
                <a:latin typeface="Georgia"/>
                <a:ea typeface="Georgia"/>
                <a:cs typeface="Georgia"/>
                <a:sym typeface="Georgia"/>
              </a:defRPr>
            </a:lvl9pPr>
          </a:lstStyle>
          <a:p>
            <a:endParaRPr/>
          </a:p>
        </p:txBody>
      </p:sp>
      <p:sp>
        <p:nvSpPr>
          <p:cNvPr id="849" name="Shape 849"/>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850" name="Shape 850"/>
          <p:cNvCxnSpPr/>
          <p:nvPr/>
        </p:nvCxnSpPr>
        <p:spPr>
          <a:xfrm rot="10800000" flipH="1">
            <a:off x="381001" y="457200"/>
            <a:ext cx="8229600" cy="114300"/>
          </a:xfrm>
          <a:prstGeom prst="bentConnector2">
            <a:avLst/>
          </a:prstGeom>
          <a:noFill/>
          <a:ln w="12700" cap="flat" cmpd="sng">
            <a:solidFill>
              <a:schemeClr val="lt1"/>
            </a:solidFill>
            <a:prstDash val="solid"/>
            <a:round/>
            <a:headEnd type="none" w="sm" len="sm"/>
            <a:tailEnd type="none" w="sm" len="sm"/>
          </a:ln>
        </p:spPr>
      </p:cxnSp>
      <p:sp>
        <p:nvSpPr>
          <p:cNvPr id="851" name="Shape 851"/>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52" name="Shape 852"/>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53" name="Shape 853"/>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Arial"/>
                <a:ea typeface="Arial"/>
                <a:cs typeface="Arial"/>
                <a:sym typeface="Arial"/>
              </a:rPr>
              <a:t>PwC</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Client Logo">
  <p:cSld name="Cover Slide: Client Logo">
    <p:spTree>
      <p:nvGrpSpPr>
        <p:cNvPr id="1" name="Shape 192"/>
        <p:cNvGrpSpPr/>
        <p:nvPr/>
      </p:nvGrpSpPr>
      <p:grpSpPr>
        <a:xfrm>
          <a:off x="0" y="0"/>
          <a:ext cx="0" cy="0"/>
          <a:chOff x="0" y="0"/>
          <a:chExt cx="0" cy="0"/>
        </a:xfrm>
      </p:grpSpPr>
      <p:grpSp>
        <p:nvGrpSpPr>
          <p:cNvPr id="193" name="Shape 193"/>
          <p:cNvGrpSpPr/>
          <p:nvPr/>
        </p:nvGrpSpPr>
        <p:grpSpPr>
          <a:xfrm>
            <a:off x="1753348" y="0"/>
            <a:ext cx="7391808" cy="4632147"/>
            <a:chOff x="19140488" y="13674"/>
            <a:chExt cx="7443916" cy="6145876"/>
          </a:xfrm>
        </p:grpSpPr>
        <p:sp>
          <p:nvSpPr>
            <p:cNvPr id="194" name="Shape 194"/>
            <p:cNvSpPr/>
            <p:nvPr/>
          </p:nvSpPr>
          <p:spPr>
            <a:xfrm>
              <a:off x="19140488" y="4188798"/>
              <a:ext cx="2302200" cy="1970700"/>
            </a:xfrm>
            <a:prstGeom prst="rect">
              <a:avLst/>
            </a:prstGeom>
            <a:solidFill>
              <a:srgbClr val="9A170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95" name="Shape 195"/>
            <p:cNvSpPr/>
            <p:nvPr/>
          </p:nvSpPr>
          <p:spPr>
            <a:xfrm>
              <a:off x="25663403" y="4032250"/>
              <a:ext cx="921000" cy="2127300"/>
            </a:xfrm>
            <a:prstGeom prst="rect">
              <a:avLst/>
            </a:prstGeom>
            <a:solidFill>
              <a:srgbClr val="F3BE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96" name="Shape 196"/>
            <p:cNvSpPr/>
            <p:nvPr/>
          </p:nvSpPr>
          <p:spPr>
            <a:xfrm>
              <a:off x="25049481" y="2899476"/>
              <a:ext cx="734700" cy="1289400"/>
            </a:xfrm>
            <a:prstGeom prst="rect">
              <a:avLst/>
            </a:prstGeom>
            <a:solidFill>
              <a:srgbClr val="F3BC8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97" name="Shape 197"/>
            <p:cNvSpPr/>
            <p:nvPr/>
          </p:nvSpPr>
          <p:spPr>
            <a:xfrm>
              <a:off x="25049481" y="4032250"/>
              <a:ext cx="734700" cy="2127300"/>
            </a:xfrm>
            <a:prstGeom prst="rect">
              <a:avLst/>
            </a:prstGeom>
            <a:solidFill>
              <a:srgbClr val="E88C1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98" name="Shape 198"/>
            <p:cNvSpPr/>
            <p:nvPr/>
          </p:nvSpPr>
          <p:spPr>
            <a:xfrm>
              <a:off x="24665780" y="706364"/>
              <a:ext cx="477000" cy="2263800"/>
            </a:xfrm>
            <a:prstGeom prst="rect">
              <a:avLst/>
            </a:prstGeom>
            <a:solidFill>
              <a:srgbClr val="E669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99" name="Shape 199"/>
            <p:cNvSpPr/>
            <p:nvPr/>
          </p:nvSpPr>
          <p:spPr>
            <a:xfrm>
              <a:off x="24665780" y="2899477"/>
              <a:ext cx="477000" cy="1289400"/>
            </a:xfrm>
            <a:prstGeom prst="rect">
              <a:avLst/>
            </a:prstGeom>
            <a:solidFill>
              <a:srgbClr val="DB4D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00" name="Shape 200"/>
            <p:cNvSpPr/>
            <p:nvPr/>
          </p:nvSpPr>
          <p:spPr>
            <a:xfrm>
              <a:off x="24665780" y="4032250"/>
              <a:ext cx="477000" cy="2127300"/>
            </a:xfrm>
            <a:prstGeom prst="rect">
              <a:avLst/>
            </a:prstGeom>
            <a:solidFill>
              <a:srgbClr val="D13A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01" name="Shape 201"/>
            <p:cNvSpPr/>
            <p:nvPr/>
          </p:nvSpPr>
          <p:spPr>
            <a:xfrm>
              <a:off x="19140488" y="669925"/>
              <a:ext cx="5662500" cy="2300400"/>
            </a:xfrm>
            <a:prstGeom prst="rect">
              <a:avLst/>
            </a:prstGeom>
            <a:solidFill>
              <a:srgbClr val="D740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02" name="Shape 202"/>
            <p:cNvSpPr/>
            <p:nvPr/>
          </p:nvSpPr>
          <p:spPr>
            <a:xfrm>
              <a:off x="19140488" y="2899477"/>
              <a:ext cx="5662500" cy="1289400"/>
            </a:xfrm>
            <a:prstGeom prst="rect">
              <a:avLst/>
            </a:prstGeom>
            <a:solidFill>
              <a:srgbClr val="CD2F1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03" name="Shape 203"/>
            <p:cNvSpPr/>
            <p:nvPr/>
          </p:nvSpPr>
          <p:spPr>
            <a:xfrm>
              <a:off x="19140488" y="4032250"/>
              <a:ext cx="5662613"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04" name="Shape 204"/>
            <p:cNvSpPr/>
            <p:nvPr/>
          </p:nvSpPr>
          <p:spPr>
            <a:xfrm>
              <a:off x="19140488" y="13674"/>
              <a:ext cx="5662500" cy="692700"/>
            </a:xfrm>
            <a:prstGeom prst="rect">
              <a:avLst/>
            </a:prstGeom>
            <a:solidFill>
              <a:srgbClr val="EE9C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205" name="Shape 205"/>
          <p:cNvGrpSpPr/>
          <p:nvPr/>
        </p:nvGrpSpPr>
        <p:grpSpPr>
          <a:xfrm>
            <a:off x="488958" y="2187426"/>
            <a:ext cx="1209900" cy="129835"/>
            <a:chOff x="488938" y="2521685"/>
            <a:chExt cx="1209900" cy="151200"/>
          </a:xfrm>
        </p:grpSpPr>
        <p:cxnSp>
          <p:nvCxnSpPr>
            <p:cNvPr id="206" name="Shape 206"/>
            <p:cNvCxnSpPr/>
            <p:nvPr/>
          </p:nvCxnSpPr>
          <p:spPr>
            <a:xfrm rot="10800000">
              <a:off x="488938" y="2521685"/>
              <a:ext cx="1209900" cy="0"/>
            </a:xfrm>
            <a:prstGeom prst="straightConnector1">
              <a:avLst/>
            </a:prstGeom>
            <a:noFill/>
            <a:ln w="12700" cap="flat" cmpd="sng">
              <a:solidFill>
                <a:srgbClr val="000000"/>
              </a:solidFill>
              <a:prstDash val="dot"/>
              <a:round/>
              <a:headEnd type="none" w="sm" len="sm"/>
              <a:tailEnd type="none" w="sm" len="sm"/>
            </a:ln>
          </p:spPr>
        </p:cxnSp>
        <p:cxnSp>
          <p:nvCxnSpPr>
            <p:cNvPr id="207" name="Shape 207"/>
            <p:cNvCxnSpPr/>
            <p:nvPr/>
          </p:nvCxnSpPr>
          <p:spPr>
            <a:xfrm rot="5400000">
              <a:off x="413487" y="2597285"/>
              <a:ext cx="151200" cy="0"/>
            </a:xfrm>
            <a:prstGeom prst="straightConnector1">
              <a:avLst/>
            </a:prstGeom>
            <a:noFill/>
            <a:ln w="12700" cap="flat" cmpd="sng">
              <a:solidFill>
                <a:schemeClr val="dk1"/>
              </a:solidFill>
              <a:prstDash val="dot"/>
              <a:round/>
              <a:headEnd type="none" w="sm" len="sm"/>
              <a:tailEnd type="none" w="sm" len="sm"/>
            </a:ln>
          </p:spPr>
        </p:cxnSp>
      </p:grpSp>
      <p:grpSp>
        <p:nvGrpSpPr>
          <p:cNvPr id="208" name="Shape 208"/>
          <p:cNvGrpSpPr/>
          <p:nvPr/>
        </p:nvGrpSpPr>
        <p:grpSpPr>
          <a:xfrm>
            <a:off x="1210126" y="4628245"/>
            <a:ext cx="636880" cy="400109"/>
            <a:chOff x="518031" y="978680"/>
            <a:chExt cx="4572004" cy="2667395"/>
          </a:xfrm>
        </p:grpSpPr>
        <p:sp>
          <p:nvSpPr>
            <p:cNvPr id="209" name="Shape 209"/>
            <p:cNvSpPr/>
            <p:nvPr/>
          </p:nvSpPr>
          <p:spPr>
            <a:xfrm>
              <a:off x="3295650" y="978680"/>
              <a:ext cx="1143000" cy="263100"/>
            </a:xfrm>
            <a:prstGeom prst="rect">
              <a:avLst/>
            </a:prstGeom>
            <a:solidFill>
              <a:srgbClr val="A1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10" name="Shape 210"/>
            <p:cNvSpPr/>
            <p:nvPr/>
          </p:nvSpPr>
          <p:spPr>
            <a:xfrm>
              <a:off x="518031" y="1922793"/>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211" name="Shape 211"/>
          <p:cNvSpPr txBox="1"/>
          <p:nvPr/>
        </p:nvSpPr>
        <p:spPr>
          <a:xfrm>
            <a:off x="1818000" y="217800"/>
            <a:ext cx="1293600" cy="30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Arial"/>
              <a:buNone/>
            </a:pPr>
            <a:r>
              <a:rPr lang="en" sz="800" b="0" i="0" u="none" strike="noStrike" cap="none">
                <a:solidFill>
                  <a:srgbClr val="FFFFFF"/>
                </a:solidFill>
                <a:latin typeface="Arial"/>
                <a:ea typeface="Arial"/>
                <a:cs typeface="Arial"/>
                <a:sym typeface="Arial"/>
              </a:rPr>
              <a:t>www.pwc.com</a:t>
            </a:r>
            <a:endParaRPr sz="1400" b="0" i="0" u="none" strike="noStrike" cap="none" dirty="0">
              <a:solidFill>
                <a:srgbClr val="000000"/>
              </a:solidFill>
              <a:latin typeface="Arial"/>
              <a:ea typeface="Arial"/>
              <a:cs typeface="Arial"/>
              <a:sym typeface="Arial"/>
            </a:endParaRPr>
          </a:p>
        </p:txBody>
      </p:sp>
      <p:sp>
        <p:nvSpPr>
          <p:cNvPr id="212" name="Shape 212"/>
          <p:cNvSpPr txBox="1">
            <a:spLocks noGrp="1"/>
          </p:cNvSpPr>
          <p:nvPr>
            <p:ph type="ctrTitle"/>
          </p:nvPr>
        </p:nvSpPr>
        <p:spPr>
          <a:xfrm>
            <a:off x="1819275" y="526112"/>
            <a:ext cx="5485200" cy="788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2pPr>
            <a:lvl3pPr marR="0" lvl="2"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3pPr>
            <a:lvl4pPr marR="0" lvl="3"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4pPr>
            <a:lvl5pPr marR="0" lvl="4"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5pPr>
            <a:lvl6pPr marR="0" lvl="5"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6pPr>
            <a:lvl7pPr marR="0" lvl="6"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7pPr>
            <a:lvl8pPr marR="0" lvl="7"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8pPr>
            <a:lvl9pPr marR="0" lvl="8"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9pPr>
          </a:lstStyle>
          <a:p>
            <a:endParaRPr/>
          </a:p>
        </p:txBody>
      </p:sp>
      <p:sp>
        <p:nvSpPr>
          <p:cNvPr id="213" name="Shape 213"/>
          <p:cNvSpPr txBox="1">
            <a:spLocks noGrp="1"/>
          </p:cNvSpPr>
          <p:nvPr>
            <p:ph type="subTitle" idx="1"/>
          </p:nvPr>
        </p:nvSpPr>
        <p:spPr>
          <a:xfrm>
            <a:off x="1819275" y="1360794"/>
            <a:ext cx="5485200" cy="685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2pPr>
            <a:lvl3pPr marR="0" lvl="2"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3pPr>
            <a:lvl4pPr marR="0" lvl="3"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4pPr>
            <a:lvl5pPr marR="0" lvl="4"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5pPr>
            <a:lvl6pPr marR="0" lvl="5"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6pPr>
            <a:lvl7pPr marR="0" lvl="6"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7pPr>
            <a:lvl8pPr marR="0" lvl="7"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8pPr>
            <a:lvl9pPr marR="0" lvl="8" algn="l" rtl="0">
              <a:lnSpc>
                <a:spcPct val="100000"/>
              </a:lnSpc>
              <a:spcBef>
                <a:spcPts val="900"/>
              </a:spcBef>
              <a:spcAft>
                <a:spcPts val="900"/>
              </a:spcAft>
              <a:buClr>
                <a:srgbClr val="FFFFFF"/>
              </a:buClr>
              <a:buSzPts val="2600"/>
              <a:buFont typeface="Georgia"/>
              <a:buNone/>
              <a:defRPr sz="2600" b="0" i="0" u="none" strike="noStrike" cap="none">
                <a:solidFill>
                  <a:srgbClr val="FFFFFF"/>
                </a:solidFill>
                <a:latin typeface="Georgia"/>
                <a:ea typeface="Georgia"/>
                <a:cs typeface="Georgia"/>
                <a:sym typeface="Georgia"/>
              </a:defRPr>
            </a:lvl9pPr>
          </a:lstStyle>
          <a:p>
            <a:endParaRPr/>
          </a:p>
        </p:txBody>
      </p:sp>
      <p:sp>
        <p:nvSpPr>
          <p:cNvPr id="214" name="Shape 2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Divider: Content">
  <p:cSld name="Section Divider: Content">
    <p:bg>
      <p:bgPr>
        <a:solidFill>
          <a:schemeClr val="dk2"/>
        </a:solidFill>
        <a:effectLst/>
      </p:bgPr>
    </p:bg>
    <p:spTree>
      <p:nvGrpSpPr>
        <p:cNvPr id="1" name="Shape 854"/>
        <p:cNvGrpSpPr/>
        <p:nvPr/>
      </p:nvGrpSpPr>
      <p:grpSpPr>
        <a:xfrm>
          <a:off x="0" y="0"/>
          <a:ext cx="0" cy="0"/>
          <a:chOff x="0" y="0"/>
          <a:chExt cx="0" cy="0"/>
        </a:xfrm>
      </p:grpSpPr>
      <p:sp>
        <p:nvSpPr>
          <p:cNvPr id="855" name="Shape 855"/>
          <p:cNvSpPr txBox="1">
            <a:spLocks noGrp="1"/>
          </p:cNvSpPr>
          <p:nvPr>
            <p:ph type="ctrTitle"/>
          </p:nvPr>
        </p:nvSpPr>
        <p:spPr>
          <a:xfrm>
            <a:off x="533400" y="514350"/>
            <a:ext cx="8077200" cy="8001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lt1"/>
              </a:buClr>
              <a:buSzPts val="2400"/>
              <a:buFont typeface="Georgia"/>
              <a:buNone/>
              <a:defRPr sz="2400" b="1" i="1"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856" name="Shape 856"/>
          <p:cNvSpPr txBox="1">
            <a:spLocks noGrp="1"/>
          </p:cNvSpPr>
          <p:nvPr>
            <p:ph type="body" idx="1"/>
          </p:nvPr>
        </p:nvSpPr>
        <p:spPr>
          <a:xfrm>
            <a:off x="533401" y="2114550"/>
            <a:ext cx="3962400" cy="25146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lt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lt1"/>
              </a:buClr>
              <a:buSzPts val="1500"/>
              <a:buFont typeface="Georgia"/>
              <a:buChar char="•"/>
              <a:defRPr sz="1500" b="0" i="0" u="none" strike="noStrike" cap="none">
                <a:solidFill>
                  <a:schemeClr val="lt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lt1"/>
              </a:buClr>
              <a:buSzPts val="1500"/>
              <a:buFont typeface="Georgia"/>
              <a:buChar char="-"/>
              <a:defRPr sz="1500" b="0" i="0" u="none" strike="noStrike" cap="none">
                <a:solidFill>
                  <a:schemeClr val="lt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lt1"/>
              </a:buClr>
              <a:buSzPts val="1500"/>
              <a:buFont typeface="Georgia"/>
              <a:buChar char="◦"/>
              <a:defRPr sz="1500" b="0" i="0" u="none" strike="noStrike" cap="none">
                <a:solidFill>
                  <a:schemeClr val="lt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lt1"/>
              </a:buClr>
              <a:buSzPts val="1500"/>
              <a:buFont typeface="Georgia"/>
              <a:buChar char="›"/>
              <a:defRPr sz="1500" b="0" i="0" u="none" strike="noStrike" cap="none">
                <a:solidFill>
                  <a:schemeClr val="lt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lt1"/>
              </a:buClr>
              <a:buSzPts val="1500"/>
              <a:buFont typeface="Georgia"/>
              <a:buAutoNum type="arabicPeriod"/>
              <a:defRPr sz="1500" b="0" i="0" u="none" strike="noStrike" cap="none">
                <a:solidFill>
                  <a:schemeClr val="lt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lt1"/>
              </a:buClr>
              <a:buSzPts val="1500"/>
              <a:buFont typeface="Georgia"/>
              <a:buAutoNum type="alphaLcPeriod"/>
              <a:defRPr sz="1500" b="0" i="0" u="none" strike="noStrike" cap="none">
                <a:solidFill>
                  <a:schemeClr val="lt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lt1"/>
              </a:buClr>
              <a:buSzPts val="1500"/>
              <a:buFont typeface="Georgia"/>
              <a:buAutoNum type="romanLcPeriod"/>
              <a:defRPr sz="1500" b="0" i="0" u="none" strike="noStrike" cap="none">
                <a:solidFill>
                  <a:schemeClr val="lt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lt1"/>
              </a:buClr>
              <a:buSzPts val="1500"/>
              <a:buFont typeface="Arial"/>
              <a:buNone/>
              <a:defRPr sz="1500" b="1" i="0" u="none" strike="noStrike" cap="none">
                <a:solidFill>
                  <a:schemeClr val="lt1"/>
                </a:solidFill>
                <a:latin typeface="Georgia"/>
                <a:ea typeface="Georgia"/>
                <a:cs typeface="Georgia"/>
                <a:sym typeface="Georgia"/>
              </a:defRPr>
            </a:lvl9pPr>
          </a:lstStyle>
          <a:p>
            <a:endParaRPr/>
          </a:p>
        </p:txBody>
      </p:sp>
      <p:sp>
        <p:nvSpPr>
          <p:cNvPr id="857" name="Shape 857"/>
          <p:cNvSpPr txBox="1">
            <a:spLocks noGrp="1"/>
          </p:cNvSpPr>
          <p:nvPr>
            <p:ph type="subTitle" idx="2"/>
          </p:nvPr>
        </p:nvSpPr>
        <p:spPr>
          <a:xfrm>
            <a:off x="533400" y="1428751"/>
            <a:ext cx="8077200" cy="5715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0" i="0" u="none" strike="noStrike" cap="none">
                <a:solidFill>
                  <a:schemeClr val="lt1"/>
                </a:solidFill>
                <a:latin typeface="Georgia"/>
                <a:ea typeface="Georgia"/>
                <a:cs typeface="Georgia"/>
                <a:sym typeface="Georgia"/>
              </a:defRPr>
            </a:lvl1pPr>
            <a:lvl2pPr marR="0" lvl="1"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6pPr>
            <a:lvl7pPr marR="0" lvl="6"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7pPr>
            <a:lvl8pPr marR="0" lvl="7"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8pPr>
            <a:lvl9pPr marR="0" lvl="8" algn="l" rtl="0">
              <a:lnSpc>
                <a:spcPct val="100000"/>
              </a:lnSpc>
              <a:spcBef>
                <a:spcPts val="700"/>
              </a:spcBef>
              <a:spcAft>
                <a:spcPts val="700"/>
              </a:spcAft>
              <a:buClr>
                <a:schemeClr val="lt1"/>
              </a:buClr>
              <a:buSzPts val="1300"/>
              <a:buFont typeface="Arial"/>
              <a:buNone/>
              <a:defRPr sz="1300" b="1" i="0" u="none" strike="noStrike" cap="none">
                <a:solidFill>
                  <a:schemeClr val="lt1"/>
                </a:solidFill>
                <a:latin typeface="Georgia"/>
                <a:ea typeface="Georgia"/>
                <a:cs typeface="Georgia"/>
                <a:sym typeface="Georgia"/>
              </a:defRPr>
            </a:lvl9pPr>
          </a:lstStyle>
          <a:p>
            <a:endParaRPr/>
          </a:p>
        </p:txBody>
      </p:sp>
      <p:sp>
        <p:nvSpPr>
          <p:cNvPr id="858" name="Shape 858"/>
          <p:cNvSpPr txBox="1">
            <a:spLocks noGrp="1"/>
          </p:cNvSpPr>
          <p:nvPr>
            <p:ph type="ftr" idx="11"/>
          </p:nvPr>
        </p:nvSpPr>
        <p:spPr>
          <a:xfrm>
            <a:off x="533400" y="4743450"/>
            <a:ext cx="5257800" cy="1143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cxnSp>
        <p:nvCxnSpPr>
          <p:cNvPr id="859" name="Shape 859"/>
          <p:cNvCxnSpPr/>
          <p:nvPr/>
        </p:nvCxnSpPr>
        <p:spPr>
          <a:xfrm rot="10800000" flipH="1">
            <a:off x="381001" y="457200"/>
            <a:ext cx="8229600" cy="114300"/>
          </a:xfrm>
          <a:prstGeom prst="bentConnector2">
            <a:avLst/>
          </a:prstGeom>
          <a:noFill/>
          <a:ln w="12700" cap="flat" cmpd="sng">
            <a:solidFill>
              <a:schemeClr val="lt1"/>
            </a:solidFill>
            <a:prstDash val="solid"/>
            <a:round/>
            <a:headEnd type="none" w="sm" len="sm"/>
            <a:tailEnd type="none" w="sm" len="sm"/>
          </a:ln>
        </p:spPr>
      </p:cxnSp>
      <p:sp>
        <p:nvSpPr>
          <p:cNvPr id="860" name="Shape 860"/>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861" name="Shape 861"/>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862" name="Shape 862"/>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Arial"/>
                <a:ea typeface="Arial"/>
                <a:cs typeface="Arial"/>
                <a:sym typeface="Arial"/>
              </a:rPr>
              <a:t>PwC</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ver Slide: Fixed Logo">
  <p:cSld name="Cover Slide: Fixed Logo">
    <p:spTree>
      <p:nvGrpSpPr>
        <p:cNvPr id="1" name="Shape 863"/>
        <p:cNvGrpSpPr/>
        <p:nvPr/>
      </p:nvGrpSpPr>
      <p:grpSpPr>
        <a:xfrm>
          <a:off x="0" y="0"/>
          <a:ext cx="0" cy="0"/>
          <a:chOff x="0" y="0"/>
          <a:chExt cx="0" cy="0"/>
        </a:xfrm>
      </p:grpSpPr>
      <p:cxnSp>
        <p:nvCxnSpPr>
          <p:cNvPr id="864" name="Shape 864"/>
          <p:cNvCxnSpPr/>
          <p:nvPr/>
        </p:nvCxnSpPr>
        <p:spPr>
          <a:xfrm rot="10800000" flipH="1">
            <a:off x="1752601" y="457199"/>
            <a:ext cx="6839700" cy="114300"/>
          </a:xfrm>
          <a:prstGeom prst="bentConnector2">
            <a:avLst/>
          </a:prstGeom>
          <a:noFill/>
          <a:ln w="12700" cap="flat" cmpd="sng">
            <a:solidFill>
              <a:schemeClr val="dk2"/>
            </a:solidFill>
            <a:prstDash val="solid"/>
            <a:round/>
            <a:headEnd type="none" w="sm" len="sm"/>
            <a:tailEnd type="none" w="sm" len="sm"/>
          </a:ln>
        </p:spPr>
      </p:cxnSp>
      <p:sp>
        <p:nvSpPr>
          <p:cNvPr id="865" name="Shape 865"/>
          <p:cNvSpPr txBox="1">
            <a:spLocks noGrp="1"/>
          </p:cNvSpPr>
          <p:nvPr>
            <p:ph type="ctrTitle"/>
          </p:nvPr>
        </p:nvSpPr>
        <p:spPr>
          <a:xfrm>
            <a:off x="1895476" y="628650"/>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866" name="Shape 866"/>
          <p:cNvSpPr txBox="1">
            <a:spLocks noGrp="1"/>
          </p:cNvSpPr>
          <p:nvPr>
            <p:ph type="subTitle" idx="1"/>
          </p:nvPr>
        </p:nvSpPr>
        <p:spPr>
          <a:xfrm>
            <a:off x="1895476" y="1371599"/>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6pPr>
            <a:lvl7pPr marR="0" lvl="6"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7pPr>
            <a:lvl8pPr marR="0" lvl="7"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8pPr>
            <a:lvl9pPr marR="0" lvl="8" algn="l" rtl="0">
              <a:lnSpc>
                <a:spcPct val="100000"/>
              </a:lnSpc>
              <a:spcBef>
                <a:spcPts val="700"/>
              </a:spcBef>
              <a:spcAft>
                <a:spcPts val="700"/>
              </a:spcAft>
              <a:buClr>
                <a:schemeClr val="lt1"/>
              </a:buClr>
              <a:buSzPts val="1300"/>
              <a:buFont typeface="Arial"/>
              <a:buNone/>
              <a:defRPr sz="1300" b="1" i="0" u="none" strike="noStrike" cap="none">
                <a:solidFill>
                  <a:schemeClr val="lt1"/>
                </a:solidFill>
                <a:latin typeface="Georgia"/>
                <a:ea typeface="Georgia"/>
                <a:cs typeface="Georgia"/>
                <a:sym typeface="Georgia"/>
              </a:defRPr>
            </a:lvl9pPr>
          </a:lstStyle>
          <a:p>
            <a:endParaRPr/>
          </a:p>
        </p:txBody>
      </p:sp>
      <p:sp>
        <p:nvSpPr>
          <p:cNvPr id="867" name="Shape 867"/>
          <p:cNvSpPr txBox="1">
            <a:spLocks noGrp="1"/>
          </p:cNvSpPr>
          <p:nvPr>
            <p:ph type="body" idx="2"/>
          </p:nvPr>
        </p:nvSpPr>
        <p:spPr>
          <a:xfrm>
            <a:off x="1895475" y="281178"/>
            <a:ext cx="4105500" cy="1098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2pPr>
            <a:lvl3pPr marL="1371600" marR="0" lvl="2"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4pPr>
            <a:lvl5pPr marL="2286000" marR="0" lvl="4"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grpSp>
        <p:nvGrpSpPr>
          <p:cNvPr id="868" name="Shape 868"/>
          <p:cNvGrpSpPr/>
          <p:nvPr/>
        </p:nvGrpSpPr>
        <p:grpSpPr>
          <a:xfrm>
            <a:off x="1162501" y="4327223"/>
            <a:ext cx="926251" cy="702036"/>
            <a:chOff x="1550415" y="5769631"/>
            <a:chExt cx="1235331" cy="936048"/>
          </a:xfrm>
        </p:grpSpPr>
        <p:grpSp>
          <p:nvGrpSpPr>
            <p:cNvPr id="869" name="Shape 869"/>
            <p:cNvGrpSpPr/>
            <p:nvPr/>
          </p:nvGrpSpPr>
          <p:grpSpPr>
            <a:xfrm>
              <a:off x="2337418" y="5769631"/>
              <a:ext cx="448328" cy="402422"/>
              <a:chOff x="1905000" y="5715000"/>
              <a:chExt cx="445920" cy="381118"/>
            </a:xfrm>
          </p:grpSpPr>
          <p:sp>
            <p:nvSpPr>
              <p:cNvPr id="870" name="Shape 870"/>
              <p:cNvSpPr/>
              <p:nvPr/>
            </p:nvSpPr>
            <p:spPr>
              <a:xfrm>
                <a:off x="2293620" y="5988118"/>
                <a:ext cx="57300" cy="108000"/>
              </a:xfrm>
              <a:prstGeom prst="rect">
                <a:avLst/>
              </a:prstGeom>
              <a:solidFill>
                <a:srgbClr val="F445F6"/>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1" name="Shape 871"/>
              <p:cNvSpPr/>
              <p:nvPr/>
            </p:nvSpPr>
            <p:spPr>
              <a:xfrm>
                <a:off x="2132171" y="5757333"/>
                <a:ext cx="44400" cy="66900"/>
              </a:xfrm>
              <a:prstGeom prst="rect">
                <a:avLst/>
              </a:prstGeom>
              <a:solidFill>
                <a:srgbClr val="F6B67F"/>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2" name="Shape 872"/>
              <p:cNvSpPr/>
              <p:nvPr/>
            </p:nvSpPr>
            <p:spPr>
              <a:xfrm>
                <a:off x="1905000" y="5715000"/>
                <a:ext cx="227100" cy="42300"/>
              </a:xfrm>
              <a:prstGeom prst="rect">
                <a:avLst/>
              </a:prstGeom>
              <a:solidFill>
                <a:srgbClr val="F48F17"/>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3" name="Shape 873"/>
              <p:cNvSpPr/>
              <p:nvPr/>
            </p:nvSpPr>
            <p:spPr>
              <a:xfrm>
                <a:off x="1905000" y="5757333"/>
                <a:ext cx="227100" cy="66900"/>
              </a:xfrm>
              <a:prstGeom prst="rect">
                <a:avLst/>
              </a:prstGeom>
              <a:solidFill>
                <a:srgbClr val="EB660B"/>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4" name="Shape 874"/>
              <p:cNvSpPr/>
              <p:nvPr/>
            </p:nvSpPr>
            <p:spPr>
              <a:xfrm>
                <a:off x="2176462" y="5824247"/>
                <a:ext cx="117300" cy="163800"/>
              </a:xfrm>
              <a:prstGeom prst="rect">
                <a:avLst/>
              </a:prstGeom>
              <a:solidFill>
                <a:srgbClr val="F3BF09"/>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5" name="Shape 875"/>
              <p:cNvSpPr/>
              <p:nvPr/>
            </p:nvSpPr>
            <p:spPr>
              <a:xfrm>
                <a:off x="2176462" y="5988118"/>
                <a:ext cx="117300" cy="108000"/>
              </a:xfrm>
              <a:prstGeom prst="rect">
                <a:avLst/>
              </a:prstGeom>
              <a:solidFill>
                <a:srgbClr val="E93409"/>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6" name="Shape 876"/>
              <p:cNvSpPr/>
              <p:nvPr/>
            </p:nvSpPr>
            <p:spPr>
              <a:xfrm>
                <a:off x="2132171" y="5824247"/>
                <a:ext cx="44400" cy="163800"/>
              </a:xfrm>
              <a:prstGeom prst="rect">
                <a:avLst/>
              </a:prstGeom>
              <a:solidFill>
                <a:srgbClr val="EA880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7" name="Shape 877"/>
              <p:cNvSpPr/>
              <p:nvPr/>
            </p:nvSpPr>
            <p:spPr>
              <a:xfrm>
                <a:off x="2132171" y="5988118"/>
                <a:ext cx="44400" cy="108000"/>
              </a:xfrm>
              <a:prstGeom prst="rect">
                <a:avLst/>
              </a:prstGeom>
              <a:solidFill>
                <a:srgbClr val="E0250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8" name="Shape 878"/>
              <p:cNvSpPr/>
              <p:nvPr/>
            </p:nvSpPr>
            <p:spPr>
              <a:xfrm>
                <a:off x="1905000" y="5824247"/>
                <a:ext cx="227171"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79" name="Shape 879"/>
              <p:cNvSpPr/>
              <p:nvPr/>
            </p:nvSpPr>
            <p:spPr>
              <a:xfrm>
                <a:off x="2046446" y="5988118"/>
                <a:ext cx="85800" cy="108000"/>
              </a:xfrm>
              <a:prstGeom prst="rect">
                <a:avLst/>
              </a:prstGeom>
              <a:solidFill>
                <a:srgbClr val="D614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0" name="Shape 880"/>
              <p:cNvSpPr/>
              <p:nvPr/>
            </p:nvSpPr>
            <p:spPr>
              <a:xfrm>
                <a:off x="1905000" y="5933495"/>
                <a:ext cx="141300" cy="54600"/>
              </a:xfrm>
              <a:prstGeom prst="rect">
                <a:avLst/>
              </a:prstGeom>
              <a:solidFill>
                <a:srgbClr val="C93C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1" name="Shape 881"/>
              <p:cNvSpPr/>
              <p:nvPr/>
            </p:nvSpPr>
            <p:spPr>
              <a:xfrm>
                <a:off x="1905000" y="5988118"/>
                <a:ext cx="141300" cy="108000"/>
              </a:xfrm>
              <a:prstGeom prst="rect">
                <a:avLst/>
              </a:prstGeom>
              <a:solidFill>
                <a:srgbClr val="C01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2" name="Shape 882"/>
              <p:cNvSpPr/>
              <p:nvPr/>
            </p:nvSpPr>
            <p:spPr>
              <a:xfrm>
                <a:off x="2293620" y="5988118"/>
                <a:ext cx="57300" cy="108000"/>
              </a:xfrm>
              <a:prstGeom prst="rect">
                <a:avLst/>
              </a:prstGeom>
              <a:solidFill>
                <a:srgbClr val="F445F6"/>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3" name="Shape 883"/>
              <p:cNvSpPr/>
              <p:nvPr/>
            </p:nvSpPr>
            <p:spPr>
              <a:xfrm>
                <a:off x="2132171" y="5757333"/>
                <a:ext cx="44400" cy="66900"/>
              </a:xfrm>
              <a:prstGeom prst="rect">
                <a:avLst/>
              </a:prstGeom>
              <a:solidFill>
                <a:srgbClr val="F6B67F"/>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4" name="Shape 884"/>
              <p:cNvSpPr/>
              <p:nvPr/>
            </p:nvSpPr>
            <p:spPr>
              <a:xfrm>
                <a:off x="1905000" y="5715000"/>
                <a:ext cx="227100" cy="42300"/>
              </a:xfrm>
              <a:prstGeom prst="rect">
                <a:avLst/>
              </a:prstGeom>
              <a:solidFill>
                <a:srgbClr val="F48F17"/>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5" name="Shape 885"/>
              <p:cNvSpPr/>
              <p:nvPr/>
            </p:nvSpPr>
            <p:spPr>
              <a:xfrm>
                <a:off x="1905000" y="5757333"/>
                <a:ext cx="227100" cy="66900"/>
              </a:xfrm>
              <a:prstGeom prst="rect">
                <a:avLst/>
              </a:prstGeom>
              <a:solidFill>
                <a:srgbClr val="EB660B"/>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6" name="Shape 886"/>
              <p:cNvSpPr/>
              <p:nvPr/>
            </p:nvSpPr>
            <p:spPr>
              <a:xfrm>
                <a:off x="2176462" y="5824247"/>
                <a:ext cx="117300" cy="163800"/>
              </a:xfrm>
              <a:prstGeom prst="rect">
                <a:avLst/>
              </a:prstGeom>
              <a:solidFill>
                <a:srgbClr val="F3BF09"/>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7" name="Shape 887"/>
              <p:cNvSpPr/>
              <p:nvPr/>
            </p:nvSpPr>
            <p:spPr>
              <a:xfrm>
                <a:off x="2176462" y="5988118"/>
                <a:ext cx="117300" cy="108000"/>
              </a:xfrm>
              <a:prstGeom prst="rect">
                <a:avLst/>
              </a:prstGeom>
              <a:solidFill>
                <a:srgbClr val="E93409"/>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8" name="Shape 888"/>
              <p:cNvSpPr/>
              <p:nvPr/>
            </p:nvSpPr>
            <p:spPr>
              <a:xfrm>
                <a:off x="2132171" y="5824247"/>
                <a:ext cx="44400" cy="163800"/>
              </a:xfrm>
              <a:prstGeom prst="rect">
                <a:avLst/>
              </a:prstGeom>
              <a:solidFill>
                <a:srgbClr val="EA880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89" name="Shape 889"/>
              <p:cNvSpPr/>
              <p:nvPr/>
            </p:nvSpPr>
            <p:spPr>
              <a:xfrm>
                <a:off x="2132171" y="5988118"/>
                <a:ext cx="44400" cy="108000"/>
              </a:xfrm>
              <a:prstGeom prst="rect">
                <a:avLst/>
              </a:prstGeom>
              <a:solidFill>
                <a:srgbClr val="E0250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90" name="Shape 890"/>
              <p:cNvSpPr/>
              <p:nvPr/>
            </p:nvSpPr>
            <p:spPr>
              <a:xfrm>
                <a:off x="1905000" y="5824247"/>
                <a:ext cx="227171"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91" name="Shape 891"/>
              <p:cNvSpPr/>
              <p:nvPr/>
            </p:nvSpPr>
            <p:spPr>
              <a:xfrm>
                <a:off x="2046446" y="5988118"/>
                <a:ext cx="85800" cy="108000"/>
              </a:xfrm>
              <a:prstGeom prst="rect">
                <a:avLst/>
              </a:prstGeom>
              <a:solidFill>
                <a:srgbClr val="D614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92" name="Shape 892"/>
              <p:cNvSpPr/>
              <p:nvPr/>
            </p:nvSpPr>
            <p:spPr>
              <a:xfrm>
                <a:off x="1905000" y="5933495"/>
                <a:ext cx="141300" cy="54600"/>
              </a:xfrm>
              <a:prstGeom prst="rect">
                <a:avLst/>
              </a:prstGeom>
              <a:solidFill>
                <a:srgbClr val="C93C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93" name="Shape 893"/>
              <p:cNvSpPr/>
              <p:nvPr/>
            </p:nvSpPr>
            <p:spPr>
              <a:xfrm>
                <a:off x="1905000" y="5988118"/>
                <a:ext cx="141300" cy="108000"/>
              </a:xfrm>
              <a:prstGeom prst="rect">
                <a:avLst/>
              </a:prstGeom>
              <a:solidFill>
                <a:srgbClr val="C01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grpSp>
          <p:nvGrpSpPr>
            <p:cNvPr id="894" name="Shape 894"/>
            <p:cNvGrpSpPr/>
            <p:nvPr/>
          </p:nvGrpSpPr>
          <p:grpSpPr>
            <a:xfrm>
              <a:off x="1550415" y="6172200"/>
              <a:ext cx="914401" cy="533479"/>
              <a:chOff x="518032" y="978681"/>
              <a:chExt cx="4572004" cy="2667395"/>
            </a:xfrm>
          </p:grpSpPr>
          <p:sp>
            <p:nvSpPr>
              <p:cNvPr id="895" name="Shape 895"/>
              <p:cNvSpPr/>
              <p:nvPr/>
            </p:nvSpPr>
            <p:spPr>
              <a:xfrm>
                <a:off x="3295650" y="978681"/>
                <a:ext cx="1143000" cy="263100"/>
              </a:xfrm>
              <a:prstGeom prst="rect">
                <a:avLst/>
              </a:prstGeom>
              <a:solidFill>
                <a:srgbClr val="A10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896" name="Shape 896"/>
              <p:cNvSpPr/>
              <p:nvPr/>
            </p:nvSpPr>
            <p:spPr>
              <a:xfrm>
                <a:off x="518032" y="1922794"/>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ver Slide: Client Logo">
  <p:cSld name="Cover Slide: Client Logo">
    <p:spTree>
      <p:nvGrpSpPr>
        <p:cNvPr id="1" name="Shape 897"/>
        <p:cNvGrpSpPr/>
        <p:nvPr/>
      </p:nvGrpSpPr>
      <p:grpSpPr>
        <a:xfrm>
          <a:off x="0" y="0"/>
          <a:ext cx="0" cy="0"/>
          <a:chOff x="0" y="0"/>
          <a:chExt cx="0" cy="0"/>
        </a:xfrm>
      </p:grpSpPr>
      <p:grpSp>
        <p:nvGrpSpPr>
          <p:cNvPr id="898" name="Shape 898"/>
          <p:cNvGrpSpPr/>
          <p:nvPr/>
        </p:nvGrpSpPr>
        <p:grpSpPr>
          <a:xfrm>
            <a:off x="1753351" y="1"/>
            <a:ext cx="7391808" cy="4632147"/>
            <a:chOff x="19140488" y="13674"/>
            <a:chExt cx="7443916" cy="6145876"/>
          </a:xfrm>
        </p:grpSpPr>
        <p:sp>
          <p:nvSpPr>
            <p:cNvPr id="899" name="Shape 899"/>
            <p:cNvSpPr/>
            <p:nvPr/>
          </p:nvSpPr>
          <p:spPr>
            <a:xfrm>
              <a:off x="19140488" y="4188799"/>
              <a:ext cx="2302200" cy="1970700"/>
            </a:xfrm>
            <a:prstGeom prst="rect">
              <a:avLst/>
            </a:prstGeom>
            <a:solidFill>
              <a:srgbClr val="9A170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0" name="Shape 900"/>
            <p:cNvSpPr/>
            <p:nvPr/>
          </p:nvSpPr>
          <p:spPr>
            <a:xfrm>
              <a:off x="25663403" y="4032250"/>
              <a:ext cx="921000" cy="2127300"/>
            </a:xfrm>
            <a:prstGeom prst="rect">
              <a:avLst/>
            </a:prstGeom>
            <a:solidFill>
              <a:srgbClr val="F3BE26"/>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1" name="Shape 901"/>
            <p:cNvSpPr/>
            <p:nvPr/>
          </p:nvSpPr>
          <p:spPr>
            <a:xfrm>
              <a:off x="25049481" y="2899477"/>
              <a:ext cx="734700" cy="1289400"/>
            </a:xfrm>
            <a:prstGeom prst="rect">
              <a:avLst/>
            </a:prstGeom>
            <a:solidFill>
              <a:srgbClr val="F3BC87"/>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2" name="Shape 902"/>
            <p:cNvSpPr/>
            <p:nvPr/>
          </p:nvSpPr>
          <p:spPr>
            <a:xfrm>
              <a:off x="25049481" y="4032250"/>
              <a:ext cx="734700" cy="2127300"/>
            </a:xfrm>
            <a:prstGeom prst="rect">
              <a:avLst/>
            </a:prstGeom>
            <a:solidFill>
              <a:srgbClr val="E88C1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3" name="Shape 903"/>
            <p:cNvSpPr/>
            <p:nvPr/>
          </p:nvSpPr>
          <p:spPr>
            <a:xfrm>
              <a:off x="24665780" y="706365"/>
              <a:ext cx="477000" cy="2263800"/>
            </a:xfrm>
            <a:prstGeom prst="rect">
              <a:avLst/>
            </a:prstGeom>
            <a:solidFill>
              <a:srgbClr val="E669A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4" name="Shape 904"/>
            <p:cNvSpPr/>
            <p:nvPr/>
          </p:nvSpPr>
          <p:spPr>
            <a:xfrm>
              <a:off x="24665780" y="2899478"/>
              <a:ext cx="477000" cy="1289400"/>
            </a:xfrm>
            <a:prstGeom prst="rect">
              <a:avLst/>
            </a:prstGeom>
            <a:solidFill>
              <a:srgbClr val="DB4D56"/>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5" name="Shape 905"/>
            <p:cNvSpPr/>
            <p:nvPr/>
          </p:nvSpPr>
          <p:spPr>
            <a:xfrm>
              <a:off x="24665780" y="4032250"/>
              <a:ext cx="477000" cy="2127300"/>
            </a:xfrm>
            <a:prstGeom prst="rect">
              <a:avLst/>
            </a:prstGeom>
            <a:solidFill>
              <a:srgbClr val="D13A0D"/>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6" name="Shape 906"/>
            <p:cNvSpPr/>
            <p:nvPr/>
          </p:nvSpPr>
          <p:spPr>
            <a:xfrm>
              <a:off x="19140488" y="669925"/>
              <a:ext cx="5662500" cy="2300400"/>
            </a:xfrm>
            <a:prstGeom prst="rect">
              <a:avLst/>
            </a:prstGeom>
            <a:solidFill>
              <a:srgbClr val="D7402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7" name="Shape 907"/>
            <p:cNvSpPr/>
            <p:nvPr/>
          </p:nvSpPr>
          <p:spPr>
            <a:xfrm>
              <a:off x="19140488" y="2899478"/>
              <a:ext cx="5662500" cy="1289400"/>
            </a:xfrm>
            <a:prstGeom prst="rect">
              <a:avLst/>
            </a:prstGeom>
            <a:solidFill>
              <a:srgbClr val="CD2F1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8" name="Shape 908"/>
            <p:cNvSpPr/>
            <p:nvPr/>
          </p:nvSpPr>
          <p:spPr>
            <a:xfrm>
              <a:off x="19140488" y="4032250"/>
              <a:ext cx="5662613"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09" name="Shape 909"/>
            <p:cNvSpPr/>
            <p:nvPr/>
          </p:nvSpPr>
          <p:spPr>
            <a:xfrm>
              <a:off x="19140488" y="13674"/>
              <a:ext cx="5662500" cy="692700"/>
            </a:xfrm>
            <a:prstGeom prst="rect">
              <a:avLst/>
            </a:prstGeom>
            <a:solidFill>
              <a:srgbClr val="EE9C3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sp>
        <p:nvSpPr>
          <p:cNvPr id="910" name="Shape 910"/>
          <p:cNvSpPr>
            <a:spLocks noGrp="1"/>
          </p:cNvSpPr>
          <p:nvPr>
            <p:ph type="pic" idx="2"/>
          </p:nvPr>
        </p:nvSpPr>
        <p:spPr>
          <a:xfrm>
            <a:off x="609601" y="2286000"/>
            <a:ext cx="914400" cy="5715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000"/>
              <a:buFont typeface="Georgia"/>
              <a:buNone/>
              <a:defRPr sz="1000" b="0" i="0" u="none" strike="noStrike" cap="none">
                <a:solidFill>
                  <a:schemeClr val="dk1"/>
                </a:solidFill>
                <a:latin typeface="Georgia"/>
                <a:ea typeface="Georgia"/>
                <a:cs typeface="Georgia"/>
                <a:sym typeface="Georgia"/>
              </a:defRPr>
            </a:lvl1pPr>
            <a:lvl2pPr marR="0" lvl="1"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R="0" lvl="6"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R="0" lvl="7"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R="0" lvl="8"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dirty="0"/>
          </a:p>
        </p:txBody>
      </p:sp>
      <p:grpSp>
        <p:nvGrpSpPr>
          <p:cNvPr id="911" name="Shape 911"/>
          <p:cNvGrpSpPr/>
          <p:nvPr/>
        </p:nvGrpSpPr>
        <p:grpSpPr>
          <a:xfrm>
            <a:off x="488938" y="2176274"/>
            <a:ext cx="1209900" cy="113400"/>
            <a:chOff x="488939" y="2521686"/>
            <a:chExt cx="1209900" cy="151200"/>
          </a:xfrm>
        </p:grpSpPr>
        <p:cxnSp>
          <p:nvCxnSpPr>
            <p:cNvPr id="912" name="Shape 912"/>
            <p:cNvCxnSpPr/>
            <p:nvPr/>
          </p:nvCxnSpPr>
          <p:spPr>
            <a:xfrm rot="10800000">
              <a:off x="488939" y="2521686"/>
              <a:ext cx="1209900" cy="0"/>
            </a:xfrm>
            <a:prstGeom prst="straightConnector1">
              <a:avLst/>
            </a:prstGeom>
            <a:noFill/>
            <a:ln w="12700" cap="flat" cmpd="sng">
              <a:solidFill>
                <a:schemeClr val="dk1"/>
              </a:solidFill>
              <a:prstDash val="dot"/>
              <a:round/>
              <a:headEnd type="none" w="sm" len="sm"/>
              <a:tailEnd type="none" w="sm" len="sm"/>
            </a:ln>
          </p:spPr>
        </p:cxnSp>
        <p:cxnSp>
          <p:nvCxnSpPr>
            <p:cNvPr id="913" name="Shape 913"/>
            <p:cNvCxnSpPr/>
            <p:nvPr/>
          </p:nvCxnSpPr>
          <p:spPr>
            <a:xfrm rot="5400000">
              <a:off x="413488" y="2597286"/>
              <a:ext cx="151200" cy="0"/>
            </a:xfrm>
            <a:prstGeom prst="straightConnector1">
              <a:avLst/>
            </a:prstGeom>
            <a:noFill/>
            <a:ln w="12700" cap="flat" cmpd="sng">
              <a:solidFill>
                <a:schemeClr val="dk1"/>
              </a:solidFill>
              <a:prstDash val="dot"/>
              <a:round/>
              <a:headEnd type="none" w="sm" len="sm"/>
              <a:tailEnd type="none" w="sm" len="sm"/>
            </a:ln>
          </p:spPr>
        </p:cxnSp>
      </p:grpSp>
      <p:sp>
        <p:nvSpPr>
          <p:cNvPr id="914" name="Shape 914"/>
          <p:cNvSpPr txBox="1">
            <a:spLocks noGrp="1"/>
          </p:cNvSpPr>
          <p:nvPr>
            <p:ph type="ctrTitle"/>
          </p:nvPr>
        </p:nvSpPr>
        <p:spPr>
          <a:xfrm>
            <a:off x="1895476" y="628650"/>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lt1"/>
              </a:buClr>
              <a:buSzPts val="2400"/>
              <a:buFont typeface="Georgia"/>
              <a:buNone/>
              <a:defRPr sz="2400" b="1" i="1"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915" name="Shape 915"/>
          <p:cNvSpPr txBox="1">
            <a:spLocks noGrp="1"/>
          </p:cNvSpPr>
          <p:nvPr>
            <p:ph type="subTitle" idx="1"/>
          </p:nvPr>
        </p:nvSpPr>
        <p:spPr>
          <a:xfrm>
            <a:off x="1895476" y="1371599"/>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6pPr>
            <a:lvl7pPr marR="0" lvl="6"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7pPr>
            <a:lvl8pPr marR="0" lvl="7"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8pPr>
            <a:lvl9pPr marR="0" lvl="8" algn="l" rtl="0">
              <a:lnSpc>
                <a:spcPct val="100000"/>
              </a:lnSpc>
              <a:spcBef>
                <a:spcPts val="700"/>
              </a:spcBef>
              <a:spcAft>
                <a:spcPts val="700"/>
              </a:spcAft>
              <a:buClr>
                <a:schemeClr val="lt1"/>
              </a:buClr>
              <a:buSzPts val="1300"/>
              <a:buFont typeface="Arial"/>
              <a:buNone/>
              <a:defRPr sz="1300" b="1" i="0" u="none" strike="noStrike" cap="none">
                <a:solidFill>
                  <a:schemeClr val="lt1"/>
                </a:solidFill>
                <a:latin typeface="Georgia"/>
                <a:ea typeface="Georgia"/>
                <a:cs typeface="Georgia"/>
                <a:sym typeface="Georgia"/>
              </a:defRPr>
            </a:lvl9pPr>
          </a:lstStyle>
          <a:p>
            <a:endParaRPr/>
          </a:p>
        </p:txBody>
      </p:sp>
      <p:sp>
        <p:nvSpPr>
          <p:cNvPr id="916" name="Shape 916"/>
          <p:cNvSpPr txBox="1">
            <a:spLocks noGrp="1"/>
          </p:cNvSpPr>
          <p:nvPr>
            <p:ph type="body" idx="3"/>
          </p:nvPr>
        </p:nvSpPr>
        <p:spPr>
          <a:xfrm>
            <a:off x="1895475" y="281178"/>
            <a:ext cx="4105500" cy="1098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800"/>
              <a:buFont typeface="Arial"/>
              <a:buNone/>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2pPr>
            <a:lvl3pPr marL="1371600" marR="0" lvl="2"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4pPr>
            <a:lvl5pPr marL="2286000" marR="0" lvl="4"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grpSp>
        <p:nvGrpSpPr>
          <p:cNvPr id="917" name="Shape 917"/>
          <p:cNvGrpSpPr/>
          <p:nvPr/>
        </p:nvGrpSpPr>
        <p:grpSpPr>
          <a:xfrm>
            <a:off x="1162529" y="4629150"/>
            <a:ext cx="685801" cy="400109"/>
            <a:chOff x="518032" y="978681"/>
            <a:chExt cx="4572004" cy="2667395"/>
          </a:xfrm>
        </p:grpSpPr>
        <p:sp>
          <p:nvSpPr>
            <p:cNvPr id="918" name="Shape 918"/>
            <p:cNvSpPr/>
            <p:nvPr/>
          </p:nvSpPr>
          <p:spPr>
            <a:xfrm>
              <a:off x="3295650" y="978681"/>
              <a:ext cx="1143000" cy="263100"/>
            </a:xfrm>
            <a:prstGeom prst="rect">
              <a:avLst/>
            </a:prstGeom>
            <a:solidFill>
              <a:srgbClr val="A10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19" name="Shape 919"/>
            <p:cNvSpPr/>
            <p:nvPr/>
          </p:nvSpPr>
          <p:spPr>
            <a:xfrm>
              <a:off x="518032" y="1922794"/>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ver Slide: Picture">
  <p:cSld name="Cover Slide: Picture">
    <p:spTree>
      <p:nvGrpSpPr>
        <p:cNvPr id="1" name="Shape 920"/>
        <p:cNvGrpSpPr/>
        <p:nvPr/>
      </p:nvGrpSpPr>
      <p:grpSpPr>
        <a:xfrm>
          <a:off x="0" y="0"/>
          <a:ext cx="0" cy="0"/>
          <a:chOff x="0" y="0"/>
          <a:chExt cx="0" cy="0"/>
        </a:xfrm>
      </p:grpSpPr>
      <p:grpSp>
        <p:nvGrpSpPr>
          <p:cNvPr id="921" name="Shape 921"/>
          <p:cNvGrpSpPr/>
          <p:nvPr/>
        </p:nvGrpSpPr>
        <p:grpSpPr>
          <a:xfrm>
            <a:off x="1753351" y="1"/>
            <a:ext cx="7391808" cy="4632147"/>
            <a:chOff x="19140488" y="13674"/>
            <a:chExt cx="7443916" cy="6145876"/>
          </a:xfrm>
        </p:grpSpPr>
        <p:sp>
          <p:nvSpPr>
            <p:cNvPr id="922" name="Shape 922"/>
            <p:cNvSpPr/>
            <p:nvPr/>
          </p:nvSpPr>
          <p:spPr>
            <a:xfrm>
              <a:off x="19140488" y="4188799"/>
              <a:ext cx="2302200" cy="1970700"/>
            </a:xfrm>
            <a:prstGeom prst="rect">
              <a:avLst/>
            </a:prstGeom>
            <a:solidFill>
              <a:srgbClr val="9A170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23" name="Shape 923"/>
            <p:cNvSpPr/>
            <p:nvPr/>
          </p:nvSpPr>
          <p:spPr>
            <a:xfrm>
              <a:off x="25663403" y="4032250"/>
              <a:ext cx="921000" cy="2127300"/>
            </a:xfrm>
            <a:prstGeom prst="rect">
              <a:avLst/>
            </a:prstGeom>
            <a:solidFill>
              <a:srgbClr val="F3BE26"/>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24" name="Shape 924"/>
            <p:cNvSpPr/>
            <p:nvPr/>
          </p:nvSpPr>
          <p:spPr>
            <a:xfrm>
              <a:off x="25049481" y="2899477"/>
              <a:ext cx="734700" cy="1289400"/>
            </a:xfrm>
            <a:prstGeom prst="rect">
              <a:avLst/>
            </a:prstGeom>
            <a:solidFill>
              <a:srgbClr val="F3BC87"/>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25" name="Shape 925"/>
            <p:cNvSpPr/>
            <p:nvPr/>
          </p:nvSpPr>
          <p:spPr>
            <a:xfrm>
              <a:off x="25049481" y="4032250"/>
              <a:ext cx="734700" cy="2127300"/>
            </a:xfrm>
            <a:prstGeom prst="rect">
              <a:avLst/>
            </a:prstGeom>
            <a:solidFill>
              <a:srgbClr val="E88C1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26" name="Shape 926"/>
            <p:cNvSpPr/>
            <p:nvPr/>
          </p:nvSpPr>
          <p:spPr>
            <a:xfrm>
              <a:off x="24665780" y="706365"/>
              <a:ext cx="477000" cy="2263800"/>
            </a:xfrm>
            <a:prstGeom prst="rect">
              <a:avLst/>
            </a:prstGeom>
            <a:solidFill>
              <a:srgbClr val="E669A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27" name="Shape 927"/>
            <p:cNvSpPr/>
            <p:nvPr/>
          </p:nvSpPr>
          <p:spPr>
            <a:xfrm>
              <a:off x="24665780" y="2899478"/>
              <a:ext cx="477000" cy="1289400"/>
            </a:xfrm>
            <a:prstGeom prst="rect">
              <a:avLst/>
            </a:prstGeom>
            <a:solidFill>
              <a:srgbClr val="DB4D56"/>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28" name="Shape 928"/>
            <p:cNvSpPr/>
            <p:nvPr/>
          </p:nvSpPr>
          <p:spPr>
            <a:xfrm>
              <a:off x="24665780" y="4032250"/>
              <a:ext cx="477000" cy="2127300"/>
            </a:xfrm>
            <a:prstGeom prst="rect">
              <a:avLst/>
            </a:prstGeom>
            <a:solidFill>
              <a:srgbClr val="D13A0D"/>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29" name="Shape 929"/>
            <p:cNvSpPr/>
            <p:nvPr/>
          </p:nvSpPr>
          <p:spPr>
            <a:xfrm>
              <a:off x="19140488" y="669925"/>
              <a:ext cx="5662500" cy="2300400"/>
            </a:xfrm>
            <a:prstGeom prst="rect">
              <a:avLst/>
            </a:prstGeom>
            <a:solidFill>
              <a:srgbClr val="D7402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30" name="Shape 930"/>
            <p:cNvSpPr/>
            <p:nvPr/>
          </p:nvSpPr>
          <p:spPr>
            <a:xfrm>
              <a:off x="19140488" y="2899478"/>
              <a:ext cx="5662500" cy="1289400"/>
            </a:xfrm>
            <a:prstGeom prst="rect">
              <a:avLst/>
            </a:prstGeom>
            <a:solidFill>
              <a:srgbClr val="CD2F1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31" name="Shape 931"/>
            <p:cNvSpPr/>
            <p:nvPr/>
          </p:nvSpPr>
          <p:spPr>
            <a:xfrm>
              <a:off x="19140488" y="4032250"/>
              <a:ext cx="5662613"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32" name="Shape 932"/>
            <p:cNvSpPr/>
            <p:nvPr/>
          </p:nvSpPr>
          <p:spPr>
            <a:xfrm>
              <a:off x="19140488" y="13674"/>
              <a:ext cx="5662500" cy="692700"/>
            </a:xfrm>
            <a:prstGeom prst="rect">
              <a:avLst/>
            </a:prstGeom>
            <a:solidFill>
              <a:srgbClr val="EE9C34"/>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sp>
        <p:nvSpPr>
          <p:cNvPr id="933" name="Shape 933"/>
          <p:cNvSpPr txBox="1">
            <a:spLocks noGrp="1"/>
          </p:cNvSpPr>
          <p:nvPr>
            <p:ph type="ctrTitle"/>
          </p:nvPr>
        </p:nvSpPr>
        <p:spPr>
          <a:xfrm>
            <a:off x="1895476" y="628650"/>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lt1"/>
              </a:buClr>
              <a:buSzPts val="2400"/>
              <a:buFont typeface="Georgia"/>
              <a:buNone/>
              <a:defRPr sz="2400" b="1" i="1"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934" name="Shape 934"/>
          <p:cNvSpPr txBox="1">
            <a:spLocks noGrp="1"/>
          </p:cNvSpPr>
          <p:nvPr>
            <p:ph type="subTitle" idx="1"/>
          </p:nvPr>
        </p:nvSpPr>
        <p:spPr>
          <a:xfrm>
            <a:off x="1895476" y="1371599"/>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6pPr>
            <a:lvl7pPr marR="0" lvl="6"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7pPr>
            <a:lvl8pPr marR="0" lvl="7"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8pPr>
            <a:lvl9pPr marR="0" lvl="8" algn="l" rtl="0">
              <a:lnSpc>
                <a:spcPct val="100000"/>
              </a:lnSpc>
              <a:spcBef>
                <a:spcPts val="700"/>
              </a:spcBef>
              <a:spcAft>
                <a:spcPts val="700"/>
              </a:spcAft>
              <a:buClr>
                <a:schemeClr val="lt1"/>
              </a:buClr>
              <a:buSzPts val="1300"/>
              <a:buFont typeface="Arial"/>
              <a:buNone/>
              <a:defRPr sz="1300" b="1" i="0" u="none" strike="noStrike" cap="none">
                <a:solidFill>
                  <a:schemeClr val="lt1"/>
                </a:solidFill>
                <a:latin typeface="Georgia"/>
                <a:ea typeface="Georgia"/>
                <a:cs typeface="Georgia"/>
                <a:sym typeface="Georgia"/>
              </a:defRPr>
            </a:lvl9pPr>
          </a:lstStyle>
          <a:p>
            <a:endParaRPr/>
          </a:p>
        </p:txBody>
      </p:sp>
      <p:sp>
        <p:nvSpPr>
          <p:cNvPr id="935" name="Shape 935"/>
          <p:cNvSpPr txBox="1">
            <a:spLocks noGrp="1"/>
          </p:cNvSpPr>
          <p:nvPr>
            <p:ph type="body" idx="2"/>
          </p:nvPr>
        </p:nvSpPr>
        <p:spPr>
          <a:xfrm>
            <a:off x="1895475" y="281178"/>
            <a:ext cx="4105500" cy="1098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800"/>
              <a:buFont typeface="Arial"/>
              <a:buNone/>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2pPr>
            <a:lvl3pPr marL="1371600" marR="0" lvl="2"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4pPr>
            <a:lvl5pPr marL="2286000" marR="0" lvl="4"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936" name="Shape 936"/>
          <p:cNvSpPr>
            <a:spLocks noGrp="1"/>
          </p:cNvSpPr>
          <p:nvPr>
            <p:ph type="pic" idx="3"/>
          </p:nvPr>
        </p:nvSpPr>
        <p:spPr>
          <a:xfrm>
            <a:off x="1752600" y="2174983"/>
            <a:ext cx="6324600" cy="24540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000"/>
              <a:buFont typeface="Georgia"/>
              <a:buNone/>
              <a:defRPr sz="1000" b="0" i="0" u="none" strike="noStrike" cap="none">
                <a:solidFill>
                  <a:schemeClr val="dk1"/>
                </a:solidFill>
                <a:latin typeface="Georgia"/>
                <a:ea typeface="Georgia"/>
                <a:cs typeface="Georgia"/>
                <a:sym typeface="Georgia"/>
              </a:defRPr>
            </a:lvl1pPr>
            <a:lvl2pPr marR="0" lvl="1"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R="0" lvl="6"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R="0" lvl="7"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R="0" lvl="8"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dirty="0"/>
          </a:p>
        </p:txBody>
      </p:sp>
      <p:grpSp>
        <p:nvGrpSpPr>
          <p:cNvPr id="937" name="Shape 937"/>
          <p:cNvGrpSpPr/>
          <p:nvPr/>
        </p:nvGrpSpPr>
        <p:grpSpPr>
          <a:xfrm>
            <a:off x="1162529" y="4629150"/>
            <a:ext cx="685801" cy="400109"/>
            <a:chOff x="518032" y="978681"/>
            <a:chExt cx="4572004" cy="2667395"/>
          </a:xfrm>
        </p:grpSpPr>
        <p:sp>
          <p:nvSpPr>
            <p:cNvPr id="938" name="Shape 938"/>
            <p:cNvSpPr/>
            <p:nvPr/>
          </p:nvSpPr>
          <p:spPr>
            <a:xfrm>
              <a:off x="3295650" y="978681"/>
              <a:ext cx="1143000" cy="263100"/>
            </a:xfrm>
            <a:prstGeom prst="rect">
              <a:avLst/>
            </a:prstGeom>
            <a:solidFill>
              <a:srgbClr val="A10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39" name="Shape 939"/>
            <p:cNvSpPr/>
            <p:nvPr/>
          </p:nvSpPr>
          <p:spPr>
            <a:xfrm>
              <a:off x="518032" y="1922794"/>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ver Slide: Colour">
  <p:cSld name="Cover Slide: Colour">
    <p:spTree>
      <p:nvGrpSpPr>
        <p:cNvPr id="1" name="Shape 940"/>
        <p:cNvGrpSpPr/>
        <p:nvPr/>
      </p:nvGrpSpPr>
      <p:grpSpPr>
        <a:xfrm>
          <a:off x="0" y="0"/>
          <a:ext cx="0" cy="0"/>
          <a:chOff x="0" y="0"/>
          <a:chExt cx="0" cy="0"/>
        </a:xfrm>
      </p:grpSpPr>
      <p:sp>
        <p:nvSpPr>
          <p:cNvPr id="941" name="Shape 941"/>
          <p:cNvSpPr/>
          <p:nvPr/>
        </p:nvSpPr>
        <p:spPr>
          <a:xfrm>
            <a:off x="7391399" y="514351"/>
            <a:ext cx="1752600" cy="4114800"/>
          </a:xfrm>
          <a:prstGeom prst="rect">
            <a:avLst/>
          </a:prstGeom>
          <a:solidFill>
            <a:srgbClr val="EB9393"/>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42" name="Shape 942"/>
          <p:cNvSpPr/>
          <p:nvPr/>
        </p:nvSpPr>
        <p:spPr>
          <a:xfrm>
            <a:off x="1752600" y="0"/>
            <a:ext cx="5638800" cy="514200"/>
          </a:xfrm>
          <a:prstGeom prst="rect">
            <a:avLst/>
          </a:prstGeom>
          <a:solidFill>
            <a:srgbClr val="DF606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43" name="Shape 943"/>
          <p:cNvSpPr/>
          <p:nvPr/>
        </p:nvSpPr>
        <p:spPr>
          <a:xfrm>
            <a:off x="1752600" y="514350"/>
            <a:ext cx="5638800" cy="4114800"/>
          </a:xfrm>
          <a:prstGeom prst="rect">
            <a:avLst/>
          </a:prstGeom>
          <a:solidFill>
            <a:schemeClr val="dk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44" name="Shape 944"/>
          <p:cNvSpPr txBox="1">
            <a:spLocks noGrp="1"/>
          </p:cNvSpPr>
          <p:nvPr>
            <p:ph type="ctrTitle"/>
          </p:nvPr>
        </p:nvSpPr>
        <p:spPr>
          <a:xfrm>
            <a:off x="1895476" y="628650"/>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lt1"/>
              </a:buClr>
              <a:buSzPts val="2400"/>
              <a:buFont typeface="Georgia"/>
              <a:buNone/>
              <a:defRPr sz="2400" b="1" i="1"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945" name="Shape 945"/>
          <p:cNvSpPr txBox="1">
            <a:spLocks noGrp="1"/>
          </p:cNvSpPr>
          <p:nvPr>
            <p:ph type="subTitle" idx="1"/>
          </p:nvPr>
        </p:nvSpPr>
        <p:spPr>
          <a:xfrm>
            <a:off x="1895476" y="1371599"/>
            <a:ext cx="5343600" cy="685800"/>
          </a:xfrm>
          <a:prstGeom prst="rect">
            <a:avLst/>
          </a:prstGeom>
          <a:noFill/>
          <a:ln>
            <a:noFill/>
          </a:ln>
        </p:spPr>
        <p:txBody>
          <a:bodyPr spcFirstLastPara="1" wrap="square" lIns="68550" tIns="68550" rIns="68550" bIns="68550" anchor="t" anchorCtr="0"/>
          <a:lstStyle>
            <a:lvl1pPr marR="0" lvl="0" algn="l" rtl="0">
              <a:lnSpc>
                <a:spcPct val="90000"/>
              </a:lnSpc>
              <a:spcBef>
                <a:spcPts val="0"/>
              </a:spcBef>
              <a:spcAft>
                <a:spcPts val="0"/>
              </a:spcAft>
              <a:buClr>
                <a:schemeClr val="dk1"/>
              </a:buClr>
              <a:buSzPts val="2400"/>
              <a:buFont typeface="Georgia"/>
              <a:buNone/>
              <a:defRPr sz="24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2pPr>
            <a:lvl3pPr marR="0" lvl="2"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3pPr>
            <a:lvl4pPr marR="0" lvl="3"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4pPr>
            <a:lvl5pPr marR="0" lvl="4"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5pPr>
            <a:lvl6pPr marR="0" lvl="5" algn="l" rtl="0">
              <a:lnSpc>
                <a:spcPct val="100000"/>
              </a:lnSpc>
              <a:spcBef>
                <a:spcPts val="700"/>
              </a:spcBef>
              <a:spcAft>
                <a:spcPts val="0"/>
              </a:spcAft>
              <a:buClr>
                <a:schemeClr val="dk1"/>
              </a:buClr>
              <a:buSzPts val="1300"/>
              <a:buFont typeface="Georgia"/>
              <a:buNone/>
              <a:defRPr sz="1300" b="0" i="0" u="none" strike="noStrike" cap="none">
                <a:solidFill>
                  <a:schemeClr val="lt1"/>
                </a:solidFill>
                <a:latin typeface="Georgia"/>
                <a:ea typeface="Georgia"/>
                <a:cs typeface="Georgia"/>
                <a:sym typeface="Georgia"/>
              </a:defRPr>
            </a:lvl6pPr>
            <a:lvl7pPr marR="0" lvl="6"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7pPr>
            <a:lvl8pPr marR="0" lvl="7" algn="l" rtl="0">
              <a:lnSpc>
                <a:spcPct val="100000"/>
              </a:lnSpc>
              <a:spcBef>
                <a:spcPts val="700"/>
              </a:spcBef>
              <a:spcAft>
                <a:spcPts val="0"/>
              </a:spcAft>
              <a:buClr>
                <a:schemeClr val="lt1"/>
              </a:buClr>
              <a:buSzPts val="1300"/>
              <a:buFont typeface="Georgia"/>
              <a:buNone/>
              <a:defRPr sz="1300" b="0" i="0" u="none" strike="noStrike" cap="none">
                <a:solidFill>
                  <a:schemeClr val="lt1"/>
                </a:solidFill>
                <a:latin typeface="Georgia"/>
                <a:ea typeface="Georgia"/>
                <a:cs typeface="Georgia"/>
                <a:sym typeface="Georgia"/>
              </a:defRPr>
            </a:lvl8pPr>
            <a:lvl9pPr marR="0" lvl="8" algn="l" rtl="0">
              <a:lnSpc>
                <a:spcPct val="100000"/>
              </a:lnSpc>
              <a:spcBef>
                <a:spcPts val="700"/>
              </a:spcBef>
              <a:spcAft>
                <a:spcPts val="700"/>
              </a:spcAft>
              <a:buClr>
                <a:schemeClr val="lt1"/>
              </a:buClr>
              <a:buSzPts val="1300"/>
              <a:buFont typeface="Arial"/>
              <a:buNone/>
              <a:defRPr sz="1300" b="1" i="0" u="none" strike="noStrike" cap="none">
                <a:solidFill>
                  <a:schemeClr val="lt1"/>
                </a:solidFill>
                <a:latin typeface="Georgia"/>
                <a:ea typeface="Georgia"/>
                <a:cs typeface="Georgia"/>
                <a:sym typeface="Georgia"/>
              </a:defRPr>
            </a:lvl9pPr>
          </a:lstStyle>
          <a:p>
            <a:endParaRPr/>
          </a:p>
        </p:txBody>
      </p:sp>
      <p:sp>
        <p:nvSpPr>
          <p:cNvPr id="946" name="Shape 946"/>
          <p:cNvSpPr txBox="1">
            <a:spLocks noGrp="1"/>
          </p:cNvSpPr>
          <p:nvPr>
            <p:ph type="body" idx="2"/>
          </p:nvPr>
        </p:nvSpPr>
        <p:spPr>
          <a:xfrm>
            <a:off x="1895475" y="281178"/>
            <a:ext cx="4105500" cy="1098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800"/>
              <a:buFont typeface="Arial"/>
              <a:buNone/>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2pPr>
            <a:lvl3pPr marL="1371600" marR="0" lvl="2"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4pPr>
            <a:lvl5pPr marL="2286000" marR="0" lvl="4" indent="-273050" algn="l" rtl="0">
              <a:lnSpc>
                <a:spcPct val="100000"/>
              </a:lnSpc>
              <a:spcBef>
                <a:spcPts val="700"/>
              </a:spcBef>
              <a:spcAft>
                <a:spcPts val="0"/>
              </a:spcAft>
              <a:buClr>
                <a:schemeClr val="dk1"/>
              </a:buClr>
              <a:buSzPts val="700"/>
              <a:buFont typeface="Georgia"/>
              <a:buChar char="›"/>
              <a:defRPr sz="700" b="0" i="0" u="none" strike="noStrike" cap="none">
                <a:solidFill>
                  <a:schemeClr val="lt1"/>
                </a:solidFill>
                <a:latin typeface="Arial"/>
                <a:ea typeface="Arial"/>
                <a:cs typeface="Arial"/>
                <a:sym typeface="Arial"/>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grpSp>
        <p:nvGrpSpPr>
          <p:cNvPr id="947" name="Shape 947"/>
          <p:cNvGrpSpPr/>
          <p:nvPr/>
        </p:nvGrpSpPr>
        <p:grpSpPr>
          <a:xfrm>
            <a:off x="1162501" y="4629150"/>
            <a:ext cx="685616" cy="400109"/>
            <a:chOff x="1550415" y="6172200"/>
            <a:chExt cx="914399" cy="533479"/>
          </a:xfrm>
        </p:grpSpPr>
        <p:sp>
          <p:nvSpPr>
            <p:cNvPr id="948" name="Shape 948"/>
            <p:cNvSpPr/>
            <p:nvPr/>
          </p:nvSpPr>
          <p:spPr>
            <a:xfrm>
              <a:off x="2105939" y="6172200"/>
              <a:ext cx="228600" cy="52500"/>
            </a:xfrm>
            <a:prstGeom prst="rect">
              <a:avLst/>
            </a:prstGeom>
            <a:solidFill>
              <a:schemeClr val="dk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949" name="Shape 949"/>
            <p:cNvSpPr/>
            <p:nvPr/>
          </p:nvSpPr>
          <p:spPr>
            <a:xfrm>
              <a:off x="1550415" y="6361023"/>
              <a:ext cx="914399" cy="344656"/>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Slide: Picture">
  <p:cSld name="Cover Slide: Picture">
    <p:spTree>
      <p:nvGrpSpPr>
        <p:cNvPr id="1" name="Shape 215"/>
        <p:cNvGrpSpPr/>
        <p:nvPr/>
      </p:nvGrpSpPr>
      <p:grpSpPr>
        <a:xfrm>
          <a:off x="0" y="0"/>
          <a:ext cx="0" cy="0"/>
          <a:chOff x="0" y="0"/>
          <a:chExt cx="0" cy="0"/>
        </a:xfrm>
      </p:grpSpPr>
      <p:grpSp>
        <p:nvGrpSpPr>
          <p:cNvPr id="216" name="Shape 216"/>
          <p:cNvGrpSpPr/>
          <p:nvPr/>
        </p:nvGrpSpPr>
        <p:grpSpPr>
          <a:xfrm>
            <a:off x="1753348" y="0"/>
            <a:ext cx="7391808" cy="4632147"/>
            <a:chOff x="19140488" y="13674"/>
            <a:chExt cx="7443916" cy="6145876"/>
          </a:xfrm>
        </p:grpSpPr>
        <p:sp>
          <p:nvSpPr>
            <p:cNvPr id="217" name="Shape 217"/>
            <p:cNvSpPr/>
            <p:nvPr/>
          </p:nvSpPr>
          <p:spPr>
            <a:xfrm>
              <a:off x="19140488" y="4188798"/>
              <a:ext cx="2302200" cy="1970700"/>
            </a:xfrm>
            <a:prstGeom prst="rect">
              <a:avLst/>
            </a:prstGeom>
            <a:solidFill>
              <a:srgbClr val="9A170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18" name="Shape 218"/>
            <p:cNvSpPr/>
            <p:nvPr/>
          </p:nvSpPr>
          <p:spPr>
            <a:xfrm>
              <a:off x="25663403" y="4032250"/>
              <a:ext cx="921000" cy="2127300"/>
            </a:xfrm>
            <a:prstGeom prst="rect">
              <a:avLst/>
            </a:prstGeom>
            <a:solidFill>
              <a:srgbClr val="F3BE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19" name="Shape 219"/>
            <p:cNvSpPr/>
            <p:nvPr/>
          </p:nvSpPr>
          <p:spPr>
            <a:xfrm>
              <a:off x="25049481" y="2899476"/>
              <a:ext cx="734700" cy="1289400"/>
            </a:xfrm>
            <a:prstGeom prst="rect">
              <a:avLst/>
            </a:prstGeom>
            <a:solidFill>
              <a:srgbClr val="F3BC8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0" name="Shape 220"/>
            <p:cNvSpPr/>
            <p:nvPr/>
          </p:nvSpPr>
          <p:spPr>
            <a:xfrm>
              <a:off x="25049481" y="4032250"/>
              <a:ext cx="734700" cy="2127300"/>
            </a:xfrm>
            <a:prstGeom prst="rect">
              <a:avLst/>
            </a:prstGeom>
            <a:solidFill>
              <a:srgbClr val="E88C1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1" name="Shape 221"/>
            <p:cNvSpPr/>
            <p:nvPr/>
          </p:nvSpPr>
          <p:spPr>
            <a:xfrm>
              <a:off x="24665780" y="706364"/>
              <a:ext cx="477000" cy="2263800"/>
            </a:xfrm>
            <a:prstGeom prst="rect">
              <a:avLst/>
            </a:prstGeom>
            <a:solidFill>
              <a:srgbClr val="E669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2" name="Shape 222"/>
            <p:cNvSpPr/>
            <p:nvPr/>
          </p:nvSpPr>
          <p:spPr>
            <a:xfrm>
              <a:off x="24665780" y="2899477"/>
              <a:ext cx="477000" cy="1289400"/>
            </a:xfrm>
            <a:prstGeom prst="rect">
              <a:avLst/>
            </a:prstGeom>
            <a:solidFill>
              <a:srgbClr val="DB4D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3" name="Shape 223"/>
            <p:cNvSpPr/>
            <p:nvPr/>
          </p:nvSpPr>
          <p:spPr>
            <a:xfrm>
              <a:off x="24665780" y="4032250"/>
              <a:ext cx="477000" cy="2127300"/>
            </a:xfrm>
            <a:prstGeom prst="rect">
              <a:avLst/>
            </a:prstGeom>
            <a:solidFill>
              <a:srgbClr val="D13A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4" name="Shape 224"/>
            <p:cNvSpPr/>
            <p:nvPr/>
          </p:nvSpPr>
          <p:spPr>
            <a:xfrm>
              <a:off x="19140488" y="669925"/>
              <a:ext cx="5662500" cy="2300400"/>
            </a:xfrm>
            <a:prstGeom prst="rect">
              <a:avLst/>
            </a:prstGeom>
            <a:solidFill>
              <a:srgbClr val="D740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5" name="Shape 225"/>
            <p:cNvSpPr/>
            <p:nvPr/>
          </p:nvSpPr>
          <p:spPr>
            <a:xfrm>
              <a:off x="19140488" y="2899477"/>
              <a:ext cx="5662500" cy="1289400"/>
            </a:xfrm>
            <a:prstGeom prst="rect">
              <a:avLst/>
            </a:prstGeom>
            <a:solidFill>
              <a:srgbClr val="CD2F1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6" name="Shape 226"/>
            <p:cNvSpPr/>
            <p:nvPr/>
          </p:nvSpPr>
          <p:spPr>
            <a:xfrm>
              <a:off x="19140488" y="4032250"/>
              <a:ext cx="5662613"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7" name="Shape 227"/>
            <p:cNvSpPr/>
            <p:nvPr/>
          </p:nvSpPr>
          <p:spPr>
            <a:xfrm>
              <a:off x="19140488" y="13674"/>
              <a:ext cx="5662500" cy="692700"/>
            </a:xfrm>
            <a:prstGeom prst="rect">
              <a:avLst/>
            </a:prstGeom>
            <a:solidFill>
              <a:srgbClr val="EE9C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228" name="Shape 228"/>
          <p:cNvGrpSpPr/>
          <p:nvPr/>
        </p:nvGrpSpPr>
        <p:grpSpPr>
          <a:xfrm>
            <a:off x="1210126" y="4628245"/>
            <a:ext cx="636880" cy="400109"/>
            <a:chOff x="518031" y="978680"/>
            <a:chExt cx="4572004" cy="2667395"/>
          </a:xfrm>
        </p:grpSpPr>
        <p:sp>
          <p:nvSpPr>
            <p:cNvPr id="229" name="Shape 229"/>
            <p:cNvSpPr/>
            <p:nvPr/>
          </p:nvSpPr>
          <p:spPr>
            <a:xfrm>
              <a:off x="3295650" y="978680"/>
              <a:ext cx="1143000" cy="263100"/>
            </a:xfrm>
            <a:prstGeom prst="rect">
              <a:avLst/>
            </a:prstGeom>
            <a:solidFill>
              <a:srgbClr val="A1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30" name="Shape 230"/>
            <p:cNvSpPr/>
            <p:nvPr/>
          </p:nvSpPr>
          <p:spPr>
            <a:xfrm>
              <a:off x="518031" y="1922793"/>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231" name="Shape 231"/>
          <p:cNvSpPr txBox="1"/>
          <p:nvPr/>
        </p:nvSpPr>
        <p:spPr>
          <a:xfrm>
            <a:off x="1818000" y="217800"/>
            <a:ext cx="1293600" cy="30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Arial"/>
              <a:buNone/>
            </a:pPr>
            <a:r>
              <a:rPr lang="en" sz="800" b="0" i="0" u="none" strike="noStrike" cap="none">
                <a:solidFill>
                  <a:srgbClr val="FFFFFF"/>
                </a:solidFill>
                <a:latin typeface="Arial"/>
                <a:ea typeface="Arial"/>
                <a:cs typeface="Arial"/>
                <a:sym typeface="Arial"/>
              </a:rPr>
              <a:t>www.pwc.com</a:t>
            </a:r>
            <a:endParaRPr sz="1400" b="0" i="0" u="none" strike="noStrike" cap="none" dirty="0">
              <a:solidFill>
                <a:srgbClr val="000000"/>
              </a:solidFill>
              <a:latin typeface="Arial"/>
              <a:ea typeface="Arial"/>
              <a:cs typeface="Arial"/>
              <a:sym typeface="Arial"/>
            </a:endParaRPr>
          </a:p>
        </p:txBody>
      </p:sp>
      <p:sp>
        <p:nvSpPr>
          <p:cNvPr id="232" name="Shape 232"/>
          <p:cNvSpPr txBox="1">
            <a:spLocks noGrp="1"/>
          </p:cNvSpPr>
          <p:nvPr>
            <p:ph type="ctrTitle"/>
          </p:nvPr>
        </p:nvSpPr>
        <p:spPr>
          <a:xfrm>
            <a:off x="1819275" y="526112"/>
            <a:ext cx="5485200" cy="788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2pPr>
            <a:lvl3pPr marR="0" lvl="2"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3pPr>
            <a:lvl4pPr marR="0" lvl="3"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4pPr>
            <a:lvl5pPr marR="0" lvl="4"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5pPr>
            <a:lvl6pPr marR="0" lvl="5"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6pPr>
            <a:lvl7pPr marR="0" lvl="6"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7pPr>
            <a:lvl8pPr marR="0" lvl="7"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8pPr>
            <a:lvl9pPr marR="0" lvl="8"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9pPr>
          </a:lstStyle>
          <a:p>
            <a:endParaRPr/>
          </a:p>
        </p:txBody>
      </p:sp>
      <p:sp>
        <p:nvSpPr>
          <p:cNvPr id="233" name="Shape 233"/>
          <p:cNvSpPr txBox="1">
            <a:spLocks noGrp="1"/>
          </p:cNvSpPr>
          <p:nvPr>
            <p:ph type="subTitle" idx="1"/>
          </p:nvPr>
        </p:nvSpPr>
        <p:spPr>
          <a:xfrm>
            <a:off x="1819275" y="1360794"/>
            <a:ext cx="5485200" cy="685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2pPr>
            <a:lvl3pPr marR="0" lvl="2"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3pPr>
            <a:lvl4pPr marR="0" lvl="3"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4pPr>
            <a:lvl5pPr marR="0" lvl="4"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5pPr>
            <a:lvl6pPr marR="0" lvl="5"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6pPr>
            <a:lvl7pPr marR="0" lvl="6"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7pPr>
            <a:lvl8pPr marR="0" lvl="7"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8pPr>
            <a:lvl9pPr marR="0" lvl="8" algn="l" rtl="0">
              <a:lnSpc>
                <a:spcPct val="100000"/>
              </a:lnSpc>
              <a:spcBef>
                <a:spcPts val="900"/>
              </a:spcBef>
              <a:spcAft>
                <a:spcPts val="900"/>
              </a:spcAft>
              <a:buClr>
                <a:srgbClr val="FFFFFF"/>
              </a:buClr>
              <a:buSzPts val="2600"/>
              <a:buFont typeface="Georgia"/>
              <a:buNone/>
              <a:defRPr sz="2600" b="0" i="0" u="none" strike="noStrike" cap="none">
                <a:solidFill>
                  <a:srgbClr val="FFFFFF"/>
                </a:solidFill>
                <a:latin typeface="Georgia"/>
                <a:ea typeface="Georgia"/>
                <a:cs typeface="Georgia"/>
                <a:sym typeface="Georgia"/>
              </a:defRPr>
            </a:lvl9pPr>
          </a:lstStyle>
          <a:p>
            <a:endParaRPr/>
          </a:p>
        </p:txBody>
      </p:sp>
      <p:sp>
        <p:nvSpPr>
          <p:cNvPr id="234" name="Shape 23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Colour">
  <p:cSld name="Cover Slide: Colour">
    <p:spTree>
      <p:nvGrpSpPr>
        <p:cNvPr id="1" name="Shape 235"/>
        <p:cNvGrpSpPr/>
        <p:nvPr/>
      </p:nvGrpSpPr>
      <p:grpSpPr>
        <a:xfrm>
          <a:off x="0" y="0"/>
          <a:ext cx="0" cy="0"/>
          <a:chOff x="0" y="0"/>
          <a:chExt cx="0" cy="0"/>
        </a:xfrm>
      </p:grpSpPr>
      <p:sp>
        <p:nvSpPr>
          <p:cNvPr id="236" name="Shape 236"/>
          <p:cNvSpPr/>
          <p:nvPr/>
        </p:nvSpPr>
        <p:spPr>
          <a:xfrm>
            <a:off x="7391400" y="514350"/>
            <a:ext cx="1752600" cy="4114800"/>
          </a:xfrm>
          <a:prstGeom prst="rect">
            <a:avLst/>
          </a:prstGeom>
          <a:solidFill>
            <a:srgbClr val="F1BA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37" name="Shape 237"/>
          <p:cNvSpPr/>
          <p:nvPr/>
        </p:nvSpPr>
        <p:spPr>
          <a:xfrm>
            <a:off x="1752600" y="0"/>
            <a:ext cx="5638800" cy="514200"/>
          </a:xfrm>
          <a:prstGeom prst="rect">
            <a:avLst/>
          </a:prstGeom>
          <a:solidFill>
            <a:srgbClr val="E998A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38" name="Shape 238"/>
          <p:cNvSpPr/>
          <p:nvPr/>
        </p:nvSpPr>
        <p:spPr>
          <a:xfrm>
            <a:off x="1752600" y="514350"/>
            <a:ext cx="5638800" cy="4114800"/>
          </a:xfrm>
          <a:prstGeom prst="rect">
            <a:avLst/>
          </a:prstGeom>
          <a:solidFill>
            <a:srgbClr val="DB53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239" name="Shape 239"/>
          <p:cNvGrpSpPr/>
          <p:nvPr/>
        </p:nvGrpSpPr>
        <p:grpSpPr>
          <a:xfrm>
            <a:off x="1210126" y="4628245"/>
            <a:ext cx="636880" cy="400109"/>
            <a:chOff x="518031" y="978680"/>
            <a:chExt cx="4572004" cy="2667395"/>
          </a:xfrm>
        </p:grpSpPr>
        <p:sp>
          <p:nvSpPr>
            <p:cNvPr id="240" name="Shape 240"/>
            <p:cNvSpPr/>
            <p:nvPr/>
          </p:nvSpPr>
          <p:spPr>
            <a:xfrm>
              <a:off x="3295650" y="978680"/>
              <a:ext cx="1143000" cy="263100"/>
            </a:xfrm>
            <a:prstGeom prst="rect">
              <a:avLst/>
            </a:prstGeom>
            <a:solidFill>
              <a:srgbClr val="DB53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41" name="Shape 241"/>
            <p:cNvSpPr/>
            <p:nvPr/>
          </p:nvSpPr>
          <p:spPr>
            <a:xfrm>
              <a:off x="518031" y="1922793"/>
              <a:ext cx="4572004" cy="1723282"/>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242" name="Shape 242"/>
          <p:cNvSpPr txBox="1"/>
          <p:nvPr/>
        </p:nvSpPr>
        <p:spPr>
          <a:xfrm>
            <a:off x="1819275" y="217700"/>
            <a:ext cx="1293600" cy="30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Arial"/>
              <a:buNone/>
            </a:pPr>
            <a:r>
              <a:rPr lang="en" sz="800" b="0" i="0" u="none" strike="noStrike" cap="none">
                <a:solidFill>
                  <a:srgbClr val="FFFFFF"/>
                </a:solidFill>
                <a:latin typeface="Arial"/>
                <a:ea typeface="Arial"/>
                <a:cs typeface="Arial"/>
                <a:sym typeface="Arial"/>
              </a:rPr>
              <a:t>www.pwc.com</a:t>
            </a:r>
            <a:endParaRPr sz="1400" b="0" i="0" u="none" strike="noStrike" cap="none" dirty="0">
              <a:solidFill>
                <a:srgbClr val="000000"/>
              </a:solidFill>
              <a:latin typeface="Arial"/>
              <a:ea typeface="Arial"/>
              <a:cs typeface="Arial"/>
              <a:sym typeface="Arial"/>
            </a:endParaRPr>
          </a:p>
        </p:txBody>
      </p:sp>
      <p:sp>
        <p:nvSpPr>
          <p:cNvPr id="243" name="Shape 243"/>
          <p:cNvSpPr txBox="1">
            <a:spLocks noGrp="1"/>
          </p:cNvSpPr>
          <p:nvPr>
            <p:ph type="ctrTitle"/>
          </p:nvPr>
        </p:nvSpPr>
        <p:spPr>
          <a:xfrm>
            <a:off x="1819275" y="526112"/>
            <a:ext cx="5485200" cy="788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2pPr>
            <a:lvl3pPr marR="0" lvl="2"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3pPr>
            <a:lvl4pPr marR="0" lvl="3"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4pPr>
            <a:lvl5pPr marR="0" lvl="4"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5pPr>
            <a:lvl6pPr marR="0" lvl="5"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6pPr>
            <a:lvl7pPr marR="0" lvl="6"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7pPr>
            <a:lvl8pPr marR="0" lvl="7"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8pPr>
            <a:lvl9pPr marR="0" lvl="8"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9pPr>
          </a:lstStyle>
          <a:p>
            <a:endParaRPr/>
          </a:p>
        </p:txBody>
      </p:sp>
      <p:sp>
        <p:nvSpPr>
          <p:cNvPr id="244" name="Shape 244"/>
          <p:cNvSpPr txBox="1">
            <a:spLocks noGrp="1"/>
          </p:cNvSpPr>
          <p:nvPr>
            <p:ph type="subTitle" idx="1"/>
          </p:nvPr>
        </p:nvSpPr>
        <p:spPr>
          <a:xfrm>
            <a:off x="1819275" y="1360794"/>
            <a:ext cx="5485200" cy="685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2pPr>
            <a:lvl3pPr marR="0" lvl="2"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3pPr>
            <a:lvl4pPr marR="0" lvl="3"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4pPr>
            <a:lvl5pPr marR="0" lvl="4"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5pPr>
            <a:lvl6pPr marR="0" lvl="5"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6pPr>
            <a:lvl7pPr marR="0" lvl="6"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7pPr>
            <a:lvl8pPr marR="0" lvl="7" algn="l"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8pPr>
            <a:lvl9pPr marR="0" lvl="8" algn="l" rtl="0">
              <a:lnSpc>
                <a:spcPct val="100000"/>
              </a:lnSpc>
              <a:spcBef>
                <a:spcPts val="900"/>
              </a:spcBef>
              <a:spcAft>
                <a:spcPts val="900"/>
              </a:spcAft>
              <a:buClr>
                <a:srgbClr val="FFFFFF"/>
              </a:buClr>
              <a:buSzPts val="2600"/>
              <a:buFont typeface="Georgia"/>
              <a:buNone/>
              <a:defRPr sz="2600" b="0" i="0" u="none" strike="noStrike" cap="none">
                <a:solidFill>
                  <a:srgbClr val="FFFFFF"/>
                </a:solidFill>
                <a:latin typeface="Georgia"/>
                <a:ea typeface="Georgia"/>
                <a:cs typeface="Georgia"/>
                <a:sym typeface="Georgia"/>
              </a:defRPr>
            </a:lvl9pPr>
          </a:lstStyle>
          <a:p>
            <a:endParaRPr/>
          </a:p>
        </p:txBody>
      </p:sp>
      <p:sp>
        <p:nvSpPr>
          <p:cNvPr id="245" name="Shape 2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One">
  <p:cSld name="Content: One">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549450" y="1257300"/>
            <a:ext cx="8077200" cy="33147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cxnSp>
        <p:nvCxnSpPr>
          <p:cNvPr id="248" name="Shape 248"/>
          <p:cNvCxnSpPr/>
          <p:nvPr/>
        </p:nvCxnSpPr>
        <p:spPr>
          <a:xfrm rot="10800000" flipH="1">
            <a:off x="435825" y="457217"/>
            <a:ext cx="8155800" cy="142500"/>
          </a:xfrm>
          <a:prstGeom prst="bentConnector3">
            <a:avLst>
              <a:gd name="adj1" fmla="val 132"/>
            </a:avLst>
          </a:prstGeom>
          <a:noFill/>
          <a:ln w="19050" cap="flat" cmpd="sng">
            <a:solidFill>
              <a:srgbClr val="DB536A"/>
            </a:solidFill>
            <a:prstDash val="solid"/>
            <a:round/>
            <a:headEnd type="none" w="sm" len="sm"/>
            <a:tailEnd type="none" w="sm" len="sm"/>
          </a:ln>
        </p:spPr>
      </p:cxnSp>
      <p:sp>
        <p:nvSpPr>
          <p:cNvPr id="249" name="Shape 249"/>
          <p:cNvSpPr txBox="1">
            <a:spLocks noGrp="1"/>
          </p:cNvSpPr>
          <p:nvPr>
            <p:ph type="title"/>
          </p:nvPr>
        </p:nvSpPr>
        <p:spPr>
          <a:xfrm>
            <a:off x="586231" y="514732"/>
            <a:ext cx="7836000" cy="57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250" name="Shape 250"/>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251" name="Shape 251"/>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2" name="Shape 252"/>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253" name="Shape 253"/>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254"/>
        <p:cNvGrpSpPr/>
        <p:nvPr/>
      </p:nvGrpSpPr>
      <p:grpSpPr>
        <a:xfrm>
          <a:off x="0" y="0"/>
          <a:ext cx="0" cy="0"/>
          <a:chOff x="0" y="0"/>
          <a:chExt cx="0" cy="0"/>
        </a:xfrm>
      </p:grpSpPr>
      <p:sp>
        <p:nvSpPr>
          <p:cNvPr id="255" name="Shape 255"/>
          <p:cNvSpPr txBox="1">
            <a:spLocks noGrp="1"/>
          </p:cNvSpPr>
          <p:nvPr>
            <p:ph type="subTitle" idx="1"/>
          </p:nvPr>
        </p:nvSpPr>
        <p:spPr>
          <a:xfrm>
            <a:off x="564600" y="1320881"/>
            <a:ext cx="8046000" cy="10287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1pPr>
            <a:lvl2pPr marR="0" lvl="1" algn="ctr"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2pPr>
            <a:lvl3pPr marR="0" lvl="2" algn="ctr"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3pPr>
            <a:lvl4pPr marR="0" lvl="3" algn="ctr"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4pPr>
            <a:lvl5pPr marR="0" lvl="4" algn="ctr"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5pPr>
            <a:lvl6pPr marR="0" lvl="5" algn="ctr" rtl="0">
              <a:lnSpc>
                <a:spcPct val="100000"/>
              </a:lnSpc>
              <a:spcBef>
                <a:spcPts val="900"/>
              </a:spcBef>
              <a:spcAft>
                <a:spcPts val="0"/>
              </a:spcAft>
              <a:buClr>
                <a:schemeClr val="dk1"/>
              </a:buClr>
              <a:buSzPts val="2600"/>
              <a:buFont typeface="Georgia"/>
              <a:buNone/>
              <a:defRPr sz="2600" b="0" i="0" u="none" strike="noStrike" cap="none">
                <a:solidFill>
                  <a:srgbClr val="000000"/>
                </a:solidFill>
                <a:latin typeface="Georgia"/>
                <a:ea typeface="Georgia"/>
                <a:cs typeface="Georgia"/>
                <a:sym typeface="Georgia"/>
              </a:defRPr>
            </a:lvl6pPr>
            <a:lvl7pPr marR="0" lvl="6" algn="ctr" rtl="0">
              <a:lnSpc>
                <a:spcPct val="100000"/>
              </a:lnSpc>
              <a:spcBef>
                <a:spcPts val="900"/>
              </a:spcBef>
              <a:spcAft>
                <a:spcPts val="0"/>
              </a:spcAft>
              <a:buClr>
                <a:srgbClr val="888888"/>
              </a:buClr>
              <a:buSzPts val="2600"/>
              <a:buFont typeface="Georgia"/>
              <a:buNone/>
              <a:defRPr sz="2600" b="0" i="0" u="none" strike="noStrike" cap="none">
                <a:solidFill>
                  <a:srgbClr val="000000"/>
                </a:solidFill>
                <a:latin typeface="Georgia"/>
                <a:ea typeface="Georgia"/>
                <a:cs typeface="Georgia"/>
                <a:sym typeface="Georgia"/>
              </a:defRPr>
            </a:lvl7pPr>
            <a:lvl8pPr marR="0" lvl="7" algn="ctr" rtl="0">
              <a:lnSpc>
                <a:spcPct val="100000"/>
              </a:lnSpc>
              <a:spcBef>
                <a:spcPts val="900"/>
              </a:spcBef>
              <a:spcAft>
                <a:spcPts val="0"/>
              </a:spcAft>
              <a:buClr>
                <a:srgbClr val="888888"/>
              </a:buClr>
              <a:buSzPts val="2600"/>
              <a:buFont typeface="Georgia"/>
              <a:buNone/>
              <a:defRPr sz="2600" b="0" i="0" u="none" strike="noStrike" cap="none">
                <a:solidFill>
                  <a:srgbClr val="000000"/>
                </a:solidFill>
                <a:latin typeface="Georgia"/>
                <a:ea typeface="Georgia"/>
                <a:cs typeface="Georgia"/>
                <a:sym typeface="Georgia"/>
              </a:defRPr>
            </a:lvl8pPr>
            <a:lvl9pPr marR="0" lvl="8" algn="ctr" rtl="0">
              <a:lnSpc>
                <a:spcPct val="100000"/>
              </a:lnSpc>
              <a:spcBef>
                <a:spcPts val="900"/>
              </a:spcBef>
              <a:spcAft>
                <a:spcPts val="900"/>
              </a:spcAft>
              <a:buClr>
                <a:srgbClr val="888888"/>
              </a:buClr>
              <a:buSzPts val="2600"/>
              <a:buFont typeface="Arial"/>
              <a:buNone/>
              <a:defRPr sz="2600" b="0" i="0" u="none" strike="noStrike" cap="none">
                <a:solidFill>
                  <a:srgbClr val="000000"/>
                </a:solidFill>
                <a:latin typeface="Georgia"/>
                <a:ea typeface="Georgia"/>
                <a:cs typeface="Georgia"/>
                <a:sym typeface="Georgia"/>
              </a:defRPr>
            </a:lvl9pPr>
          </a:lstStyle>
          <a:p>
            <a:endParaRPr/>
          </a:p>
        </p:txBody>
      </p:sp>
      <p:sp>
        <p:nvSpPr>
          <p:cNvPr id="256" name="Shape 256"/>
          <p:cNvSpPr txBox="1">
            <a:spLocks noGrp="1"/>
          </p:cNvSpPr>
          <p:nvPr>
            <p:ph type="title"/>
          </p:nvPr>
        </p:nvSpPr>
        <p:spPr>
          <a:xfrm>
            <a:off x="564600" y="497493"/>
            <a:ext cx="8046000" cy="685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600"/>
              <a:buFont typeface="Georgia"/>
              <a:buNone/>
              <a:defRPr sz="26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600"/>
              <a:buFont typeface="Georgia"/>
              <a:buNone/>
              <a:defRPr sz="26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600"/>
              <a:buFont typeface="Georgia"/>
              <a:buChar char="■"/>
              <a:defRPr sz="2600" b="1" i="1" u="none" strike="noStrike" cap="none">
                <a:solidFill>
                  <a:srgbClr val="000000"/>
                </a:solidFill>
                <a:latin typeface="Georgia"/>
                <a:ea typeface="Georgia"/>
                <a:cs typeface="Georgia"/>
                <a:sym typeface="Georgia"/>
              </a:defRPr>
            </a:lvl9pPr>
          </a:lstStyle>
          <a:p>
            <a:endParaRPr/>
          </a:p>
        </p:txBody>
      </p:sp>
      <p:cxnSp>
        <p:nvCxnSpPr>
          <p:cNvPr id="257" name="Shape 257"/>
          <p:cNvCxnSpPr/>
          <p:nvPr/>
        </p:nvCxnSpPr>
        <p:spPr>
          <a:xfrm rot="10800000" flipH="1">
            <a:off x="435825" y="457217"/>
            <a:ext cx="8155800" cy="142500"/>
          </a:xfrm>
          <a:prstGeom prst="bentConnector3">
            <a:avLst>
              <a:gd name="adj1" fmla="val -44"/>
            </a:avLst>
          </a:prstGeom>
          <a:noFill/>
          <a:ln w="19050" cap="flat" cmpd="sng">
            <a:solidFill>
              <a:srgbClr val="DB536A"/>
            </a:solidFill>
            <a:prstDash val="solid"/>
            <a:round/>
            <a:headEnd type="none" w="sm" len="sm"/>
            <a:tailEnd type="none" w="sm" len="sm"/>
          </a:ln>
        </p:spPr>
      </p:cxnSp>
      <p:sp>
        <p:nvSpPr>
          <p:cNvPr id="258" name="Shape 258"/>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259" name="Shape 259"/>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0" name="Shape 260"/>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latin typeface="Georgia"/>
              <a:ea typeface="Georgia"/>
              <a:cs typeface="Georgia"/>
              <a:sym typeface="Georgia"/>
            </a:endParaRPr>
          </a:p>
        </p:txBody>
      </p:sp>
      <p:sp>
        <p:nvSpPr>
          <p:cNvPr id="261" name="Shape 261"/>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Divider: Content">
  <p:cSld name="Section Divider: Content">
    <p:bg>
      <p:bgPr>
        <a:solidFill>
          <a:srgbClr val="DB536A"/>
        </a:solidFill>
        <a:effectLst/>
      </p:bgPr>
    </p:bg>
    <p:spTree>
      <p:nvGrpSpPr>
        <p:cNvPr id="1" name="Shape 262"/>
        <p:cNvGrpSpPr/>
        <p:nvPr/>
      </p:nvGrpSpPr>
      <p:grpSpPr>
        <a:xfrm>
          <a:off x="0" y="0"/>
          <a:ext cx="0" cy="0"/>
          <a:chOff x="0" y="0"/>
          <a:chExt cx="0" cy="0"/>
        </a:xfrm>
      </p:grpSpPr>
      <p:sp>
        <p:nvSpPr>
          <p:cNvPr id="263" name="Shape 263"/>
          <p:cNvSpPr txBox="1">
            <a:spLocks noGrp="1"/>
          </p:cNvSpPr>
          <p:nvPr>
            <p:ph type="subTitle" idx="1"/>
          </p:nvPr>
        </p:nvSpPr>
        <p:spPr>
          <a:xfrm>
            <a:off x="564600" y="1320881"/>
            <a:ext cx="8046000" cy="8259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1pPr>
            <a:lvl2pPr marR="0" lvl="1" algn="ctr"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2pPr>
            <a:lvl3pPr marR="0" lvl="2" algn="ctr"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3pPr>
            <a:lvl4pPr marR="0" lvl="3" algn="ctr"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4pPr>
            <a:lvl5pPr marR="0" lvl="4" algn="ctr"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5pPr>
            <a:lvl6pPr marR="0" lvl="5" algn="ctr"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6pPr>
            <a:lvl7pPr marR="0" lvl="6" algn="ctr"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7pPr>
            <a:lvl8pPr marR="0" lvl="7" algn="ctr" rtl="0">
              <a:lnSpc>
                <a:spcPct val="100000"/>
              </a:lnSpc>
              <a:spcBef>
                <a:spcPts val="900"/>
              </a:spcBef>
              <a:spcAft>
                <a:spcPts val="0"/>
              </a:spcAft>
              <a:buClr>
                <a:srgbClr val="FFFFFF"/>
              </a:buClr>
              <a:buSzPts val="2600"/>
              <a:buFont typeface="Georgia"/>
              <a:buNone/>
              <a:defRPr sz="2600" b="0" i="0" u="none" strike="noStrike" cap="none">
                <a:solidFill>
                  <a:srgbClr val="FFFFFF"/>
                </a:solidFill>
                <a:latin typeface="Georgia"/>
                <a:ea typeface="Georgia"/>
                <a:cs typeface="Georgia"/>
                <a:sym typeface="Georgia"/>
              </a:defRPr>
            </a:lvl8pPr>
            <a:lvl9pPr marR="0" lvl="8" algn="ctr" rtl="0">
              <a:lnSpc>
                <a:spcPct val="100000"/>
              </a:lnSpc>
              <a:spcBef>
                <a:spcPts val="900"/>
              </a:spcBef>
              <a:spcAft>
                <a:spcPts val="900"/>
              </a:spcAft>
              <a:buClr>
                <a:srgbClr val="FFFFFF"/>
              </a:buClr>
              <a:buSzPts val="2600"/>
              <a:buFont typeface="Arial"/>
              <a:buNone/>
              <a:defRPr sz="2600" b="0" i="0" u="none" strike="noStrike" cap="none">
                <a:solidFill>
                  <a:srgbClr val="FFFFFF"/>
                </a:solidFill>
                <a:latin typeface="Georgia"/>
                <a:ea typeface="Georgia"/>
                <a:cs typeface="Georgia"/>
                <a:sym typeface="Georgia"/>
              </a:defRPr>
            </a:lvl9pPr>
          </a:lstStyle>
          <a:p>
            <a:endParaRPr/>
          </a:p>
        </p:txBody>
      </p:sp>
      <p:sp>
        <p:nvSpPr>
          <p:cNvPr id="264" name="Shape 264"/>
          <p:cNvSpPr txBox="1">
            <a:spLocks noGrp="1"/>
          </p:cNvSpPr>
          <p:nvPr>
            <p:ph type="title"/>
          </p:nvPr>
        </p:nvSpPr>
        <p:spPr>
          <a:xfrm>
            <a:off x="564600" y="497493"/>
            <a:ext cx="8046000" cy="685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1pPr>
            <a:lvl2pPr marR="0" lvl="1" algn="l" rtl="0">
              <a:lnSpc>
                <a:spcPct val="100000"/>
              </a:lnSpc>
              <a:spcBef>
                <a:spcPts val="0"/>
              </a:spcBef>
              <a:spcAft>
                <a:spcPts val="0"/>
              </a:spcAft>
              <a:buClr>
                <a:srgbClr val="FFFFFF"/>
              </a:buClr>
              <a:buSzPts val="2600"/>
              <a:buFont typeface="Georgia"/>
              <a:buNone/>
              <a:defRPr sz="2600" b="1" i="1" u="none" strike="noStrike" cap="none">
                <a:solidFill>
                  <a:srgbClr val="FFFFFF"/>
                </a:solidFill>
                <a:latin typeface="Georgia"/>
                <a:ea typeface="Georgia"/>
                <a:cs typeface="Georgia"/>
                <a:sym typeface="Georgia"/>
              </a:defRPr>
            </a:lvl2pPr>
            <a:lvl3pPr marR="0" lvl="2"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3pPr>
            <a:lvl4pPr marR="0" lvl="3"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4pPr>
            <a:lvl5pPr marR="0" lvl="4"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5pPr>
            <a:lvl6pPr marR="0" lvl="5"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6pPr>
            <a:lvl7pPr marR="0" lvl="6"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7pPr>
            <a:lvl8pPr marR="0" lvl="7"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8pPr>
            <a:lvl9pPr marR="0" lvl="8" algn="l" rtl="0">
              <a:lnSpc>
                <a:spcPct val="100000"/>
              </a:lnSpc>
              <a:spcBef>
                <a:spcPts val="0"/>
              </a:spcBef>
              <a:spcAft>
                <a:spcPts val="0"/>
              </a:spcAft>
              <a:buClr>
                <a:srgbClr val="FFFFFF"/>
              </a:buClr>
              <a:buSzPts val="2600"/>
              <a:buFont typeface="Georgia"/>
              <a:buChar char="■"/>
              <a:defRPr sz="2600" b="1" i="1" u="none" strike="noStrike" cap="none">
                <a:solidFill>
                  <a:srgbClr val="FFFFFF"/>
                </a:solidFill>
                <a:latin typeface="Georgia"/>
                <a:ea typeface="Georgia"/>
                <a:cs typeface="Georgia"/>
                <a:sym typeface="Georgia"/>
              </a:defRPr>
            </a:lvl9pPr>
          </a:lstStyle>
          <a:p>
            <a:endParaRPr/>
          </a:p>
        </p:txBody>
      </p:sp>
      <p:cxnSp>
        <p:nvCxnSpPr>
          <p:cNvPr id="265" name="Shape 265"/>
          <p:cNvCxnSpPr/>
          <p:nvPr/>
        </p:nvCxnSpPr>
        <p:spPr>
          <a:xfrm rot="10800000" flipH="1">
            <a:off x="435825" y="457217"/>
            <a:ext cx="8155800" cy="142500"/>
          </a:xfrm>
          <a:prstGeom prst="bentConnector3">
            <a:avLst>
              <a:gd name="adj1" fmla="val -44"/>
            </a:avLst>
          </a:prstGeom>
          <a:noFill/>
          <a:ln w="19050" cap="flat" cmpd="sng">
            <a:solidFill>
              <a:srgbClr val="FFFFFF"/>
            </a:solidFill>
            <a:prstDash val="solid"/>
            <a:round/>
            <a:headEnd type="none" w="sm" len="sm"/>
            <a:tailEnd type="none" w="sm" len="sm"/>
          </a:ln>
        </p:spPr>
      </p:cxnSp>
      <p:sp>
        <p:nvSpPr>
          <p:cNvPr id="266" name="Shape 266"/>
          <p:cNvSpPr txBox="1">
            <a:spLocks noGrp="1"/>
          </p:cNvSpPr>
          <p:nvPr>
            <p:ph type="body" idx="2"/>
          </p:nvPr>
        </p:nvSpPr>
        <p:spPr>
          <a:xfrm>
            <a:off x="533400" y="2146790"/>
            <a:ext cx="3962400" cy="24825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1pPr>
            <a:lvl2pPr marL="914400" marR="0" lvl="1" indent="-330200" algn="l" rtl="0">
              <a:lnSpc>
                <a:spcPct val="100000"/>
              </a:lnSpc>
              <a:spcBef>
                <a:spcPts val="9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2pPr>
            <a:lvl3pPr marL="1371600" marR="0" lvl="2" indent="-330200" algn="l" rtl="0">
              <a:lnSpc>
                <a:spcPct val="100000"/>
              </a:lnSpc>
              <a:spcBef>
                <a:spcPts val="9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3pPr>
            <a:lvl4pPr marL="1828800" marR="0" lvl="3" indent="-330200" algn="l" rtl="0">
              <a:lnSpc>
                <a:spcPct val="100000"/>
              </a:lnSpc>
              <a:spcBef>
                <a:spcPts val="9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4pPr>
            <a:lvl5pPr marL="2286000" marR="0" lvl="4" indent="-330200" algn="l" rtl="0">
              <a:lnSpc>
                <a:spcPct val="100000"/>
              </a:lnSpc>
              <a:spcBef>
                <a:spcPts val="900"/>
              </a:spcBef>
              <a:spcAft>
                <a:spcPts val="0"/>
              </a:spcAft>
              <a:buClr>
                <a:srgbClr val="FFFFFF"/>
              </a:buClr>
              <a:buSzPts val="1600"/>
              <a:buFont typeface="Georgia"/>
              <a:buChar char="&gt;"/>
              <a:defRPr sz="1600" b="0" i="0" u="none" strike="noStrike" cap="none">
                <a:solidFill>
                  <a:srgbClr val="FFFFFF"/>
                </a:solidFill>
                <a:latin typeface="Georgia"/>
                <a:ea typeface="Georgia"/>
                <a:cs typeface="Georgia"/>
                <a:sym typeface="Georgia"/>
              </a:defRPr>
            </a:lvl5pPr>
            <a:lvl6pPr marL="2743200" marR="0" lvl="5" indent="-330200" algn="l" rtl="0">
              <a:lnSpc>
                <a:spcPct val="100000"/>
              </a:lnSpc>
              <a:spcBef>
                <a:spcPts val="9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6pPr>
            <a:lvl7pPr marL="3200400" marR="0" lvl="6" indent="-330200" algn="l" rtl="0">
              <a:lnSpc>
                <a:spcPct val="100000"/>
              </a:lnSpc>
              <a:spcBef>
                <a:spcPts val="9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7pPr>
            <a:lvl8pPr marL="3657600" marR="0" lvl="7" indent="-330200" algn="l" rtl="0">
              <a:lnSpc>
                <a:spcPct val="100000"/>
              </a:lnSpc>
              <a:spcBef>
                <a:spcPts val="900"/>
              </a:spcBef>
              <a:spcAft>
                <a:spcPts val="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8pPr>
            <a:lvl9pPr marL="4114800" marR="0" lvl="8" indent="-330200" algn="l" rtl="0">
              <a:lnSpc>
                <a:spcPct val="100000"/>
              </a:lnSpc>
              <a:spcBef>
                <a:spcPts val="900"/>
              </a:spcBef>
              <a:spcAft>
                <a:spcPts val="900"/>
              </a:spcAft>
              <a:buClr>
                <a:srgbClr val="FFFFFF"/>
              </a:buClr>
              <a:buSzPts val="1600"/>
              <a:buFont typeface="Georgia"/>
              <a:buChar char="■"/>
              <a:defRPr sz="1600" b="0" i="0" u="none" strike="noStrike" cap="none">
                <a:solidFill>
                  <a:srgbClr val="FFFFFF"/>
                </a:solidFill>
                <a:latin typeface="Georgia"/>
                <a:ea typeface="Georgia"/>
                <a:cs typeface="Georgia"/>
                <a:sym typeface="Georgia"/>
              </a:defRPr>
            </a:lvl9pPr>
          </a:lstStyle>
          <a:p>
            <a:endParaRPr/>
          </a:p>
        </p:txBody>
      </p:sp>
      <p:sp>
        <p:nvSpPr>
          <p:cNvPr id="267" name="Shape 267"/>
          <p:cNvSpPr txBox="1"/>
          <p:nvPr/>
        </p:nvSpPr>
        <p:spPr>
          <a:xfrm>
            <a:off x="533400" y="4800600"/>
            <a:ext cx="22545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Arial"/>
              <a:buNone/>
            </a:pPr>
            <a:r>
              <a:rPr lang="en" sz="800" b="0" i="0" u="none" strike="noStrike" cap="none">
                <a:solidFill>
                  <a:srgbClr val="FFFFFF"/>
                </a:solidFill>
                <a:latin typeface="Arial"/>
                <a:ea typeface="Arial"/>
                <a:cs typeface="Arial"/>
                <a:sym typeface="Arial"/>
              </a:rPr>
              <a:t>PwC</a:t>
            </a:r>
            <a:endParaRPr sz="1400" b="0" i="0" u="none" strike="noStrike" cap="none" dirty="0">
              <a:solidFill>
                <a:srgbClr val="000000"/>
              </a:solidFill>
              <a:latin typeface="Arial"/>
              <a:ea typeface="Arial"/>
              <a:cs typeface="Arial"/>
              <a:sym typeface="Arial"/>
            </a:endParaRPr>
          </a:p>
        </p:txBody>
      </p:sp>
      <p:sp>
        <p:nvSpPr>
          <p:cNvPr id="268" name="Shape 268"/>
          <p:cNvSpPr txBox="1"/>
          <p:nvPr/>
        </p:nvSpPr>
        <p:spPr>
          <a:xfrm>
            <a:off x="533399" y="4686300"/>
            <a:ext cx="28164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9" name="Shape 269"/>
          <p:cNvSpPr txBox="1">
            <a:spLocks noGrp="1"/>
          </p:cNvSpPr>
          <p:nvPr>
            <p:ph type="sldNum" idx="12"/>
          </p:nvPr>
        </p:nvSpPr>
        <p:spPr>
          <a:xfrm>
            <a:off x="8061900" y="4800601"/>
            <a:ext cx="548700" cy="2859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300" dirty="0">
              <a:solidFill>
                <a:srgbClr val="000000"/>
              </a:solidFill>
              <a:latin typeface="Georgia"/>
              <a:ea typeface="Georgia"/>
              <a:cs typeface="Georgia"/>
              <a:sym typeface="Georgia"/>
            </a:endParaRPr>
          </a:p>
        </p:txBody>
      </p:sp>
      <p:sp>
        <p:nvSpPr>
          <p:cNvPr id="270" name="Shape 270"/>
          <p:cNvSpPr txBox="1"/>
          <p:nvPr/>
        </p:nvSpPr>
        <p:spPr>
          <a:xfrm>
            <a:off x="6705600" y="4686300"/>
            <a:ext cx="1905000" cy="285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33400" y="514350"/>
            <a:ext cx="8077200" cy="685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200"/>
              <a:buFont typeface="Georgia"/>
              <a:buNone/>
              <a:defRPr sz="2200" b="1"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2200"/>
              <a:buFont typeface="Georgia"/>
              <a:buNone/>
              <a:defRPr sz="2200" b="1"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Clr>
                <a:srgbClr val="000000"/>
              </a:buClr>
              <a:buSzPts val="2200"/>
              <a:buFont typeface="Georgia"/>
              <a:buChar char="■"/>
              <a:defRPr sz="2200" b="1" i="1" u="none" strike="noStrike" cap="none">
                <a:solidFill>
                  <a:srgbClr val="000000"/>
                </a:solidFill>
                <a:latin typeface="Georgia"/>
                <a:ea typeface="Georgia"/>
                <a:cs typeface="Georgia"/>
                <a:sym typeface="Georgia"/>
              </a:defRPr>
            </a:lvl9pPr>
          </a:lstStyle>
          <a:p>
            <a:endParaRPr/>
          </a:p>
        </p:txBody>
      </p:sp>
      <p:sp>
        <p:nvSpPr>
          <p:cNvPr id="7" name="Shape 7"/>
          <p:cNvSpPr txBox="1">
            <a:spLocks noGrp="1"/>
          </p:cNvSpPr>
          <p:nvPr>
            <p:ph type="body" idx="1"/>
          </p:nvPr>
        </p:nvSpPr>
        <p:spPr>
          <a:xfrm>
            <a:off x="533400" y="1314450"/>
            <a:ext cx="8077200" cy="33147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1pPr>
            <a:lvl2pPr marL="914400" marR="0" lvl="1"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2pPr>
            <a:lvl3pPr marL="1371600" marR="0" lvl="2"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3pPr>
            <a:lvl4pPr marL="1828800" marR="0" lvl="3"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4pPr>
            <a:lvl5pPr marL="2286000" marR="0" lvl="4" indent="-330200" algn="l" rtl="0">
              <a:lnSpc>
                <a:spcPct val="100000"/>
              </a:lnSpc>
              <a:spcBef>
                <a:spcPts val="900"/>
              </a:spcBef>
              <a:spcAft>
                <a:spcPts val="0"/>
              </a:spcAft>
              <a:buClr>
                <a:schemeClr val="dk1"/>
              </a:buClr>
              <a:buSzPts val="1600"/>
              <a:buFont typeface="Georgia"/>
              <a:buChar char="&gt;"/>
              <a:defRPr sz="1600" b="0" i="0" u="none" strike="noStrike" cap="none">
                <a:solidFill>
                  <a:srgbClr val="000000"/>
                </a:solidFill>
                <a:latin typeface="Georgia"/>
                <a:ea typeface="Georgia"/>
                <a:cs typeface="Georgia"/>
                <a:sym typeface="Georgia"/>
              </a:defRPr>
            </a:lvl5pPr>
            <a:lvl6pPr marL="2743200" marR="0" lvl="5"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6pPr>
            <a:lvl7pPr marL="3200400" marR="0" lvl="6"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7pPr>
            <a:lvl8pPr marL="3657600" marR="0" lvl="7" indent="-330200" algn="l" rtl="0">
              <a:lnSpc>
                <a:spcPct val="100000"/>
              </a:lnSpc>
              <a:spcBef>
                <a:spcPts val="900"/>
              </a:spcBef>
              <a:spcAft>
                <a:spcPts val="0"/>
              </a:spcAft>
              <a:buClr>
                <a:schemeClr val="dk1"/>
              </a:buClr>
              <a:buSzPts val="1600"/>
              <a:buFont typeface="Georgia"/>
              <a:buChar char="○"/>
              <a:defRPr sz="1600" b="0" i="0" u="none" strike="noStrike" cap="none">
                <a:solidFill>
                  <a:srgbClr val="000000"/>
                </a:solidFill>
                <a:latin typeface="Georgia"/>
                <a:ea typeface="Georgia"/>
                <a:cs typeface="Georgia"/>
                <a:sym typeface="Georgia"/>
              </a:defRPr>
            </a:lvl8pPr>
            <a:lvl9pPr marL="4114800" marR="0" lvl="8" indent="-330200" algn="l" rtl="0">
              <a:lnSpc>
                <a:spcPct val="100000"/>
              </a:lnSpc>
              <a:spcBef>
                <a:spcPts val="900"/>
              </a:spcBef>
              <a:spcAft>
                <a:spcPts val="900"/>
              </a:spcAft>
              <a:buClr>
                <a:schemeClr val="dk2"/>
              </a:buClr>
              <a:buSzPts val="1600"/>
              <a:buFont typeface="Georgia"/>
              <a:buChar char="■"/>
              <a:defRPr sz="1600" b="0" i="0" u="none" strike="noStrike" cap="none">
                <a:solidFill>
                  <a:srgbClr val="000000"/>
                </a:solidFill>
                <a:latin typeface="Georgia"/>
                <a:ea typeface="Georgia"/>
                <a:cs typeface="Georgia"/>
                <a:sym typeface="Georgia"/>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Georgia"/>
                <a:ea typeface="Georgia"/>
                <a:cs typeface="Georgia"/>
                <a:sym typeface="Georgia"/>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3"/>
        <p:cNvGrpSpPr/>
        <p:nvPr/>
      </p:nvGrpSpPr>
      <p:grpSpPr>
        <a:xfrm>
          <a:off x="0" y="0"/>
          <a:ext cx="0" cy="0"/>
          <a:chOff x="0" y="0"/>
          <a:chExt cx="0" cy="0"/>
        </a:xfrm>
      </p:grpSpPr>
      <p:sp>
        <p:nvSpPr>
          <p:cNvPr id="594" name="Shape 594"/>
          <p:cNvSpPr txBox="1">
            <a:spLocks noGrp="1"/>
          </p:cNvSpPr>
          <p:nvPr>
            <p:ph type="title"/>
          </p:nvPr>
        </p:nvSpPr>
        <p:spPr>
          <a:xfrm>
            <a:off x="533401" y="514350"/>
            <a:ext cx="8077200" cy="685800"/>
          </a:xfrm>
          <a:prstGeom prst="rect">
            <a:avLst/>
          </a:prstGeom>
          <a:noFill/>
          <a:ln>
            <a:noFill/>
          </a:ln>
        </p:spPr>
        <p:txBody>
          <a:bodyPr spcFirstLastPara="1" wrap="square" lIns="68550" tIns="68550" rIns="68550" bIns="68550" anchor="t" anchorCtr="0"/>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rgbClr val="000000"/>
                </a:solidFill>
                <a:latin typeface="Arial"/>
                <a:ea typeface="Arial"/>
                <a:cs typeface="Arial"/>
                <a:sym typeface="Arial"/>
              </a:defRPr>
            </a:lvl9pPr>
          </a:lstStyle>
          <a:p>
            <a:endParaRPr/>
          </a:p>
        </p:txBody>
      </p:sp>
      <p:sp>
        <p:nvSpPr>
          <p:cNvPr id="595" name="Shape 595"/>
          <p:cNvSpPr txBox="1">
            <a:spLocks noGrp="1"/>
          </p:cNvSpPr>
          <p:nvPr>
            <p:ph type="body" idx="1"/>
          </p:nvPr>
        </p:nvSpPr>
        <p:spPr>
          <a:xfrm>
            <a:off x="533401" y="1314450"/>
            <a:ext cx="8077200" cy="3314700"/>
          </a:xfrm>
          <a:prstGeom prst="rect">
            <a:avLst/>
          </a:prstGeom>
          <a:noFill/>
          <a:ln>
            <a:noFill/>
          </a:ln>
        </p:spPr>
        <p:txBody>
          <a:bodyPr spcFirstLastPara="1" wrap="square" lIns="68550" tIns="68550" rIns="68550" bIns="68550" anchor="t" anchorCtr="0"/>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596" name="Shape 596"/>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597" name="Shape 597"/>
          <p:cNvSpPr txBox="1">
            <a:spLocks noGrp="1"/>
          </p:cNvSpPr>
          <p:nvPr>
            <p:ph type="dt" idx="10"/>
          </p:nvPr>
        </p:nvSpPr>
        <p:spPr>
          <a:xfrm>
            <a:off x="7086600" y="4743450"/>
            <a:ext cx="1524000" cy="114300"/>
          </a:xfrm>
          <a:prstGeom prst="rect">
            <a:avLst/>
          </a:prstGeom>
          <a:noFill/>
          <a:ln>
            <a:noFill/>
          </a:ln>
        </p:spPr>
        <p:txBody>
          <a:bodyPr spcFirstLastPara="1" wrap="square" lIns="68550" tIns="68550" rIns="68550" bIns="68550" anchor="t" anchorCtr="0"/>
          <a:lstStyle>
            <a:lvl1pPr marR="0" lvl="0" algn="r"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
        <p:nvSpPr>
          <p:cNvPr id="598" name="Shape 598"/>
          <p:cNvSpPr txBox="1">
            <a:spLocks noGrp="1"/>
          </p:cNvSpPr>
          <p:nvPr>
            <p:ph type="ftr" idx="11"/>
          </p:nvPr>
        </p:nvSpPr>
        <p:spPr>
          <a:xfrm>
            <a:off x="530352" y="4743450"/>
            <a:ext cx="5260800" cy="113100"/>
          </a:xfrm>
          <a:prstGeom prst="rect">
            <a:avLst/>
          </a:prstGeom>
          <a:noFill/>
          <a:ln>
            <a:noFill/>
          </a:ln>
        </p:spPr>
        <p:txBody>
          <a:bodyPr spcFirstLastPara="1" wrap="square" lIns="68550" tIns="68550" rIns="68550" bIns="68550" anchor="b" anchorCtr="0"/>
          <a:lstStyle>
            <a:lvl1pPr marR="0" lvl="0" algn="l" rtl="0">
              <a:lnSpc>
                <a:spcPct val="100000"/>
              </a:lnSpc>
              <a:spcBef>
                <a:spcPts val="0"/>
              </a:spcBef>
              <a:spcAft>
                <a:spcPts val="0"/>
              </a:spcAft>
              <a:buClr>
                <a:srgbClr val="000000"/>
              </a:buClr>
              <a:buSzPts val="10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pic>
        <p:nvPicPr>
          <p:cNvPr id="1517" name="Shape 1517"/>
          <p:cNvPicPr preferRelativeResize="0"/>
          <p:nvPr/>
        </p:nvPicPr>
        <p:blipFill rotWithShape="1">
          <a:blip r:embed="rId3">
            <a:alphaModFix/>
          </a:blip>
          <a:srcRect/>
          <a:stretch/>
        </p:blipFill>
        <p:spPr>
          <a:xfrm>
            <a:off x="2381" y="0"/>
            <a:ext cx="9141619" cy="5142161"/>
          </a:xfrm>
          <a:prstGeom prst="rect">
            <a:avLst/>
          </a:prstGeom>
          <a:noFill/>
          <a:ln>
            <a:noFill/>
          </a:ln>
        </p:spPr>
      </p:pic>
      <p:grpSp>
        <p:nvGrpSpPr>
          <p:cNvPr id="1518" name="Shape 1518"/>
          <p:cNvGrpSpPr/>
          <p:nvPr/>
        </p:nvGrpSpPr>
        <p:grpSpPr>
          <a:xfrm>
            <a:off x="160686" y="4269708"/>
            <a:ext cx="926072" cy="701718"/>
            <a:chOff x="1550415" y="5769812"/>
            <a:chExt cx="1235084" cy="935867"/>
          </a:xfrm>
        </p:grpSpPr>
        <p:grpSp>
          <p:nvGrpSpPr>
            <p:cNvPr id="1519" name="Shape 1519"/>
            <p:cNvGrpSpPr/>
            <p:nvPr/>
          </p:nvGrpSpPr>
          <p:grpSpPr>
            <a:xfrm>
              <a:off x="2337340" y="5769812"/>
              <a:ext cx="448159" cy="402310"/>
              <a:chOff x="1905000" y="5715000"/>
              <a:chExt cx="445770" cy="381000"/>
            </a:xfrm>
          </p:grpSpPr>
          <p:sp>
            <p:nvSpPr>
              <p:cNvPr id="1520" name="Shape 1520"/>
              <p:cNvSpPr/>
              <p:nvPr/>
            </p:nvSpPr>
            <p:spPr>
              <a:xfrm>
                <a:off x="2293620" y="5988118"/>
                <a:ext cx="57150" cy="107882"/>
              </a:xfrm>
              <a:prstGeom prst="rect">
                <a:avLst/>
              </a:prstGeom>
              <a:solidFill>
                <a:srgbClr val="F445F6"/>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1" name="Shape 1521"/>
              <p:cNvSpPr/>
              <p:nvPr/>
            </p:nvSpPr>
            <p:spPr>
              <a:xfrm>
                <a:off x="2132171" y="5757333"/>
                <a:ext cx="44291" cy="66914"/>
              </a:xfrm>
              <a:prstGeom prst="rect">
                <a:avLst/>
              </a:prstGeom>
              <a:solidFill>
                <a:srgbClr val="F6B67F"/>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2" name="Shape 1522"/>
              <p:cNvSpPr/>
              <p:nvPr/>
            </p:nvSpPr>
            <p:spPr>
              <a:xfrm>
                <a:off x="1905000" y="5715000"/>
                <a:ext cx="227171" cy="42333"/>
              </a:xfrm>
              <a:prstGeom prst="rect">
                <a:avLst/>
              </a:prstGeom>
              <a:solidFill>
                <a:srgbClr val="F48F17"/>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3" name="Shape 1523"/>
              <p:cNvSpPr/>
              <p:nvPr/>
            </p:nvSpPr>
            <p:spPr>
              <a:xfrm>
                <a:off x="1905000" y="5757333"/>
                <a:ext cx="227171" cy="66914"/>
              </a:xfrm>
              <a:prstGeom prst="rect">
                <a:avLst/>
              </a:prstGeom>
              <a:solidFill>
                <a:srgbClr val="EB660B"/>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4" name="Shape 1524"/>
              <p:cNvSpPr/>
              <p:nvPr/>
            </p:nvSpPr>
            <p:spPr>
              <a:xfrm>
                <a:off x="2176462" y="5824247"/>
                <a:ext cx="117158" cy="163871"/>
              </a:xfrm>
              <a:prstGeom prst="rect">
                <a:avLst/>
              </a:prstGeom>
              <a:solidFill>
                <a:srgbClr val="F3BF09"/>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5" name="Shape 1525"/>
              <p:cNvSpPr/>
              <p:nvPr/>
            </p:nvSpPr>
            <p:spPr>
              <a:xfrm>
                <a:off x="2176462" y="5988118"/>
                <a:ext cx="117158" cy="107882"/>
              </a:xfrm>
              <a:prstGeom prst="rect">
                <a:avLst/>
              </a:prstGeom>
              <a:solidFill>
                <a:srgbClr val="E93409"/>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6" name="Shape 1526"/>
              <p:cNvSpPr/>
              <p:nvPr/>
            </p:nvSpPr>
            <p:spPr>
              <a:xfrm>
                <a:off x="2132171" y="5824247"/>
                <a:ext cx="44291" cy="163871"/>
              </a:xfrm>
              <a:prstGeom prst="rect">
                <a:avLst/>
              </a:prstGeom>
              <a:solidFill>
                <a:srgbClr val="EA8804"/>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7" name="Shape 1527"/>
              <p:cNvSpPr/>
              <p:nvPr/>
            </p:nvSpPr>
            <p:spPr>
              <a:xfrm>
                <a:off x="2132171" y="5988118"/>
                <a:ext cx="44291" cy="107882"/>
              </a:xfrm>
              <a:prstGeom prst="rect">
                <a:avLst/>
              </a:prstGeom>
              <a:solidFill>
                <a:srgbClr val="E02504"/>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8" name="Shape 1528"/>
              <p:cNvSpPr/>
              <p:nvPr/>
            </p:nvSpPr>
            <p:spPr>
              <a:xfrm>
                <a:off x="1905000" y="5824247"/>
                <a:ext cx="227171"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29" name="Shape 1529"/>
              <p:cNvSpPr/>
              <p:nvPr/>
            </p:nvSpPr>
            <p:spPr>
              <a:xfrm>
                <a:off x="2046446" y="5988118"/>
                <a:ext cx="85725" cy="107882"/>
              </a:xfrm>
              <a:prstGeom prst="rect">
                <a:avLst/>
              </a:prstGeom>
              <a:solidFill>
                <a:srgbClr val="D614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0" name="Shape 1530"/>
              <p:cNvSpPr/>
              <p:nvPr/>
            </p:nvSpPr>
            <p:spPr>
              <a:xfrm>
                <a:off x="1905000" y="5933495"/>
                <a:ext cx="141446" cy="54624"/>
              </a:xfrm>
              <a:prstGeom prst="rect">
                <a:avLst/>
              </a:prstGeom>
              <a:solidFill>
                <a:srgbClr val="C93C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1" name="Shape 1531"/>
              <p:cNvSpPr/>
              <p:nvPr/>
            </p:nvSpPr>
            <p:spPr>
              <a:xfrm>
                <a:off x="1905000" y="5988118"/>
                <a:ext cx="141446" cy="107882"/>
              </a:xfrm>
              <a:prstGeom prst="rect">
                <a:avLst/>
              </a:prstGeom>
              <a:solidFill>
                <a:srgbClr val="C010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2" name="Shape 1532"/>
              <p:cNvSpPr/>
              <p:nvPr/>
            </p:nvSpPr>
            <p:spPr>
              <a:xfrm>
                <a:off x="2293620" y="5988118"/>
                <a:ext cx="57150" cy="107882"/>
              </a:xfrm>
              <a:prstGeom prst="rect">
                <a:avLst/>
              </a:prstGeom>
              <a:solidFill>
                <a:srgbClr val="F445F6"/>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3" name="Shape 1533"/>
              <p:cNvSpPr/>
              <p:nvPr/>
            </p:nvSpPr>
            <p:spPr>
              <a:xfrm>
                <a:off x="2132171" y="5757333"/>
                <a:ext cx="44291" cy="66914"/>
              </a:xfrm>
              <a:prstGeom prst="rect">
                <a:avLst/>
              </a:prstGeom>
              <a:solidFill>
                <a:srgbClr val="F6B67F"/>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4" name="Shape 1534"/>
              <p:cNvSpPr/>
              <p:nvPr/>
            </p:nvSpPr>
            <p:spPr>
              <a:xfrm>
                <a:off x="1905000" y="5715000"/>
                <a:ext cx="227171" cy="42333"/>
              </a:xfrm>
              <a:prstGeom prst="rect">
                <a:avLst/>
              </a:prstGeom>
              <a:solidFill>
                <a:srgbClr val="F48F17"/>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5" name="Shape 1535"/>
              <p:cNvSpPr/>
              <p:nvPr/>
            </p:nvSpPr>
            <p:spPr>
              <a:xfrm>
                <a:off x="1905000" y="5757333"/>
                <a:ext cx="227171" cy="66914"/>
              </a:xfrm>
              <a:prstGeom prst="rect">
                <a:avLst/>
              </a:prstGeom>
              <a:solidFill>
                <a:srgbClr val="EB660B"/>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6" name="Shape 1536"/>
              <p:cNvSpPr/>
              <p:nvPr/>
            </p:nvSpPr>
            <p:spPr>
              <a:xfrm>
                <a:off x="2176462" y="5824247"/>
                <a:ext cx="117158" cy="163871"/>
              </a:xfrm>
              <a:prstGeom prst="rect">
                <a:avLst/>
              </a:prstGeom>
              <a:solidFill>
                <a:srgbClr val="F3BF09"/>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7" name="Shape 1537"/>
              <p:cNvSpPr/>
              <p:nvPr/>
            </p:nvSpPr>
            <p:spPr>
              <a:xfrm>
                <a:off x="2176462" y="5988118"/>
                <a:ext cx="117158" cy="107882"/>
              </a:xfrm>
              <a:prstGeom prst="rect">
                <a:avLst/>
              </a:prstGeom>
              <a:solidFill>
                <a:srgbClr val="E93409"/>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8" name="Shape 1538"/>
              <p:cNvSpPr/>
              <p:nvPr/>
            </p:nvSpPr>
            <p:spPr>
              <a:xfrm>
                <a:off x="2132171" y="5824247"/>
                <a:ext cx="44291" cy="163871"/>
              </a:xfrm>
              <a:prstGeom prst="rect">
                <a:avLst/>
              </a:prstGeom>
              <a:solidFill>
                <a:srgbClr val="EA8804"/>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39" name="Shape 1539"/>
              <p:cNvSpPr/>
              <p:nvPr/>
            </p:nvSpPr>
            <p:spPr>
              <a:xfrm>
                <a:off x="2132171" y="5988118"/>
                <a:ext cx="44291" cy="107882"/>
              </a:xfrm>
              <a:prstGeom prst="rect">
                <a:avLst/>
              </a:prstGeom>
              <a:solidFill>
                <a:srgbClr val="E02504"/>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40" name="Shape 1540"/>
              <p:cNvSpPr/>
              <p:nvPr/>
            </p:nvSpPr>
            <p:spPr>
              <a:xfrm>
                <a:off x="1905000" y="5824247"/>
                <a:ext cx="227171"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41" name="Shape 1541"/>
              <p:cNvSpPr/>
              <p:nvPr/>
            </p:nvSpPr>
            <p:spPr>
              <a:xfrm>
                <a:off x="2046446" y="5988118"/>
                <a:ext cx="85725" cy="107882"/>
              </a:xfrm>
              <a:prstGeom prst="rect">
                <a:avLst/>
              </a:prstGeom>
              <a:solidFill>
                <a:srgbClr val="D614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42" name="Shape 1542"/>
              <p:cNvSpPr/>
              <p:nvPr/>
            </p:nvSpPr>
            <p:spPr>
              <a:xfrm>
                <a:off x="1905000" y="5933495"/>
                <a:ext cx="141446" cy="54624"/>
              </a:xfrm>
              <a:prstGeom prst="rect">
                <a:avLst/>
              </a:prstGeom>
              <a:solidFill>
                <a:srgbClr val="C93C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43" name="Shape 1543"/>
              <p:cNvSpPr/>
              <p:nvPr/>
            </p:nvSpPr>
            <p:spPr>
              <a:xfrm>
                <a:off x="1905000" y="5988118"/>
                <a:ext cx="141446" cy="107882"/>
              </a:xfrm>
              <a:prstGeom prst="rect">
                <a:avLst/>
              </a:prstGeom>
              <a:solidFill>
                <a:srgbClr val="C010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grpSp>
        <p:grpSp>
          <p:nvGrpSpPr>
            <p:cNvPr id="1544" name="Shape 1544"/>
            <p:cNvGrpSpPr/>
            <p:nvPr/>
          </p:nvGrpSpPr>
          <p:grpSpPr>
            <a:xfrm>
              <a:off x="1550415" y="6172200"/>
              <a:ext cx="914400" cy="533479"/>
              <a:chOff x="518032" y="978681"/>
              <a:chExt cx="4572000" cy="2667393"/>
            </a:xfrm>
          </p:grpSpPr>
          <p:sp>
            <p:nvSpPr>
              <p:cNvPr id="1545" name="Shape 1545"/>
              <p:cNvSpPr/>
              <p:nvPr/>
            </p:nvSpPr>
            <p:spPr>
              <a:xfrm>
                <a:off x="3295650" y="978681"/>
                <a:ext cx="1143000" cy="263229"/>
              </a:xfrm>
              <a:prstGeom prst="rect">
                <a:avLst/>
              </a:prstGeom>
              <a:solidFill>
                <a:srgbClr val="A100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sp>
            <p:nvSpPr>
              <p:cNvPr id="1546" name="Shape 1546"/>
              <p:cNvSpPr/>
              <p:nvPr/>
            </p:nvSpPr>
            <p:spPr>
              <a:xfrm>
                <a:off x="518032" y="1922794"/>
                <a:ext cx="4572000"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spcFirstLastPara="1" wrap="square" lIns="68550" tIns="34250" rIns="68550" bIns="34250" anchor="t" anchorCtr="0">
                <a:noAutofit/>
              </a:bodyPr>
              <a:lstStyle/>
              <a:p>
                <a:pPr marL="0" marR="0" lvl="0" indent="0" algn="l" rtl="0">
                  <a:lnSpc>
                    <a:spcPct val="100000"/>
                  </a:lnSpc>
                  <a:spcBef>
                    <a:spcPts val="0"/>
                  </a:spcBef>
                  <a:spcAft>
                    <a:spcPts val="0"/>
                  </a:spcAft>
                  <a:buNone/>
                </a:pPr>
                <a:endParaRPr sz="1350" b="0" i="0" u="none" strike="noStrike" cap="none" dirty="0">
                  <a:solidFill>
                    <a:schemeClr val="dk1"/>
                  </a:solidFill>
                  <a:latin typeface="Arial"/>
                  <a:ea typeface="Arial"/>
                  <a:cs typeface="Arial"/>
                  <a:sym typeface="Arial"/>
                </a:endParaRPr>
              </a:p>
            </p:txBody>
          </p:sp>
        </p:grpSp>
      </p:grpSp>
      <p:sp>
        <p:nvSpPr>
          <p:cNvPr id="1547" name="Shape 1547"/>
          <p:cNvSpPr txBox="1"/>
          <p:nvPr/>
        </p:nvSpPr>
        <p:spPr>
          <a:xfrm>
            <a:off x="1046287" y="2776599"/>
            <a:ext cx="5727153" cy="992242"/>
          </a:xfrm>
          <a:prstGeom prst="rect">
            <a:avLst/>
          </a:prstGeom>
          <a:noFill/>
          <a:ln>
            <a:noFill/>
          </a:ln>
        </p:spPr>
        <p:txBody>
          <a:bodyPr spcFirstLastPara="1" wrap="square" lIns="68550" tIns="34250" rIns="68550" bIns="34250" anchor="t" anchorCtr="0">
            <a:spAutoFit/>
          </a:bodyPr>
          <a:lstStyle/>
          <a:p>
            <a:pPr lvl="0"/>
            <a:r>
              <a:rPr lang="en-US" sz="2999" i="1" dirty="0" smtClean="0">
                <a:solidFill>
                  <a:schemeClr val="accent3"/>
                </a:solidFill>
                <a:latin typeface="Georgia"/>
                <a:ea typeface="Georgia"/>
                <a:cs typeface="Georgia"/>
                <a:sym typeface="Georgia"/>
              </a:rPr>
              <a:t>PwC Labs</a:t>
            </a:r>
          </a:p>
          <a:p>
            <a:pPr lvl="0"/>
            <a:r>
              <a:rPr lang="en-US" sz="2999" i="1" dirty="0" err="1" smtClean="0">
                <a:solidFill>
                  <a:schemeClr val="accent3"/>
                </a:solidFill>
                <a:latin typeface="Georgia"/>
                <a:ea typeface="Georgia"/>
                <a:cs typeface="Georgia"/>
                <a:sym typeface="Georgia"/>
              </a:rPr>
              <a:t>AutoTrack</a:t>
            </a:r>
            <a:r>
              <a:rPr lang="en-US" sz="2999" i="1" dirty="0" smtClean="0">
                <a:solidFill>
                  <a:schemeClr val="accent3"/>
                </a:solidFill>
                <a:latin typeface="Georgia"/>
                <a:ea typeface="Georgia"/>
                <a:cs typeface="Georgia"/>
                <a:sym typeface="Georgia"/>
              </a:rPr>
              <a:t> 360</a:t>
            </a:r>
            <a:endParaRPr sz="105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4"/>
        <p:cNvGrpSpPr/>
        <p:nvPr/>
      </p:nvGrpSpPr>
      <p:grpSpPr>
        <a:xfrm>
          <a:off x="0" y="0"/>
          <a:ext cx="0" cy="0"/>
          <a:chOff x="0" y="0"/>
          <a:chExt cx="0" cy="0"/>
        </a:xfrm>
      </p:grpSpPr>
      <p:sp>
        <p:nvSpPr>
          <p:cNvPr id="29" name="Trapezoid 28">
            <a:extLst>
              <a:ext uri="{FF2B5EF4-FFF2-40B4-BE49-F238E27FC236}">
                <a16:creationId xmlns:a16="http://schemas.microsoft.com/office/drawing/2014/main" id="{647D36FD-CF5E-4F0B-9398-652D096374B5}"/>
              </a:ext>
            </a:extLst>
          </p:cNvPr>
          <p:cNvSpPr/>
          <p:nvPr/>
        </p:nvSpPr>
        <p:spPr>
          <a:xfrm>
            <a:off x="3840236" y="3150843"/>
            <a:ext cx="1356011" cy="81155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Open Sans Bold"/>
              <a:ea typeface="+mn-ea"/>
              <a:cs typeface="Open Sans Bold"/>
            </a:endParaRPr>
          </a:p>
        </p:txBody>
      </p:sp>
      <p:sp>
        <p:nvSpPr>
          <p:cNvPr id="2" name="Oval 1"/>
          <p:cNvSpPr/>
          <p:nvPr/>
        </p:nvSpPr>
        <p:spPr>
          <a:xfrm>
            <a:off x="3552669" y="786984"/>
            <a:ext cx="1926236" cy="2551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Tx/>
              <a:defRPr/>
            </a:pPr>
            <a:r>
              <a:rPr lang="en-US" sz="2000" b="1" kern="1200" dirty="0" smtClean="0">
                <a:solidFill>
                  <a:srgbClr val="FFFFFF"/>
                </a:solidFill>
                <a:latin typeface="Open Sans Bold"/>
                <a:cs typeface="Open Sans Bold"/>
              </a:rPr>
              <a:t>PwC Labs</a:t>
            </a:r>
          </a:p>
          <a:p>
            <a:pPr lvl="0" algn="ctr">
              <a:buClrTx/>
              <a:defRPr/>
            </a:pPr>
            <a:endParaRPr lang="en-US" b="1" kern="1200" dirty="0">
              <a:solidFill>
                <a:srgbClr val="FFFFFF"/>
              </a:solidFill>
              <a:latin typeface="Open Sans Bold"/>
              <a:cs typeface="Open Sans Bold"/>
            </a:endParaRPr>
          </a:p>
          <a:p>
            <a:pPr lvl="0" algn="ctr">
              <a:buClrTx/>
              <a:defRPr/>
            </a:pPr>
            <a:endParaRPr lang="en-US" b="1" kern="1200" dirty="0" smtClean="0">
              <a:solidFill>
                <a:srgbClr val="FFFFFF"/>
              </a:solidFill>
              <a:latin typeface="Open Sans Bold"/>
              <a:cs typeface="Open Sans Bold"/>
            </a:endParaRPr>
          </a:p>
          <a:p>
            <a:pPr lvl="0" algn="ctr">
              <a:buClrTx/>
              <a:defRPr/>
            </a:pPr>
            <a:endParaRPr lang="en-US" b="1" kern="1200" dirty="0">
              <a:solidFill>
                <a:srgbClr val="FFFFFF"/>
              </a:solidFill>
              <a:latin typeface="Open Sans Bold"/>
              <a:cs typeface="Open Sans Bold"/>
            </a:endParaRPr>
          </a:p>
          <a:p>
            <a:pPr lvl="0" algn="ctr">
              <a:buClrTx/>
              <a:defRPr/>
            </a:pPr>
            <a:endParaRPr lang="en-US" b="1" kern="1200" dirty="0" smtClean="0">
              <a:solidFill>
                <a:srgbClr val="FFFFFF"/>
              </a:solidFill>
              <a:latin typeface="Open Sans Bold"/>
              <a:cs typeface="Open Sans Bold"/>
            </a:endParaRPr>
          </a:p>
          <a:p>
            <a:pPr lvl="0" algn="ctr">
              <a:buClrTx/>
              <a:defRPr/>
            </a:pPr>
            <a:endParaRPr lang="en-US" b="1" kern="1200" dirty="0">
              <a:solidFill>
                <a:srgbClr val="FFFFFF"/>
              </a:solidFill>
              <a:latin typeface="Open Sans Bold"/>
              <a:cs typeface="Open Sans Bold"/>
            </a:endParaRPr>
          </a:p>
          <a:p>
            <a:pPr lvl="0" algn="ctr">
              <a:buClrTx/>
              <a:defRPr/>
            </a:pPr>
            <a:endParaRPr lang="en-US" b="1" kern="1200" dirty="0">
              <a:solidFill>
                <a:srgbClr val="FFFFFF"/>
              </a:solidFill>
              <a:latin typeface="Open Sans Bold"/>
              <a:cs typeface="Open Sans Bold"/>
            </a:endParaRPr>
          </a:p>
        </p:txBody>
      </p:sp>
      <p:grpSp>
        <p:nvGrpSpPr>
          <p:cNvPr id="5681" name="Shape 5681"/>
          <p:cNvGrpSpPr/>
          <p:nvPr/>
        </p:nvGrpSpPr>
        <p:grpSpPr>
          <a:xfrm>
            <a:off x="306765" y="91821"/>
            <a:ext cx="445500" cy="445800"/>
            <a:chOff x="515406" y="73984"/>
            <a:chExt cx="445500" cy="445800"/>
          </a:xfrm>
        </p:grpSpPr>
        <p:sp>
          <p:nvSpPr>
            <p:cNvPr id="5682" name="Shape 5682"/>
            <p:cNvSpPr/>
            <p:nvPr/>
          </p:nvSpPr>
          <p:spPr>
            <a:xfrm>
              <a:off x="515406" y="73984"/>
              <a:ext cx="445500" cy="445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grpSp>
          <p:nvGrpSpPr>
            <p:cNvPr id="5683" name="Shape 5683"/>
            <p:cNvGrpSpPr/>
            <p:nvPr/>
          </p:nvGrpSpPr>
          <p:grpSpPr>
            <a:xfrm>
              <a:off x="599987" y="150079"/>
              <a:ext cx="281676" cy="307208"/>
              <a:chOff x="8779233" y="1478574"/>
              <a:chExt cx="612073" cy="667409"/>
            </a:xfrm>
          </p:grpSpPr>
          <p:sp>
            <p:nvSpPr>
              <p:cNvPr id="5684" name="Shape 5684"/>
              <p:cNvSpPr/>
              <p:nvPr/>
            </p:nvSpPr>
            <p:spPr>
              <a:xfrm>
                <a:off x="9072406" y="1570444"/>
                <a:ext cx="318900" cy="555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5" name="Shape 5685"/>
              <p:cNvSpPr/>
              <p:nvPr/>
            </p:nvSpPr>
            <p:spPr>
              <a:xfrm>
                <a:off x="9072406" y="1919010"/>
                <a:ext cx="318900" cy="540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6" name="Shape 5686"/>
              <p:cNvSpPr/>
              <p:nvPr/>
            </p:nvSpPr>
            <p:spPr>
              <a:xfrm>
                <a:off x="8842731" y="1478574"/>
                <a:ext cx="133800" cy="133800"/>
              </a:xfrm>
              <a:prstGeom prst="ellipse">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7" name="Shape 5687"/>
              <p:cNvSpPr/>
              <p:nvPr/>
            </p:nvSpPr>
            <p:spPr>
              <a:xfrm>
                <a:off x="8779233" y="1625837"/>
                <a:ext cx="420170" cy="520146"/>
              </a:xfrm>
              <a:custGeom>
                <a:avLst/>
                <a:gdLst/>
                <a:ahLst/>
                <a:cxnLst/>
                <a:rect l="0" t="0" r="0" b="0"/>
                <a:pathLst>
                  <a:path w="132" h="163" extrusionOk="0">
                    <a:moveTo>
                      <a:pt x="68" y="22"/>
                    </a:moveTo>
                    <a:cubicBezTo>
                      <a:pt x="68" y="153"/>
                      <a:pt x="68" y="153"/>
                      <a:pt x="68" y="153"/>
                    </a:cubicBezTo>
                    <a:cubicBezTo>
                      <a:pt x="68" y="153"/>
                      <a:pt x="66" y="163"/>
                      <a:pt x="57" y="163"/>
                    </a:cubicBezTo>
                    <a:cubicBezTo>
                      <a:pt x="48" y="163"/>
                      <a:pt x="46" y="155"/>
                      <a:pt x="46" y="155"/>
                    </a:cubicBezTo>
                    <a:cubicBezTo>
                      <a:pt x="46" y="82"/>
                      <a:pt x="46" y="82"/>
                      <a:pt x="46" y="82"/>
                    </a:cubicBezTo>
                    <a:cubicBezTo>
                      <a:pt x="44" y="78"/>
                      <a:pt x="44" y="78"/>
                      <a:pt x="44" y="78"/>
                    </a:cubicBezTo>
                    <a:cubicBezTo>
                      <a:pt x="42" y="82"/>
                      <a:pt x="42" y="82"/>
                      <a:pt x="42" y="82"/>
                    </a:cubicBezTo>
                    <a:cubicBezTo>
                      <a:pt x="42" y="155"/>
                      <a:pt x="42" y="155"/>
                      <a:pt x="42" y="155"/>
                    </a:cubicBezTo>
                    <a:cubicBezTo>
                      <a:pt x="42" y="155"/>
                      <a:pt x="40" y="163"/>
                      <a:pt x="31" y="163"/>
                    </a:cubicBezTo>
                    <a:cubicBezTo>
                      <a:pt x="22" y="163"/>
                      <a:pt x="20" y="153"/>
                      <a:pt x="20" y="153"/>
                    </a:cubicBezTo>
                    <a:cubicBezTo>
                      <a:pt x="20" y="22"/>
                      <a:pt x="20" y="22"/>
                      <a:pt x="20" y="22"/>
                    </a:cubicBezTo>
                    <a:cubicBezTo>
                      <a:pt x="15" y="22"/>
                      <a:pt x="15" y="22"/>
                      <a:pt x="15" y="22"/>
                    </a:cubicBezTo>
                    <a:cubicBezTo>
                      <a:pt x="13" y="78"/>
                      <a:pt x="13" y="78"/>
                      <a:pt x="13" y="78"/>
                    </a:cubicBezTo>
                    <a:cubicBezTo>
                      <a:pt x="13" y="78"/>
                      <a:pt x="12" y="86"/>
                      <a:pt x="6" y="86"/>
                    </a:cubicBezTo>
                    <a:cubicBezTo>
                      <a:pt x="1" y="87"/>
                      <a:pt x="0" y="79"/>
                      <a:pt x="0" y="79"/>
                    </a:cubicBezTo>
                    <a:cubicBezTo>
                      <a:pt x="0" y="22"/>
                      <a:pt x="0" y="22"/>
                      <a:pt x="0" y="22"/>
                    </a:cubicBezTo>
                    <a:cubicBezTo>
                      <a:pt x="0" y="22"/>
                      <a:pt x="0" y="14"/>
                      <a:pt x="10" y="7"/>
                    </a:cubicBezTo>
                    <a:cubicBezTo>
                      <a:pt x="17" y="2"/>
                      <a:pt x="28" y="0"/>
                      <a:pt x="28" y="0"/>
                    </a:cubicBezTo>
                    <a:cubicBezTo>
                      <a:pt x="28" y="0"/>
                      <a:pt x="35" y="4"/>
                      <a:pt x="41" y="4"/>
                    </a:cubicBezTo>
                    <a:cubicBezTo>
                      <a:pt x="49" y="4"/>
                      <a:pt x="54" y="0"/>
                      <a:pt x="60" y="0"/>
                    </a:cubicBezTo>
                    <a:cubicBezTo>
                      <a:pt x="66" y="1"/>
                      <a:pt x="74" y="8"/>
                      <a:pt x="74" y="8"/>
                    </a:cubicBezTo>
                    <a:cubicBezTo>
                      <a:pt x="74" y="8"/>
                      <a:pt x="88" y="23"/>
                      <a:pt x="93" y="26"/>
                    </a:cubicBezTo>
                    <a:cubicBezTo>
                      <a:pt x="99" y="28"/>
                      <a:pt x="117" y="22"/>
                      <a:pt x="117" y="22"/>
                    </a:cubicBezTo>
                    <a:cubicBezTo>
                      <a:pt x="117" y="22"/>
                      <a:pt x="129" y="19"/>
                      <a:pt x="131" y="26"/>
                    </a:cubicBezTo>
                    <a:cubicBezTo>
                      <a:pt x="132" y="32"/>
                      <a:pt x="124" y="37"/>
                      <a:pt x="124" y="37"/>
                    </a:cubicBezTo>
                    <a:cubicBezTo>
                      <a:pt x="124" y="37"/>
                      <a:pt x="98" y="42"/>
                      <a:pt x="91" y="41"/>
                    </a:cubicBezTo>
                    <a:cubicBezTo>
                      <a:pt x="83" y="39"/>
                      <a:pt x="69" y="22"/>
                      <a:pt x="69" y="22"/>
                    </a:cubicBezTo>
                    <a:lnTo>
                      <a:pt x="68" y="22"/>
                    </a:lnTo>
                    <a:close/>
                  </a:path>
                </a:pathLst>
              </a:cu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8" name="Shape 5688"/>
              <p:cNvSpPr/>
              <p:nvPr/>
            </p:nvSpPr>
            <p:spPr>
              <a:xfrm>
                <a:off x="9353420" y="1663666"/>
                <a:ext cx="37800" cy="2364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9" name="Shape 5689"/>
              <p:cNvSpPr/>
              <p:nvPr/>
            </p:nvSpPr>
            <p:spPr>
              <a:xfrm>
                <a:off x="9072406" y="1844704"/>
                <a:ext cx="37800" cy="555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90" name="Shape 5690"/>
              <p:cNvSpPr/>
              <p:nvPr/>
            </p:nvSpPr>
            <p:spPr>
              <a:xfrm>
                <a:off x="9142659" y="1769046"/>
                <a:ext cx="37800" cy="1311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91" name="Shape 5691"/>
              <p:cNvSpPr/>
              <p:nvPr/>
            </p:nvSpPr>
            <p:spPr>
              <a:xfrm>
                <a:off x="9212913" y="1794715"/>
                <a:ext cx="37800" cy="1053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92" name="Shape 5692"/>
              <p:cNvSpPr/>
              <p:nvPr/>
            </p:nvSpPr>
            <p:spPr>
              <a:xfrm>
                <a:off x="9283166" y="1705547"/>
                <a:ext cx="37800" cy="1944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grpSp>
      <p:sp>
        <p:nvSpPr>
          <p:cNvPr id="5699" name="Shape 5699"/>
          <p:cNvSpPr txBox="1">
            <a:spLocks noGrp="1"/>
          </p:cNvSpPr>
          <p:nvPr>
            <p:ph type="title"/>
          </p:nvPr>
        </p:nvSpPr>
        <p:spPr>
          <a:xfrm>
            <a:off x="813202" y="176213"/>
            <a:ext cx="7540392" cy="276999"/>
          </a:xfrm>
          <a:prstGeom prst="rect">
            <a:avLst/>
          </a:prstGeom>
          <a:noFill/>
          <a:ln>
            <a:noFill/>
          </a:ln>
        </p:spPr>
        <p:txBody>
          <a:bodyPr spcFirstLastPara="1" wrap="square" lIns="0" tIns="0" rIns="0" bIns="0" anchor="t" anchorCtr="0">
            <a:noAutofit/>
          </a:bodyPr>
          <a:lstStyle/>
          <a:p>
            <a:pPr lvl="0"/>
            <a:r>
              <a:rPr lang="en-US" dirty="0" smtClean="0"/>
              <a:t>Automation@PwC (Spoke) – Operating Framework</a:t>
            </a:r>
            <a:endParaRPr lang="en-US" dirty="0"/>
          </a:p>
        </p:txBody>
      </p:sp>
      <p:sp>
        <p:nvSpPr>
          <p:cNvPr id="125" name="Freeform: Shape 59">
            <a:extLst>
              <a:ext uri="{FF2B5EF4-FFF2-40B4-BE49-F238E27FC236}">
                <a16:creationId xmlns:a16="http://schemas.microsoft.com/office/drawing/2014/main" id="{96058265-3107-456F-8FD4-28840FDA9A35}"/>
              </a:ext>
            </a:extLst>
          </p:cNvPr>
          <p:cNvSpPr/>
          <p:nvPr/>
        </p:nvSpPr>
        <p:spPr>
          <a:xfrm>
            <a:off x="7847799" y="58113"/>
            <a:ext cx="1133463" cy="487013"/>
          </a:xfrm>
          <a:custGeom>
            <a:avLst/>
            <a:gdLst>
              <a:gd name="connsiteX0" fmla="*/ 0 w 1384101"/>
              <a:gd name="connsiteY0" fmla="*/ 0 h 553640"/>
              <a:gd name="connsiteX1" fmla="*/ 1107281 w 1384101"/>
              <a:gd name="connsiteY1" fmla="*/ 0 h 553640"/>
              <a:gd name="connsiteX2" fmla="*/ 1384101 w 1384101"/>
              <a:gd name="connsiteY2" fmla="*/ 276820 h 553640"/>
              <a:gd name="connsiteX3" fmla="*/ 1107281 w 1384101"/>
              <a:gd name="connsiteY3" fmla="*/ 553640 h 553640"/>
              <a:gd name="connsiteX4" fmla="*/ 0 w 1384101"/>
              <a:gd name="connsiteY4" fmla="*/ 553640 h 553640"/>
              <a:gd name="connsiteX5" fmla="*/ 0 w 1384101"/>
              <a:gd name="connsiteY5" fmla="*/ 0 h 55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01" h="553640">
                <a:moveTo>
                  <a:pt x="0" y="0"/>
                </a:moveTo>
                <a:lnTo>
                  <a:pt x="1107281" y="0"/>
                </a:lnTo>
                <a:lnTo>
                  <a:pt x="1384101" y="276820"/>
                </a:lnTo>
                <a:lnTo>
                  <a:pt x="1107281" y="553640"/>
                </a:lnTo>
                <a:lnTo>
                  <a:pt x="0" y="553640"/>
                </a:lnTo>
                <a:lnTo>
                  <a:pt x="0" y="0"/>
                </a:lnTo>
                <a:close/>
              </a:path>
            </a:pathLst>
          </a:custGeom>
          <a:solidFill>
            <a:srgbClr val="A3202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53340" tIns="26670" rIns="151745" bIns="26670" numCol="1" spcCol="1270" anchor="ctr" anchorCtr="0">
            <a:noAutofit/>
          </a:bodyPr>
          <a:lstStyle/>
          <a:p>
            <a:pPr algn="ctr" defTabSz="444500">
              <a:lnSpc>
                <a:spcPct val="90000"/>
              </a:lnSpc>
              <a:spcBef>
                <a:spcPct val="0"/>
              </a:spcBef>
            </a:pPr>
            <a:r>
              <a:rPr lang="en-US" b="1" dirty="0">
                <a:solidFill>
                  <a:schemeClr val="bg1"/>
                </a:solidFill>
              </a:rPr>
              <a:t>Operating Model</a:t>
            </a:r>
          </a:p>
        </p:txBody>
      </p:sp>
      <p:sp>
        <p:nvSpPr>
          <p:cNvPr id="17" name="Trapezoid 16">
            <a:extLst>
              <a:ext uri="{FF2B5EF4-FFF2-40B4-BE49-F238E27FC236}">
                <a16:creationId xmlns:a16="http://schemas.microsoft.com/office/drawing/2014/main" id="{1E8B96E0-4460-4351-9792-B9257DB7879D}"/>
              </a:ext>
            </a:extLst>
          </p:cNvPr>
          <p:cNvSpPr/>
          <p:nvPr/>
        </p:nvSpPr>
        <p:spPr>
          <a:xfrm rot="5400000">
            <a:off x="346462" y="1710842"/>
            <a:ext cx="4045527" cy="1821874"/>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chemeClr val="tx1"/>
                </a:solidFill>
                <a:effectLst/>
                <a:uLnTx/>
                <a:uFillTx/>
                <a:latin typeface="Open Sans Bold"/>
                <a:ea typeface="+mn-ea"/>
                <a:cs typeface="Open Sans Bold"/>
              </a:rPr>
              <a:t>Build,</a:t>
            </a:r>
            <a:r>
              <a:rPr kumimoji="0" lang="en-US" sz="1100" b="1" i="0" u="none" strike="noStrike" kern="1200" cap="none" spc="0" normalizeH="0" noProof="0" dirty="0" smtClean="0">
                <a:ln>
                  <a:noFill/>
                </a:ln>
                <a:solidFill>
                  <a:schemeClr val="tx1"/>
                </a:solidFill>
                <a:effectLst/>
                <a:uLnTx/>
                <a:uFillTx/>
                <a:latin typeface="Open Sans Bold"/>
                <a:ea typeface="+mn-ea"/>
                <a:cs typeface="Open Sans Bold"/>
              </a:rPr>
              <a:t> Operate &amp; Maintain</a:t>
            </a:r>
            <a:endParaRPr kumimoji="0" lang="en-US" sz="1100" b="1" i="0" u="none" strike="noStrike" kern="1200" cap="none" spc="0" normalizeH="0" baseline="0" noProof="0" dirty="0">
              <a:ln>
                <a:noFill/>
              </a:ln>
              <a:solidFill>
                <a:schemeClr val="tx1"/>
              </a:solidFill>
              <a:effectLst/>
              <a:uLnTx/>
              <a:uFillTx/>
              <a:latin typeface="Open Sans Bold"/>
              <a:ea typeface="+mn-ea"/>
              <a:cs typeface="Open Sans Bold"/>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latin typeface="Open Sans Bold"/>
              <a:ea typeface="+mn-ea"/>
              <a:cs typeface="Open Sans Bold"/>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Value Stream/Process Reengineering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Opportunity Discovery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Demand Management: Process</a:t>
            </a:r>
            <a:r>
              <a:rPr kumimoji="0" lang="en-US" sz="1050" b="0" i="0" u="none" strike="noStrike" kern="1200" cap="none" spc="0" normalizeH="0" noProof="0" dirty="0" smtClean="0">
                <a:ln>
                  <a:noFill/>
                </a:ln>
                <a:solidFill>
                  <a:schemeClr val="tx1"/>
                </a:solidFill>
                <a:effectLst/>
                <a:uLnTx/>
                <a:uFillTx/>
                <a:latin typeface="Open Sans"/>
                <a:ea typeface="+mn-ea"/>
                <a:cs typeface="Open Sans Bold"/>
              </a:rPr>
              <a:t> </a:t>
            </a: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Assessment &amp; Prioritization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Technology Suitability</a:t>
            </a:r>
            <a:endParaRPr kumimoji="0" lang="en-US" sz="1050" b="0" i="0" u="none" strike="noStrike" kern="1200" cap="none" spc="0" normalizeH="0" baseline="0" noProof="0" dirty="0">
              <a:ln>
                <a:noFill/>
              </a:ln>
              <a:solidFill>
                <a:schemeClr val="tx1"/>
              </a:solidFill>
              <a:effectLst/>
              <a:uLnTx/>
              <a:uFillTx/>
              <a:latin typeface="Open Sans"/>
              <a:ea typeface="+mn-ea"/>
              <a:cs typeface="Open Sans Bold"/>
            </a:endParaRPr>
          </a:p>
          <a:p>
            <a:pPr marL="171450" lvl="0" indent="-171450">
              <a:buClrTx/>
              <a:buFont typeface="Wingdings" panose="05000000000000000000" pitchFamily="2" charset="2"/>
              <a:buChar char="q"/>
              <a:defRPr/>
            </a:pP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Benefit Assessment</a:t>
            </a:r>
            <a:r>
              <a:rPr lang="en-US" sz="1050" kern="1200" dirty="0" smtClean="0">
                <a:solidFill>
                  <a:schemeClr val="tx1"/>
                </a:solidFill>
                <a:latin typeface="Open Sans"/>
                <a:cs typeface="Open Sans Bold"/>
              </a:rPr>
              <a:t> &amp; Realized Value </a:t>
            </a: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Mgmt.</a:t>
            </a:r>
            <a:endParaRPr kumimoji="0" lang="en-US" sz="1050" b="0" i="0" u="none" strike="noStrike" kern="1200" cap="none" spc="0" normalizeH="0" baseline="0" noProof="0" dirty="0">
              <a:ln>
                <a:noFill/>
              </a:ln>
              <a:solidFill>
                <a:schemeClr val="tx1"/>
              </a:solidFill>
              <a:effectLst/>
              <a:uLnTx/>
              <a:uFillTx/>
              <a:latin typeface="Open Sans"/>
              <a:ea typeface="+mn-ea"/>
              <a:cs typeface="Open Sans Bold"/>
            </a:endParaRPr>
          </a:p>
          <a:p>
            <a:pPr marL="171450" lvl="0" indent="-171450">
              <a:buFont typeface="Wingdings" panose="05000000000000000000" pitchFamily="2" charset="2"/>
              <a:buChar char="q"/>
              <a:defRPr/>
            </a:pPr>
            <a:r>
              <a:rPr lang="en-US" sz="1050" dirty="0" smtClean="0">
                <a:solidFill>
                  <a:schemeClr val="tx1"/>
                </a:solidFill>
                <a:latin typeface="Open Sans"/>
                <a:cs typeface="Open Sans Bold"/>
              </a:rPr>
              <a:t>Risks Identification </a:t>
            </a:r>
          </a:p>
          <a:p>
            <a:pPr marL="171450" lvl="0" indent="-171450">
              <a:buFont typeface="Wingdings" panose="05000000000000000000" pitchFamily="2" charset="2"/>
              <a:buChar char="q"/>
              <a:defRPr/>
            </a:pPr>
            <a:r>
              <a:rPr lang="en-US" sz="1050" dirty="0" smtClean="0">
                <a:solidFill>
                  <a:schemeClr val="tx1"/>
                </a:solidFill>
                <a:latin typeface="Open Sans"/>
                <a:cs typeface="Open Sans Bold"/>
              </a:rPr>
              <a:t>Escalations </a:t>
            </a:r>
            <a:r>
              <a:rPr lang="en-US" sz="1050" kern="1200" dirty="0" smtClean="0">
                <a:solidFill>
                  <a:schemeClr val="tx1"/>
                </a:solidFill>
                <a:latin typeface="Open Sans"/>
                <a:cs typeface="Open Sans Bold"/>
              </a:rPr>
              <a:t>Issues </a:t>
            </a:r>
            <a:r>
              <a:rPr lang="en-US" sz="1050" dirty="0" smtClean="0">
                <a:solidFill>
                  <a:schemeClr val="tx1"/>
                </a:solidFill>
                <a:latin typeface="Open Sans"/>
                <a:cs typeface="Open Sans Bold"/>
              </a:rPr>
              <a:t>&amp; Incident </a:t>
            </a: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Resolution </a:t>
            </a:r>
            <a:endParaRPr kumimoji="0" lang="en-US" sz="1050" b="0" i="0" u="none" strike="noStrike" kern="1200" cap="none" spc="0" normalizeH="0" baseline="0" noProof="0" dirty="0">
              <a:ln>
                <a:noFill/>
              </a:ln>
              <a:solidFill>
                <a:schemeClr val="tx1"/>
              </a:solidFill>
              <a:effectLst/>
              <a:uLnTx/>
              <a:uFillTx/>
              <a:latin typeface="Open Sans"/>
              <a:ea typeface="+mn-ea"/>
              <a:cs typeface="Open Sans Bold"/>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a:ln>
                  <a:noFill/>
                </a:ln>
                <a:solidFill>
                  <a:schemeClr val="tx1"/>
                </a:solidFill>
                <a:effectLst/>
                <a:uLnTx/>
                <a:uFillTx/>
                <a:latin typeface="Open Sans"/>
                <a:ea typeface="+mn-ea"/>
                <a:cs typeface="Open Sans Bold"/>
              </a:rPr>
              <a:t>Project </a:t>
            </a: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Execution</a:t>
            </a:r>
            <a:endParaRPr kumimoji="0" lang="en-US" sz="1050" b="0" i="0" u="none" strike="noStrike" kern="1200" cap="none" spc="0" normalizeH="0" baseline="0" noProof="0" dirty="0">
              <a:ln>
                <a:noFill/>
              </a:ln>
              <a:solidFill>
                <a:schemeClr val="tx1"/>
              </a:solidFill>
              <a:effectLst/>
              <a:uLnTx/>
              <a:uFillTx/>
              <a:latin typeface="Open Sans"/>
              <a:ea typeface="+mn-ea"/>
              <a:cs typeface="Open Sans Bold"/>
            </a:endParaRPr>
          </a:p>
          <a:p>
            <a:pPr marL="171450" indent="-171450">
              <a:buFont typeface="Wingdings" panose="05000000000000000000" pitchFamily="2" charset="2"/>
              <a:buChar char="q"/>
              <a:defRPr/>
            </a:pPr>
            <a:r>
              <a:rPr lang="en-US" sz="1050" dirty="0">
                <a:solidFill>
                  <a:schemeClr val="tx1"/>
                </a:solidFill>
                <a:latin typeface="Open Sans"/>
                <a:cs typeface="Open Sans Bold"/>
              </a:rPr>
              <a:t>Production Support Model</a:t>
            </a:r>
          </a:p>
        </p:txBody>
      </p:sp>
      <p:sp>
        <p:nvSpPr>
          <p:cNvPr id="18" name="Trapezoid 17">
            <a:extLst>
              <a:ext uri="{FF2B5EF4-FFF2-40B4-BE49-F238E27FC236}">
                <a16:creationId xmlns:a16="http://schemas.microsoft.com/office/drawing/2014/main" id="{7DD7DF05-9857-4424-B4F0-10DADABEDF1D}"/>
              </a:ext>
            </a:extLst>
          </p:cNvPr>
          <p:cNvSpPr/>
          <p:nvPr/>
        </p:nvSpPr>
        <p:spPr>
          <a:xfrm rot="16200000">
            <a:off x="4648301" y="1710841"/>
            <a:ext cx="4045527" cy="1821874"/>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lvl="0" algn="ctr">
              <a:defRPr/>
            </a:pPr>
            <a:r>
              <a:rPr lang="en-US" sz="1100" b="1" dirty="0">
                <a:solidFill>
                  <a:schemeClr val="tx1"/>
                </a:solidFill>
                <a:latin typeface="Open Sans Bold"/>
                <a:cs typeface="Open Sans Bold"/>
              </a:rPr>
              <a:t>SERVICES &amp; </a:t>
            </a:r>
          </a:p>
          <a:p>
            <a:pPr lvl="0" algn="ctr">
              <a:defRPr/>
            </a:pPr>
            <a:r>
              <a:rPr lang="en-US" sz="1100" b="1" dirty="0">
                <a:solidFill>
                  <a:schemeClr val="tx1"/>
                </a:solidFill>
                <a:latin typeface="Open Sans Bold"/>
                <a:cs typeface="Open Sans Bold"/>
              </a:rPr>
              <a:t>RESOURCES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Open Sans Bold"/>
                <a:ea typeface="+mn-ea"/>
                <a:cs typeface="Open Sans Bold"/>
              </a:rPr>
              <a:t>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License </a:t>
            </a:r>
            <a:r>
              <a:rPr kumimoji="0" lang="en-US" sz="1050" b="0" i="0" u="none" strike="noStrike" kern="1200" cap="none" spc="0" normalizeH="0" baseline="0" noProof="0" dirty="0">
                <a:ln>
                  <a:noFill/>
                </a:ln>
                <a:solidFill>
                  <a:schemeClr val="tx1"/>
                </a:solidFill>
                <a:effectLst/>
                <a:uLnTx/>
                <a:uFillTx/>
                <a:latin typeface="Open Sans"/>
                <a:ea typeface="+mn-ea"/>
                <a:cs typeface="Open Sans Bold"/>
              </a:rPr>
              <a:t>procurement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a:ln>
                  <a:noFill/>
                </a:ln>
                <a:solidFill>
                  <a:schemeClr val="tx1"/>
                </a:solidFill>
                <a:effectLst/>
                <a:uLnTx/>
                <a:uFillTx/>
                <a:latin typeface="Open Sans"/>
                <a:ea typeface="+mn-ea"/>
                <a:cs typeface="Open Sans Bold"/>
              </a:rPr>
              <a:t>Vendor engagement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a:ln>
                  <a:noFill/>
                </a:ln>
                <a:solidFill>
                  <a:schemeClr val="tx1"/>
                </a:solidFill>
                <a:effectLst/>
                <a:uLnTx/>
                <a:uFillTx/>
                <a:latin typeface="Open Sans"/>
                <a:ea typeface="+mn-ea"/>
                <a:cs typeface="Open Sans Bold"/>
              </a:rPr>
              <a:t>Architecture &amp; Security compliance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a:ln>
                  <a:noFill/>
                </a:ln>
                <a:solidFill>
                  <a:schemeClr val="tx1"/>
                </a:solidFill>
                <a:effectLst/>
                <a:uLnTx/>
                <a:uFillTx/>
                <a:latin typeface="Open Sans"/>
                <a:ea typeface="+mn-ea"/>
                <a:cs typeface="Open Sans Bold"/>
              </a:rPr>
              <a:t>Risks / issues resolution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a:ln>
                  <a:noFill/>
                </a:ln>
                <a:solidFill>
                  <a:schemeClr val="tx1"/>
                </a:solidFill>
                <a:effectLst/>
                <a:uLnTx/>
                <a:uFillTx/>
                <a:latin typeface="Open Sans"/>
                <a:ea typeface="+mn-ea"/>
                <a:cs typeface="Open Sans Bold"/>
              </a:rPr>
              <a:t>Project communication</a:t>
            </a:r>
            <a:endParaRPr kumimoji="0" lang="en-US" sz="1050" b="1" i="0" u="none" strike="noStrike" kern="1200" cap="none" spc="0" normalizeH="0" baseline="0" noProof="0" dirty="0">
              <a:ln>
                <a:noFill/>
              </a:ln>
              <a:solidFill>
                <a:schemeClr val="tx1"/>
              </a:solidFill>
              <a:effectLst/>
              <a:uLnTx/>
              <a:uFillTx/>
              <a:latin typeface="Open Sans"/>
              <a:ea typeface="+mn-ea"/>
              <a:cs typeface="Open Sans Bold"/>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050" b="0" i="0" u="none" strike="noStrike" kern="1200" cap="none" spc="0" normalizeH="0" baseline="0" noProof="0" dirty="0" smtClean="0">
                <a:ln>
                  <a:noFill/>
                </a:ln>
                <a:solidFill>
                  <a:schemeClr val="tx1"/>
                </a:solidFill>
                <a:effectLst/>
                <a:uLnTx/>
                <a:uFillTx/>
                <a:latin typeface="Open Sans"/>
                <a:ea typeface="+mn-ea"/>
                <a:cs typeface="Open Sans Bold"/>
              </a:rPr>
              <a:t>Process, Tech and Operational </a:t>
            </a:r>
            <a:r>
              <a:rPr kumimoji="0" lang="en-US" sz="1050" b="0" i="0" u="none" strike="noStrike" kern="1200" cap="none" spc="0" normalizeH="0" baseline="0" noProof="0" dirty="0">
                <a:ln>
                  <a:noFill/>
                </a:ln>
                <a:solidFill>
                  <a:schemeClr val="tx1"/>
                </a:solidFill>
                <a:effectLst/>
                <a:uLnTx/>
                <a:uFillTx/>
                <a:latin typeface="Open Sans"/>
                <a:ea typeface="+mn-ea"/>
                <a:cs typeface="Open Sans Bold"/>
              </a:rPr>
              <a:t>Policies &amp; Procedures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050" dirty="0">
                <a:solidFill>
                  <a:schemeClr val="tx1"/>
                </a:solidFill>
                <a:latin typeface="Open Sans"/>
                <a:cs typeface="Open Sans Bold"/>
              </a:rPr>
              <a:t>Infrastructure Mgmt. &amp; Support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050" dirty="0">
                <a:solidFill>
                  <a:schemeClr val="tx1"/>
                </a:solidFill>
                <a:latin typeface="Open Sans"/>
                <a:cs typeface="Open Sans Bold"/>
              </a:rPr>
              <a:t>Platform Mgmt.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050" dirty="0" smtClean="0">
                <a:solidFill>
                  <a:schemeClr val="tx1"/>
                </a:solidFill>
                <a:latin typeface="Open Sans"/>
                <a:cs typeface="Open Sans Bold"/>
              </a:rPr>
              <a:t>Technology Selection</a:t>
            </a:r>
            <a:endParaRPr lang="en-US" sz="1050" dirty="0">
              <a:solidFill>
                <a:schemeClr val="tx1"/>
              </a:solidFill>
              <a:latin typeface="Open Sans"/>
              <a:cs typeface="Open Sans Bold"/>
            </a:endParaRPr>
          </a:p>
        </p:txBody>
      </p:sp>
      <p:sp>
        <p:nvSpPr>
          <p:cNvPr id="19" name="Rectangle 18">
            <a:extLst>
              <a:ext uri="{FF2B5EF4-FFF2-40B4-BE49-F238E27FC236}">
                <a16:creationId xmlns:a16="http://schemas.microsoft.com/office/drawing/2014/main" id="{E203679E-66C9-4CA3-BB35-D28EDB4F0C2E}"/>
              </a:ext>
            </a:extLst>
          </p:cNvPr>
          <p:cNvSpPr/>
          <p:nvPr/>
        </p:nvSpPr>
        <p:spPr>
          <a:xfrm>
            <a:off x="90120" y="1645776"/>
            <a:ext cx="1222478" cy="5126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85000"/>
                    <a:lumOff val="15000"/>
                  </a:prstClr>
                </a:solidFill>
                <a:effectLst/>
                <a:uLnTx/>
                <a:uFillTx/>
                <a:latin typeface="Open Sans Bold"/>
                <a:ea typeface="+mn-ea"/>
                <a:cs typeface="Open Sans Bold"/>
              </a:rPr>
              <a:t>IFS</a:t>
            </a:r>
            <a:endPar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endParaRPr>
          </a:p>
        </p:txBody>
      </p:sp>
      <p:sp>
        <p:nvSpPr>
          <p:cNvPr id="20" name="Rectangle 19">
            <a:extLst>
              <a:ext uri="{FF2B5EF4-FFF2-40B4-BE49-F238E27FC236}">
                <a16:creationId xmlns:a16="http://schemas.microsoft.com/office/drawing/2014/main" id="{1585382F-535D-4954-AD28-25EDE3B8B91F}"/>
              </a:ext>
            </a:extLst>
          </p:cNvPr>
          <p:cNvSpPr/>
          <p:nvPr/>
        </p:nvSpPr>
        <p:spPr>
          <a:xfrm>
            <a:off x="7727692" y="892777"/>
            <a:ext cx="1222478" cy="51261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85000"/>
                    <a:lumOff val="15000"/>
                  </a:prstClr>
                </a:solidFill>
                <a:effectLst/>
                <a:uLnTx/>
                <a:uFillTx/>
                <a:latin typeface="Open Sans Bold"/>
                <a:ea typeface="+mn-ea"/>
                <a:cs typeface="Open Sans Bold"/>
              </a:rPr>
              <a:t>Enterprise </a:t>
            </a:r>
            <a:r>
              <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rPr>
              <a:t>Production Support</a:t>
            </a:r>
          </a:p>
        </p:txBody>
      </p:sp>
      <p:sp>
        <p:nvSpPr>
          <p:cNvPr id="21" name="Rectangle 20">
            <a:extLst>
              <a:ext uri="{FF2B5EF4-FFF2-40B4-BE49-F238E27FC236}">
                <a16:creationId xmlns:a16="http://schemas.microsoft.com/office/drawing/2014/main" id="{D2DDB9E7-6886-4F90-81C4-93B580816CC3}"/>
              </a:ext>
            </a:extLst>
          </p:cNvPr>
          <p:cNvSpPr/>
          <p:nvPr/>
        </p:nvSpPr>
        <p:spPr>
          <a:xfrm>
            <a:off x="7727692" y="1610895"/>
            <a:ext cx="1222478" cy="51261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85000"/>
                    <a:lumOff val="15000"/>
                  </a:prstClr>
                </a:solidFill>
                <a:effectLst/>
                <a:uLnTx/>
                <a:uFillTx/>
                <a:latin typeface="Open Sans Bold"/>
                <a:ea typeface="+mn-ea"/>
                <a:cs typeface="Open Sans Bold"/>
              </a:rPr>
              <a:t>Technology</a:t>
            </a:r>
            <a:endPar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endParaRPr>
          </a:p>
        </p:txBody>
      </p:sp>
      <p:sp>
        <p:nvSpPr>
          <p:cNvPr id="22" name="Rectangle 21">
            <a:extLst>
              <a:ext uri="{FF2B5EF4-FFF2-40B4-BE49-F238E27FC236}">
                <a16:creationId xmlns:a16="http://schemas.microsoft.com/office/drawing/2014/main" id="{3421B317-88D5-42FF-AC90-B952518990BC}"/>
              </a:ext>
            </a:extLst>
          </p:cNvPr>
          <p:cNvSpPr/>
          <p:nvPr/>
        </p:nvSpPr>
        <p:spPr>
          <a:xfrm>
            <a:off x="7727692" y="3069451"/>
            <a:ext cx="1222478" cy="51261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rPr>
              <a:t>Enterprise Architecture</a:t>
            </a:r>
          </a:p>
        </p:txBody>
      </p:sp>
      <p:sp>
        <p:nvSpPr>
          <p:cNvPr id="23" name="Rectangle 22">
            <a:extLst>
              <a:ext uri="{FF2B5EF4-FFF2-40B4-BE49-F238E27FC236}">
                <a16:creationId xmlns:a16="http://schemas.microsoft.com/office/drawing/2014/main" id="{36B4210E-1C2D-467D-9447-A5C9F6C4A61C}"/>
              </a:ext>
            </a:extLst>
          </p:cNvPr>
          <p:cNvSpPr/>
          <p:nvPr/>
        </p:nvSpPr>
        <p:spPr>
          <a:xfrm>
            <a:off x="7727692" y="3817854"/>
            <a:ext cx="1222478" cy="51261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rPr>
              <a:t>Procurement &amp; Vendor Mgmt</a:t>
            </a:r>
          </a:p>
        </p:txBody>
      </p:sp>
      <p:sp>
        <p:nvSpPr>
          <p:cNvPr id="24" name="Arrow: Left-Right 12">
            <a:extLst>
              <a:ext uri="{FF2B5EF4-FFF2-40B4-BE49-F238E27FC236}">
                <a16:creationId xmlns:a16="http://schemas.microsoft.com/office/drawing/2014/main" id="{F294901F-789C-4396-B79A-55E181135D26}"/>
              </a:ext>
            </a:extLst>
          </p:cNvPr>
          <p:cNvSpPr/>
          <p:nvPr/>
        </p:nvSpPr>
        <p:spPr>
          <a:xfrm>
            <a:off x="3280163" y="2509099"/>
            <a:ext cx="498763" cy="256310"/>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Open Sans Bold"/>
              <a:ea typeface="+mn-ea"/>
              <a:cs typeface="Open Sans Bold"/>
            </a:endParaRPr>
          </a:p>
        </p:txBody>
      </p:sp>
      <p:sp>
        <p:nvSpPr>
          <p:cNvPr id="25" name="Arrow: Left-Right 13">
            <a:extLst>
              <a:ext uri="{FF2B5EF4-FFF2-40B4-BE49-F238E27FC236}">
                <a16:creationId xmlns:a16="http://schemas.microsoft.com/office/drawing/2014/main" id="{FA2F8D11-8CAA-4714-A47C-C1C040DFB406}"/>
              </a:ext>
            </a:extLst>
          </p:cNvPr>
          <p:cNvSpPr/>
          <p:nvPr/>
        </p:nvSpPr>
        <p:spPr>
          <a:xfrm>
            <a:off x="5251272" y="2533344"/>
            <a:ext cx="498763" cy="256310"/>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Open Sans Bold"/>
              <a:ea typeface="+mn-ea"/>
              <a:cs typeface="Open Sans Bold"/>
            </a:endParaRPr>
          </a:p>
        </p:txBody>
      </p:sp>
      <p:sp>
        <p:nvSpPr>
          <p:cNvPr id="26" name="Rectangle 25">
            <a:extLst>
              <a:ext uri="{FF2B5EF4-FFF2-40B4-BE49-F238E27FC236}">
                <a16:creationId xmlns:a16="http://schemas.microsoft.com/office/drawing/2014/main" id="{7A84F349-4722-4B4C-BB40-971B877E7CC9}"/>
              </a:ext>
            </a:extLst>
          </p:cNvPr>
          <p:cNvSpPr/>
          <p:nvPr/>
        </p:nvSpPr>
        <p:spPr>
          <a:xfrm>
            <a:off x="7715410" y="2359237"/>
            <a:ext cx="1234759" cy="51261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rPr>
              <a:t>Infrastructure &amp; Security</a:t>
            </a:r>
          </a:p>
        </p:txBody>
      </p:sp>
      <p:sp>
        <p:nvSpPr>
          <p:cNvPr id="30" name="Oval 29">
            <a:extLst>
              <a:ext uri="{FF2B5EF4-FFF2-40B4-BE49-F238E27FC236}">
                <a16:creationId xmlns:a16="http://schemas.microsoft.com/office/drawing/2014/main" id="{CB531C93-E9FB-4F8D-8C9C-76C19AB05BF4}"/>
              </a:ext>
            </a:extLst>
          </p:cNvPr>
          <p:cNvSpPr/>
          <p:nvPr/>
        </p:nvSpPr>
        <p:spPr>
          <a:xfrm>
            <a:off x="3826551" y="1972315"/>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Open Sans Bold"/>
                <a:ea typeface="+mn-ea"/>
                <a:cs typeface="Open Sans Bold"/>
              </a:rPr>
              <a:t>A@PwC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Open Sans Bold"/>
                <a:ea typeface="+mn-ea"/>
                <a:cs typeface="Open Sans Bold"/>
              </a:rPr>
              <a:t>CoE</a:t>
            </a:r>
            <a:endParaRPr kumimoji="0" lang="en-US" sz="700" b="1" i="0" u="none" strike="noStrike" kern="1200" cap="none" spc="0" normalizeH="0" baseline="0" noProof="0" dirty="0">
              <a:ln>
                <a:noFill/>
              </a:ln>
              <a:solidFill>
                <a:schemeClr val="tx1"/>
              </a:solidFill>
              <a:effectLst/>
              <a:uLnTx/>
              <a:uFillTx/>
              <a:latin typeface="Open Sans Bold"/>
              <a:ea typeface="+mn-ea"/>
              <a:cs typeface="Open Sans Bold"/>
            </a:endParaRPr>
          </a:p>
        </p:txBody>
      </p:sp>
      <p:sp>
        <p:nvSpPr>
          <p:cNvPr id="31" name="Rectangle: Rounded Corners 19">
            <a:extLst>
              <a:ext uri="{FF2B5EF4-FFF2-40B4-BE49-F238E27FC236}">
                <a16:creationId xmlns:a16="http://schemas.microsoft.com/office/drawing/2014/main" id="{4E86C856-F0F5-4846-84D2-0806AE1B8FD1}"/>
              </a:ext>
            </a:extLst>
          </p:cNvPr>
          <p:cNvSpPr/>
          <p:nvPr/>
        </p:nvSpPr>
        <p:spPr>
          <a:xfrm>
            <a:off x="3771293" y="3953796"/>
            <a:ext cx="1472346" cy="6238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Open Sans Bold"/>
                <a:ea typeface="+mn-ea"/>
                <a:cs typeface="Open Sans Bold"/>
              </a:rPr>
              <a:t>Industry insights</a:t>
            </a:r>
          </a:p>
        </p:txBody>
      </p:sp>
      <p:sp>
        <p:nvSpPr>
          <p:cNvPr id="32" name="Rectangle 31">
            <a:extLst>
              <a:ext uri="{FF2B5EF4-FFF2-40B4-BE49-F238E27FC236}">
                <a16:creationId xmlns:a16="http://schemas.microsoft.com/office/drawing/2014/main" id="{E203679E-66C9-4CA3-BB35-D28EDB4F0C2E}"/>
              </a:ext>
            </a:extLst>
          </p:cNvPr>
          <p:cNvSpPr/>
          <p:nvPr/>
        </p:nvSpPr>
        <p:spPr>
          <a:xfrm>
            <a:off x="93523" y="3266549"/>
            <a:ext cx="1222478" cy="5126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lumMod val="85000"/>
                    <a:lumOff val="15000"/>
                  </a:prstClr>
                </a:solidFill>
                <a:effectLst/>
                <a:uLnTx/>
                <a:uFillTx/>
                <a:latin typeface="Open Sans Bold"/>
                <a:ea typeface="+mn-ea"/>
                <a:cs typeface="Open Sans Bold"/>
              </a:rPr>
              <a:t>GDN</a:t>
            </a:r>
            <a:endPar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endParaRPr>
          </a:p>
        </p:txBody>
      </p:sp>
      <p:sp>
        <p:nvSpPr>
          <p:cNvPr id="33" name="Rectangle 32">
            <a:extLst>
              <a:ext uri="{FF2B5EF4-FFF2-40B4-BE49-F238E27FC236}">
                <a16:creationId xmlns:a16="http://schemas.microsoft.com/office/drawing/2014/main" id="{E203679E-66C9-4CA3-BB35-D28EDB4F0C2E}"/>
              </a:ext>
            </a:extLst>
          </p:cNvPr>
          <p:cNvSpPr/>
          <p:nvPr/>
        </p:nvSpPr>
        <p:spPr>
          <a:xfrm>
            <a:off x="214583" y="2456365"/>
            <a:ext cx="986115" cy="5126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rPr>
              <a:t>Business </a:t>
            </a:r>
            <a:r>
              <a:rPr kumimoji="0" lang="en-US" sz="1000" b="1" i="0" u="none" strike="noStrike" kern="1200" cap="none" spc="0" normalizeH="0" baseline="0" noProof="0" dirty="0" smtClean="0">
                <a:ln>
                  <a:noFill/>
                </a:ln>
                <a:solidFill>
                  <a:prstClr val="black">
                    <a:lumMod val="85000"/>
                    <a:lumOff val="15000"/>
                  </a:prstClr>
                </a:solidFill>
                <a:effectLst/>
                <a:uLnTx/>
                <a:uFillTx/>
                <a:latin typeface="Open Sans Bold"/>
                <a:ea typeface="+mn-ea"/>
                <a:cs typeface="Open Sans Bold"/>
              </a:rPr>
              <a:t>Functions</a:t>
            </a:r>
            <a:endParaRPr kumimoji="0" lang="en-US" sz="1000" b="1" i="0" u="none" strike="noStrike" kern="1200" cap="none" spc="0" normalizeH="0" baseline="0" noProof="0" dirty="0">
              <a:ln>
                <a:noFill/>
              </a:ln>
              <a:solidFill>
                <a:prstClr val="black">
                  <a:lumMod val="85000"/>
                  <a:lumOff val="15000"/>
                </a:prstClr>
              </a:solidFill>
              <a:effectLst/>
              <a:uLnTx/>
              <a:uFillTx/>
              <a:latin typeface="Open Sans Bold"/>
              <a:ea typeface="+mn-ea"/>
              <a:cs typeface="Open Sans Bold"/>
            </a:endParaRPr>
          </a:p>
        </p:txBody>
      </p:sp>
    </p:spTree>
    <p:extLst>
      <p:ext uri="{BB962C8B-B14F-4D97-AF65-F5344CB8AC3E}">
        <p14:creationId xmlns:p14="http://schemas.microsoft.com/office/powerpoint/2010/main" val="296303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89" name="Title 29"/>
          <p:cNvSpPr txBox="1">
            <a:spLocks/>
          </p:cNvSpPr>
          <p:nvPr/>
        </p:nvSpPr>
        <p:spPr>
          <a:xfrm>
            <a:off x="901785" y="36910"/>
            <a:ext cx="7038694" cy="479334"/>
          </a:xfrm>
          <a:prstGeom prst="rect">
            <a:avLst/>
          </a:prstGeom>
          <a:noFill/>
          <a:ln>
            <a:noFill/>
          </a:ln>
        </p:spPr>
        <p:txBody>
          <a:bodyPr spcFirstLastPara="1" wrap="square" lIns="68551" tIns="68551" rIns="68551" bIns="6855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Georgia"/>
              <a:buNone/>
              <a:defRPr sz="2400" b="1" i="1" u="none" strike="noStrike" cap="none">
                <a:solidFill>
                  <a:schemeClr val="accen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099" dirty="0" err="1"/>
              <a:t>AutoTrack</a:t>
            </a:r>
            <a:r>
              <a:rPr lang="en-US" sz="2099" dirty="0"/>
              <a:t> 360 - Enterprise Automation Hub</a:t>
            </a:r>
          </a:p>
        </p:txBody>
      </p:sp>
      <p:sp>
        <p:nvSpPr>
          <p:cNvPr id="87" name="Rectangle 86"/>
          <p:cNvSpPr/>
          <p:nvPr/>
        </p:nvSpPr>
        <p:spPr>
          <a:xfrm>
            <a:off x="3409459" y="2645716"/>
            <a:ext cx="4929731" cy="1838965"/>
          </a:xfrm>
          <a:prstGeom prst="rect">
            <a:avLst/>
          </a:prstGeom>
        </p:spPr>
        <p:txBody>
          <a:bodyPr wrap="square" lIns="0" tIns="0" rIns="0" bIns="0">
            <a:spAutoFit/>
          </a:bodyPr>
          <a:lstStyle/>
          <a:p>
            <a:pPr marL="128553" indent="-128553" defTabSz="685377">
              <a:spcBef>
                <a:spcPts val="450"/>
              </a:spcBef>
              <a:buClr>
                <a:srgbClr val="E24848"/>
              </a:buClr>
              <a:buFont typeface="Arial" panose="020B0604020202020204" pitchFamily="34" charset="0"/>
              <a:buChar char="•"/>
              <a:defRPr/>
            </a:pPr>
            <a:r>
              <a:rPr lang="en-US" sz="1050" dirty="0"/>
              <a:t>Pre-deployment automation workflow and management across lifecycle phases, i.e. Ideation, Approval, Development, Testing, etc.</a:t>
            </a:r>
          </a:p>
          <a:p>
            <a:pPr marL="128553" indent="-128553" defTabSz="685377">
              <a:spcBef>
                <a:spcPts val="450"/>
              </a:spcBef>
              <a:buClr>
                <a:srgbClr val="E24848"/>
              </a:buClr>
              <a:buFont typeface="Arial" panose="020B0604020202020204" pitchFamily="34" charset="0"/>
              <a:buChar char="•"/>
              <a:defRPr/>
            </a:pPr>
            <a:r>
              <a:rPr lang="en-US" sz="1050" dirty="0"/>
              <a:t>Visual alerts to trigger governance and management actions.</a:t>
            </a:r>
          </a:p>
          <a:p>
            <a:pPr marL="128553" indent="-128553" defTabSz="685377">
              <a:spcBef>
                <a:spcPts val="450"/>
              </a:spcBef>
              <a:buClr>
                <a:srgbClr val="E24848"/>
              </a:buClr>
              <a:buFont typeface="Arial" panose="020B0604020202020204" pitchFamily="34" charset="0"/>
              <a:buChar char="•"/>
              <a:defRPr/>
            </a:pPr>
            <a:r>
              <a:rPr lang="en-US" sz="1050" dirty="0"/>
              <a:t>Operational KPIs such as AHT, STP, Quality, Utilization, etc.</a:t>
            </a:r>
          </a:p>
          <a:p>
            <a:pPr marL="128553" indent="-128553" defTabSz="685377">
              <a:spcBef>
                <a:spcPts val="450"/>
              </a:spcBef>
              <a:buClr>
                <a:srgbClr val="E24848"/>
              </a:buClr>
              <a:buFont typeface="Arial" panose="020B0604020202020204" pitchFamily="34" charset="0"/>
              <a:buChar char="•"/>
              <a:defRPr/>
            </a:pPr>
            <a:r>
              <a:rPr lang="en-US" sz="1050" dirty="0"/>
              <a:t>Realized value management measures such as FTE Hours Delivered, ROI, etc.</a:t>
            </a:r>
          </a:p>
          <a:p>
            <a:pPr marL="128553" indent="-128553" defTabSz="685377">
              <a:spcBef>
                <a:spcPts val="450"/>
              </a:spcBef>
              <a:buClr>
                <a:srgbClr val="E24848"/>
              </a:buClr>
              <a:buFont typeface="Arial" panose="020B0604020202020204" pitchFamily="34" charset="0"/>
              <a:buChar char="•"/>
              <a:defRPr/>
            </a:pPr>
            <a:r>
              <a:rPr lang="en-US" sz="1050" dirty="0"/>
              <a:t>Comparison of Baseline vs. Actuals</a:t>
            </a:r>
          </a:p>
          <a:p>
            <a:pPr marL="128553" indent="-128553" defTabSz="685377">
              <a:spcBef>
                <a:spcPts val="450"/>
              </a:spcBef>
              <a:buClr>
                <a:srgbClr val="E24848"/>
              </a:buClr>
              <a:buFont typeface="Arial" panose="020B0604020202020204" pitchFamily="34" charset="0"/>
              <a:buChar char="•"/>
              <a:defRPr/>
            </a:pPr>
            <a:r>
              <a:rPr lang="en-US" sz="1050" dirty="0"/>
              <a:t>Responsive web design to render pages across various devices and screen sizes.</a:t>
            </a:r>
          </a:p>
          <a:p>
            <a:pPr marL="128553" indent="-128553" defTabSz="685377">
              <a:spcBef>
                <a:spcPts val="450"/>
              </a:spcBef>
              <a:buClr>
                <a:srgbClr val="E24848"/>
              </a:buClr>
              <a:buFont typeface="Arial" panose="020B0604020202020204" pitchFamily="34" charset="0"/>
              <a:buChar char="•"/>
              <a:defRPr/>
            </a:pPr>
            <a:r>
              <a:rPr lang="en-US" sz="1050" dirty="0"/>
              <a:t>Ability to export and upload documents and reports</a:t>
            </a:r>
          </a:p>
        </p:txBody>
      </p:sp>
      <p:sp>
        <p:nvSpPr>
          <p:cNvPr id="88" name="Rectangle 87"/>
          <p:cNvSpPr/>
          <p:nvPr/>
        </p:nvSpPr>
        <p:spPr>
          <a:xfrm>
            <a:off x="3259475" y="813935"/>
            <a:ext cx="5262585" cy="1846659"/>
          </a:xfrm>
          <a:prstGeom prst="rect">
            <a:avLst/>
          </a:prstGeom>
        </p:spPr>
        <p:txBody>
          <a:bodyPr wrap="square" lIns="0" tIns="0" rIns="0" bIns="0">
            <a:spAutoFit/>
          </a:bodyPr>
          <a:lstStyle/>
          <a:p>
            <a:r>
              <a:rPr lang="en-US" sz="1200" noProof="1" smtClean="0">
                <a:ea typeface="Open Sans Light" panose="020B0306030504020204" pitchFamily="34" charset="0"/>
                <a:cs typeface="Open Sans Light" panose="020B0306030504020204" pitchFamily="34" charset="0"/>
              </a:rPr>
              <a:t>Automation management portal to track, measure and manage the Automation lifecycle from Discovery </a:t>
            </a:r>
            <a:r>
              <a:rPr lang="en-US" sz="1200" noProof="1">
                <a:ea typeface="Open Sans Light" panose="020B0306030504020204" pitchFamily="34" charset="0"/>
                <a:cs typeface="Open Sans Light" panose="020B0306030504020204" pitchFamily="34" charset="0"/>
              </a:rPr>
              <a:t>through Approval, Development, Testing, Deployment and Production Control &amp; Mgmt.</a:t>
            </a:r>
          </a:p>
          <a:p>
            <a:endParaRPr lang="en-US" sz="1200" noProof="1">
              <a:ea typeface="Open Sans Light" panose="020B0306030504020204" pitchFamily="34" charset="0"/>
              <a:cs typeface="Open Sans Light" panose="020B0306030504020204" pitchFamily="34" charset="0"/>
            </a:endParaRPr>
          </a:p>
          <a:p>
            <a:r>
              <a:rPr lang="en-US" sz="1200" noProof="1">
                <a:ea typeface="Open Sans Light" panose="020B0306030504020204" pitchFamily="34" charset="0"/>
                <a:cs typeface="Open Sans Light" panose="020B0306030504020204" pitchFamily="34" charset="0"/>
              </a:rPr>
              <a:t>The Analytics Dashboards provide a 360 degree view of the status of automation projects and operational and realized value management metrics for deployed digital assets.  The metrics can be viewed by various levels including LoS, Business Function, Process, etc.  Key dashboard features include:</a:t>
            </a:r>
          </a:p>
          <a:p>
            <a:endParaRPr lang="en-IN" sz="1200" noProof="1">
              <a:ea typeface="Open Sans Light" panose="020B0306030504020204" pitchFamily="34" charset="0"/>
              <a:cs typeface="Open Sans Light" panose="020B0306030504020204" pitchFamily="34" charset="0"/>
            </a:endParaRPr>
          </a:p>
        </p:txBody>
      </p:sp>
      <p:grpSp>
        <p:nvGrpSpPr>
          <p:cNvPr id="90" name="Group 89"/>
          <p:cNvGrpSpPr/>
          <p:nvPr/>
        </p:nvGrpSpPr>
        <p:grpSpPr>
          <a:xfrm>
            <a:off x="325036" y="813936"/>
            <a:ext cx="2538862" cy="3534199"/>
            <a:chOff x="467360" y="1652498"/>
            <a:chExt cx="3041998" cy="4713493"/>
          </a:xfrm>
        </p:grpSpPr>
        <p:sp>
          <p:nvSpPr>
            <p:cNvPr id="91" name="Rectangle 90"/>
            <p:cNvSpPr/>
            <p:nvPr/>
          </p:nvSpPr>
          <p:spPr bwMode="ltGray">
            <a:xfrm>
              <a:off x="467360" y="1652498"/>
              <a:ext cx="3041998" cy="4713493"/>
            </a:xfrm>
            <a:prstGeom prst="rect">
              <a:avLst/>
            </a:prstGeom>
            <a:solidFill>
              <a:srgbClr val="DC69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49" dirty="0">
                <a:solidFill>
                  <a:schemeClr val="bg1"/>
                </a:solidFill>
                <a:latin typeface="Georgia" pitchFamily="18" charset="0"/>
              </a:endParaRPr>
            </a:p>
          </p:txBody>
        </p:sp>
        <p:sp>
          <p:nvSpPr>
            <p:cNvPr id="92" name="Rectangle 91"/>
            <p:cNvSpPr/>
            <p:nvPr/>
          </p:nvSpPr>
          <p:spPr>
            <a:xfrm>
              <a:off x="1540859" y="2157970"/>
              <a:ext cx="1874370" cy="430999"/>
            </a:xfrm>
            <a:prstGeom prst="rect">
              <a:avLst/>
            </a:prstGeom>
            <a:noFill/>
            <a:ln>
              <a:noFill/>
            </a:ln>
          </p:spPr>
          <p:txBody>
            <a:bodyPr wrap="square" lIns="0" tIns="0" rIns="0" bIns="0">
              <a:spAutoFit/>
            </a:bodyPr>
            <a:lstStyle/>
            <a:p>
              <a:pPr defTabSz="685377">
                <a:spcBef>
                  <a:spcPts val="450"/>
                </a:spcBef>
                <a:buClr>
                  <a:srgbClr val="E24848"/>
                </a:buClr>
                <a:defRPr/>
              </a:pPr>
              <a:r>
                <a:rPr lang="en-US" sz="1050" b="1" noProof="1">
                  <a:solidFill>
                    <a:schemeClr val="bg1"/>
                  </a:solidFill>
                  <a:latin typeface="+mj-lt"/>
                  <a:ea typeface="Open Sans Light" panose="020B0306030504020204" pitchFamily="34" charset="0"/>
                  <a:cs typeface="Open Sans Light" panose="020B0306030504020204" pitchFamily="34" charset="0"/>
                </a:rPr>
                <a:t>PwC &amp; External Enterprise</a:t>
              </a:r>
            </a:p>
          </p:txBody>
        </p:sp>
        <p:cxnSp>
          <p:nvCxnSpPr>
            <p:cNvPr id="93" name="Straight Connector 92"/>
            <p:cNvCxnSpPr/>
            <p:nvPr/>
          </p:nvCxnSpPr>
          <p:spPr>
            <a:xfrm>
              <a:off x="1410227" y="2035379"/>
              <a:ext cx="0" cy="72000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1540859" y="5428986"/>
              <a:ext cx="1882263" cy="215500"/>
            </a:xfrm>
            <a:prstGeom prst="rect">
              <a:avLst/>
            </a:prstGeom>
            <a:noFill/>
            <a:ln>
              <a:noFill/>
            </a:ln>
          </p:spPr>
          <p:txBody>
            <a:bodyPr wrap="none" lIns="0" tIns="0" rIns="0" bIns="0">
              <a:spAutoFit/>
            </a:bodyPr>
            <a:lstStyle/>
            <a:p>
              <a:pPr defTabSz="685377">
                <a:spcBef>
                  <a:spcPts val="450"/>
                </a:spcBef>
                <a:buClr>
                  <a:srgbClr val="E24848"/>
                </a:buClr>
                <a:defRPr/>
              </a:pPr>
              <a:r>
                <a:rPr lang="en-US" sz="1050" b="1" noProof="1">
                  <a:solidFill>
                    <a:schemeClr val="bg1"/>
                  </a:solidFill>
                  <a:latin typeface="+mj-lt"/>
                  <a:ea typeface="Open Sans Light" panose="020B0306030504020204" pitchFamily="34" charset="0"/>
                  <a:cs typeface="Open Sans Light" panose="020B0306030504020204" pitchFamily="34" charset="0"/>
                </a:rPr>
                <a:t>Operations Management</a:t>
              </a:r>
            </a:p>
          </p:txBody>
        </p:sp>
        <p:cxnSp>
          <p:nvCxnSpPr>
            <p:cNvPr id="95" name="Straight Connector 94"/>
            <p:cNvCxnSpPr/>
            <p:nvPr/>
          </p:nvCxnSpPr>
          <p:spPr>
            <a:xfrm>
              <a:off x="1410227" y="5192096"/>
              <a:ext cx="0" cy="72000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nvGrpSpPr>
            <p:cNvPr id="96" name="Group 115"/>
            <p:cNvGrpSpPr/>
            <p:nvPr/>
          </p:nvGrpSpPr>
          <p:grpSpPr>
            <a:xfrm>
              <a:off x="797997" y="5323793"/>
              <a:ext cx="541248" cy="456607"/>
              <a:chOff x="2951142" y="2589225"/>
              <a:chExt cx="468313" cy="392113"/>
            </a:xfrm>
            <a:solidFill>
              <a:schemeClr val="bg1"/>
            </a:solidFill>
          </p:grpSpPr>
          <p:sp>
            <p:nvSpPr>
              <p:cNvPr id="104"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endParaRPr lang="en-US" sz="2099" dirty="0">
                  <a:latin typeface="+mj-lt"/>
                </a:endParaRPr>
              </a:p>
            </p:txBody>
          </p:sp>
          <p:sp>
            <p:nvSpPr>
              <p:cNvPr id="105"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endParaRPr lang="en-US" sz="2099" dirty="0">
                  <a:latin typeface="+mj-lt"/>
                </a:endParaRPr>
              </a:p>
            </p:txBody>
          </p:sp>
          <p:sp>
            <p:nvSpPr>
              <p:cNvPr id="106"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endParaRPr lang="en-US" sz="2099" dirty="0">
                  <a:latin typeface="+mj-lt"/>
                </a:endParaRPr>
              </a:p>
            </p:txBody>
          </p:sp>
        </p:grpSp>
        <p:sp>
          <p:nvSpPr>
            <p:cNvPr id="97" name="Rectangle 96"/>
            <p:cNvSpPr/>
            <p:nvPr/>
          </p:nvSpPr>
          <p:spPr>
            <a:xfrm>
              <a:off x="1540859" y="4376748"/>
              <a:ext cx="1863056" cy="215500"/>
            </a:xfrm>
            <a:prstGeom prst="rect">
              <a:avLst/>
            </a:prstGeom>
            <a:noFill/>
            <a:ln>
              <a:noFill/>
            </a:ln>
          </p:spPr>
          <p:txBody>
            <a:bodyPr wrap="none" lIns="0" tIns="0" rIns="0" bIns="0">
              <a:spAutoFit/>
            </a:bodyPr>
            <a:lstStyle/>
            <a:p>
              <a:pPr defTabSz="685377">
                <a:spcBef>
                  <a:spcPts val="450"/>
                </a:spcBef>
                <a:buClr>
                  <a:srgbClr val="E24848"/>
                </a:buClr>
                <a:defRPr/>
              </a:pPr>
              <a:r>
                <a:rPr lang="en-US" sz="1050" b="1" noProof="1">
                  <a:solidFill>
                    <a:schemeClr val="bg1"/>
                  </a:solidFill>
                  <a:latin typeface="+mj-lt"/>
                  <a:ea typeface="Open Sans Light" panose="020B0306030504020204" pitchFamily="34" charset="0"/>
                  <a:cs typeface="Open Sans Light" panose="020B0306030504020204" pitchFamily="34" charset="0"/>
                </a:rPr>
                <a:t>Workflow &amp; Governance</a:t>
              </a:r>
            </a:p>
          </p:txBody>
        </p:sp>
        <p:cxnSp>
          <p:nvCxnSpPr>
            <p:cNvPr id="98" name="Straight Connector 97"/>
            <p:cNvCxnSpPr/>
            <p:nvPr/>
          </p:nvCxnSpPr>
          <p:spPr>
            <a:xfrm>
              <a:off x="1410227" y="4139857"/>
              <a:ext cx="0" cy="72000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99" name="Freeform 166"/>
            <p:cNvSpPr>
              <a:spLocks noChangeArrowheads="1"/>
            </p:cNvSpPr>
            <p:nvPr/>
          </p:nvSpPr>
          <p:spPr bwMode="auto">
            <a:xfrm>
              <a:off x="883454" y="4349589"/>
              <a:ext cx="353104" cy="300536"/>
            </a:xfrm>
            <a:custGeom>
              <a:avLst/>
              <a:gdLst>
                <a:gd name="T0" fmla="*/ 166118 w 390"/>
                <a:gd name="T1" fmla="*/ 0 h 445"/>
                <a:gd name="T2" fmla="*/ 166118 w 390"/>
                <a:gd name="T3" fmla="*/ 0 h 445"/>
                <a:gd name="T4" fmla="*/ 138804 w 390"/>
                <a:gd name="T5" fmla="*/ 0 h 445"/>
                <a:gd name="T6" fmla="*/ 130745 w 390"/>
                <a:gd name="T7" fmla="*/ 12586 h 445"/>
                <a:gd name="T8" fmla="*/ 130745 w 390"/>
                <a:gd name="T9" fmla="*/ 199576 h 445"/>
                <a:gd name="T10" fmla="*/ 174177 w 390"/>
                <a:gd name="T11" fmla="*/ 199576 h 445"/>
                <a:gd name="T12" fmla="*/ 174177 w 390"/>
                <a:gd name="T13" fmla="*/ 12586 h 445"/>
                <a:gd name="T14" fmla="*/ 166118 w 390"/>
                <a:gd name="T15" fmla="*/ 0 h 445"/>
                <a:gd name="T16" fmla="*/ 98954 w 390"/>
                <a:gd name="T17" fmla="*/ 67874 h 445"/>
                <a:gd name="T18" fmla="*/ 98954 w 390"/>
                <a:gd name="T19" fmla="*/ 67874 h 445"/>
                <a:gd name="T20" fmla="*/ 75223 w 390"/>
                <a:gd name="T21" fmla="*/ 67874 h 445"/>
                <a:gd name="T22" fmla="*/ 63134 w 390"/>
                <a:gd name="T23" fmla="*/ 80010 h 445"/>
                <a:gd name="T24" fmla="*/ 63134 w 390"/>
                <a:gd name="T25" fmla="*/ 199576 h 445"/>
                <a:gd name="T26" fmla="*/ 111044 w 390"/>
                <a:gd name="T27" fmla="*/ 199576 h 445"/>
                <a:gd name="T28" fmla="*/ 111044 w 390"/>
                <a:gd name="T29" fmla="*/ 80010 h 445"/>
                <a:gd name="T30" fmla="*/ 98954 w 390"/>
                <a:gd name="T31" fmla="*/ 67874 h 445"/>
                <a:gd name="T32" fmla="*/ 31343 w 390"/>
                <a:gd name="T33" fmla="*/ 135747 h 445"/>
                <a:gd name="T34" fmla="*/ 31343 w 390"/>
                <a:gd name="T35" fmla="*/ 135747 h 445"/>
                <a:gd name="T36" fmla="*/ 7612 w 390"/>
                <a:gd name="T37" fmla="*/ 135747 h 445"/>
                <a:gd name="T38" fmla="*/ 0 w 390"/>
                <a:gd name="T39" fmla="*/ 143389 h 445"/>
                <a:gd name="T40" fmla="*/ 0 w 390"/>
                <a:gd name="T41" fmla="*/ 199576 h 445"/>
                <a:gd name="T42" fmla="*/ 43432 w 390"/>
                <a:gd name="T43" fmla="*/ 199576 h 445"/>
                <a:gd name="T44" fmla="*/ 43432 w 390"/>
                <a:gd name="T45" fmla="*/ 143389 h 445"/>
                <a:gd name="T46" fmla="*/ 31343 w 390"/>
                <a:gd name="T47" fmla="*/ 135747 h 4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25704" tIns="12852" rIns="25704" bIns="12852" anchor="ctr"/>
            <a:lstStyle/>
            <a:p>
              <a:endParaRPr lang="en-US" sz="1499" dirty="0">
                <a:latin typeface="+mj-lt"/>
              </a:endParaRPr>
            </a:p>
          </p:txBody>
        </p:sp>
        <p:sp>
          <p:nvSpPr>
            <p:cNvPr id="100" name="Rectangle 99"/>
            <p:cNvSpPr/>
            <p:nvPr/>
          </p:nvSpPr>
          <p:spPr>
            <a:xfrm>
              <a:off x="1534803" y="3324508"/>
              <a:ext cx="1669068" cy="215500"/>
            </a:xfrm>
            <a:prstGeom prst="rect">
              <a:avLst/>
            </a:prstGeom>
            <a:noFill/>
            <a:ln>
              <a:noFill/>
            </a:ln>
          </p:spPr>
          <p:txBody>
            <a:bodyPr wrap="none" lIns="0" tIns="0" rIns="0" bIns="0">
              <a:spAutoFit/>
            </a:bodyPr>
            <a:lstStyle/>
            <a:p>
              <a:pPr defTabSz="685377">
                <a:spcBef>
                  <a:spcPts val="450"/>
                </a:spcBef>
                <a:buClr>
                  <a:srgbClr val="E24848"/>
                </a:buClr>
                <a:defRPr/>
              </a:pPr>
              <a:r>
                <a:rPr lang="en-US" sz="1050" b="1" noProof="1">
                  <a:solidFill>
                    <a:schemeClr val="bg1"/>
                  </a:solidFill>
                  <a:latin typeface="+mj-lt"/>
                  <a:ea typeface="Open Sans Light" panose="020B0306030504020204" pitchFamily="34" charset="0"/>
                  <a:cs typeface="Open Sans Light" panose="020B0306030504020204" pitchFamily="34" charset="0"/>
                </a:rPr>
                <a:t>Demand Management</a:t>
              </a:r>
            </a:p>
          </p:txBody>
        </p:sp>
        <p:cxnSp>
          <p:nvCxnSpPr>
            <p:cNvPr id="101" name="Straight Connector 100"/>
            <p:cNvCxnSpPr/>
            <p:nvPr/>
          </p:nvCxnSpPr>
          <p:spPr>
            <a:xfrm>
              <a:off x="1410227" y="3087618"/>
              <a:ext cx="0" cy="72000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102" name="Freeform 85"/>
            <p:cNvSpPr>
              <a:spLocks noEditPoints="1"/>
            </p:cNvSpPr>
            <p:nvPr/>
          </p:nvSpPr>
          <p:spPr bwMode="auto">
            <a:xfrm>
              <a:off x="838502" y="3270118"/>
              <a:ext cx="470322" cy="431486"/>
            </a:xfrm>
            <a:custGeom>
              <a:avLst/>
              <a:gdLst>
                <a:gd name="T0" fmla="*/ 376160 w 248"/>
                <a:gd name="T1" fmla="*/ 294708 h 224"/>
                <a:gd name="T2" fmla="*/ 280526 w 248"/>
                <a:gd name="T3" fmla="*/ 294708 h 224"/>
                <a:gd name="T4" fmla="*/ 255024 w 248"/>
                <a:gd name="T5" fmla="*/ 294708 h 224"/>
                <a:gd name="T6" fmla="*/ 255024 w 248"/>
                <a:gd name="T7" fmla="*/ 326742 h 224"/>
                <a:gd name="T8" fmla="*/ 280526 w 248"/>
                <a:gd name="T9" fmla="*/ 352368 h 224"/>
                <a:gd name="T10" fmla="*/ 280526 w 248"/>
                <a:gd name="T11" fmla="*/ 358775 h 224"/>
                <a:gd name="T12" fmla="*/ 114761 w 248"/>
                <a:gd name="T13" fmla="*/ 358775 h 224"/>
                <a:gd name="T14" fmla="*/ 114761 w 248"/>
                <a:gd name="T15" fmla="*/ 352368 h 224"/>
                <a:gd name="T16" fmla="*/ 140263 w 248"/>
                <a:gd name="T17" fmla="*/ 326742 h 224"/>
                <a:gd name="T18" fmla="*/ 140263 w 248"/>
                <a:gd name="T19" fmla="*/ 294708 h 224"/>
                <a:gd name="T20" fmla="*/ 114761 w 248"/>
                <a:gd name="T21" fmla="*/ 294708 h 224"/>
                <a:gd name="T22" fmla="*/ 19127 w 248"/>
                <a:gd name="T23" fmla="*/ 294708 h 224"/>
                <a:gd name="T24" fmla="*/ 0 w 248"/>
                <a:gd name="T25" fmla="*/ 275488 h 224"/>
                <a:gd name="T26" fmla="*/ 0 w 248"/>
                <a:gd name="T27" fmla="*/ 19220 h 224"/>
                <a:gd name="T28" fmla="*/ 19127 w 248"/>
                <a:gd name="T29" fmla="*/ 0 h 224"/>
                <a:gd name="T30" fmla="*/ 376160 w 248"/>
                <a:gd name="T31" fmla="*/ 0 h 224"/>
                <a:gd name="T32" fmla="*/ 395287 w 248"/>
                <a:gd name="T33" fmla="*/ 19220 h 224"/>
                <a:gd name="T34" fmla="*/ 395287 w 248"/>
                <a:gd name="T35" fmla="*/ 275488 h 224"/>
                <a:gd name="T36" fmla="*/ 376160 w 248"/>
                <a:gd name="T37" fmla="*/ 294708 h 224"/>
                <a:gd name="T38" fmla="*/ 369785 w 248"/>
                <a:gd name="T39" fmla="*/ 25627 h 224"/>
                <a:gd name="T40" fmla="*/ 25502 w 248"/>
                <a:gd name="T41" fmla="*/ 25627 h 224"/>
                <a:gd name="T42" fmla="*/ 25502 w 248"/>
                <a:gd name="T43" fmla="*/ 243454 h 224"/>
                <a:gd name="T44" fmla="*/ 369785 w 248"/>
                <a:gd name="T45" fmla="*/ 243454 h 224"/>
                <a:gd name="T46" fmla="*/ 369785 w 248"/>
                <a:gd name="T47" fmla="*/ 25627 h 2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8" h="224">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path>
              </a:pathLst>
            </a:custGeom>
            <a:solidFill>
              <a:schemeClr val="bg1"/>
            </a:solidFill>
            <a:ln>
              <a:noFill/>
            </a:ln>
          </p:spPr>
          <p:txBody>
            <a:bodyPr/>
            <a:lstStyle/>
            <a:p>
              <a:endParaRPr lang="en-US" sz="1499" dirty="0">
                <a:latin typeface="+mj-lt"/>
              </a:endParaRPr>
            </a:p>
          </p:txBody>
        </p:sp>
        <p:sp>
          <p:nvSpPr>
            <p:cNvPr id="103" name="Freeform 109"/>
            <p:cNvSpPr>
              <a:spLocks noChangeArrowheads="1"/>
            </p:cNvSpPr>
            <p:nvPr/>
          </p:nvSpPr>
          <p:spPr bwMode="auto">
            <a:xfrm>
              <a:off x="863413" y="2187682"/>
              <a:ext cx="416183" cy="416183"/>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sz="1499" dirty="0">
                <a:latin typeface="+mj-lt"/>
              </a:endParaRPr>
            </a:p>
          </p:txBody>
        </p:sp>
      </p:grpSp>
      <p:grpSp>
        <p:nvGrpSpPr>
          <p:cNvPr id="108" name="Shape 636"/>
          <p:cNvGrpSpPr/>
          <p:nvPr/>
        </p:nvGrpSpPr>
        <p:grpSpPr>
          <a:xfrm>
            <a:off x="515174" y="74556"/>
            <a:ext cx="445571" cy="445571"/>
            <a:chOff x="7301534" y="3961072"/>
            <a:chExt cx="1664100" cy="1664100"/>
          </a:xfrm>
        </p:grpSpPr>
        <p:sp>
          <p:nvSpPr>
            <p:cNvPr id="109" name="Shape 637"/>
            <p:cNvSpPr/>
            <p:nvPr/>
          </p:nvSpPr>
          <p:spPr>
            <a:xfrm>
              <a:off x="7301534" y="3961072"/>
              <a:ext cx="1664100" cy="1664100"/>
            </a:xfrm>
            <a:prstGeom prst="ellipse">
              <a:avLst/>
            </a:prstGeom>
            <a:solidFill>
              <a:schemeClr val="accent1"/>
            </a:solidFill>
            <a:ln>
              <a:noFill/>
            </a:ln>
          </p:spPr>
          <p:txBody>
            <a:bodyPr spcFirstLastPara="1" wrap="square" lIns="68551" tIns="34266" rIns="68551" bIns="34266" anchor="ctr" anchorCtr="0">
              <a:noAutofit/>
            </a:bodyPr>
            <a:lstStyle/>
            <a:p>
              <a:pPr algn="ctr"/>
              <a:endParaRPr sz="1050">
                <a:solidFill>
                  <a:schemeClr val="lt1"/>
                </a:solidFill>
                <a:latin typeface="Georgia"/>
                <a:ea typeface="Georgia"/>
                <a:cs typeface="Georgia"/>
                <a:sym typeface="Georgia"/>
              </a:endParaRPr>
            </a:p>
          </p:txBody>
        </p:sp>
        <p:sp>
          <p:nvSpPr>
            <p:cNvPr id="110" name="Shape 638"/>
            <p:cNvSpPr/>
            <p:nvPr/>
          </p:nvSpPr>
          <p:spPr>
            <a:xfrm>
              <a:off x="7731679" y="4239964"/>
              <a:ext cx="803918" cy="1106424"/>
            </a:xfrm>
            <a:custGeom>
              <a:avLst/>
              <a:gdLst/>
              <a:ahLst/>
              <a:cxnLst/>
              <a:rect l="0" t="0" r="0" b="0"/>
              <a:pathLst>
                <a:path w="162" h="223" extrusionOk="0">
                  <a:moveTo>
                    <a:pt x="74" y="17"/>
                  </a:moveTo>
                  <a:cubicBezTo>
                    <a:pt x="74" y="21"/>
                    <a:pt x="77" y="24"/>
                    <a:pt x="81" y="24"/>
                  </a:cubicBezTo>
                  <a:cubicBezTo>
                    <a:pt x="85" y="24"/>
                    <a:pt x="88" y="21"/>
                    <a:pt x="88" y="17"/>
                  </a:cubicBezTo>
                  <a:cubicBezTo>
                    <a:pt x="88" y="13"/>
                    <a:pt x="85" y="10"/>
                    <a:pt x="81" y="10"/>
                  </a:cubicBezTo>
                  <a:cubicBezTo>
                    <a:pt x="77" y="10"/>
                    <a:pt x="74" y="13"/>
                    <a:pt x="74" y="17"/>
                  </a:cubicBezTo>
                  <a:close/>
                  <a:moveTo>
                    <a:pt x="23" y="41"/>
                  </a:moveTo>
                  <a:cubicBezTo>
                    <a:pt x="23" y="36"/>
                    <a:pt x="27" y="31"/>
                    <a:pt x="33" y="31"/>
                  </a:cubicBezTo>
                  <a:cubicBezTo>
                    <a:pt x="50" y="31"/>
                    <a:pt x="50" y="31"/>
                    <a:pt x="50" y="31"/>
                  </a:cubicBezTo>
                  <a:cubicBezTo>
                    <a:pt x="58" y="31"/>
                    <a:pt x="64" y="25"/>
                    <a:pt x="64" y="17"/>
                  </a:cubicBezTo>
                  <a:cubicBezTo>
                    <a:pt x="64" y="8"/>
                    <a:pt x="72" y="0"/>
                    <a:pt x="81" y="0"/>
                  </a:cubicBezTo>
                  <a:cubicBezTo>
                    <a:pt x="90" y="0"/>
                    <a:pt x="98" y="8"/>
                    <a:pt x="98" y="17"/>
                  </a:cubicBezTo>
                  <a:cubicBezTo>
                    <a:pt x="98" y="25"/>
                    <a:pt x="104" y="31"/>
                    <a:pt x="112" y="31"/>
                  </a:cubicBezTo>
                  <a:cubicBezTo>
                    <a:pt x="129" y="31"/>
                    <a:pt x="129" y="31"/>
                    <a:pt x="129" y="31"/>
                  </a:cubicBezTo>
                  <a:cubicBezTo>
                    <a:pt x="134" y="31"/>
                    <a:pt x="139" y="36"/>
                    <a:pt x="139" y="41"/>
                  </a:cubicBezTo>
                  <a:cubicBezTo>
                    <a:pt x="139" y="50"/>
                    <a:pt x="139" y="50"/>
                    <a:pt x="139" y="50"/>
                  </a:cubicBezTo>
                  <a:cubicBezTo>
                    <a:pt x="139" y="51"/>
                    <a:pt x="139" y="52"/>
                    <a:pt x="139" y="53"/>
                  </a:cubicBezTo>
                  <a:cubicBezTo>
                    <a:pt x="23" y="53"/>
                    <a:pt x="23" y="53"/>
                    <a:pt x="23" y="53"/>
                  </a:cubicBezTo>
                  <a:cubicBezTo>
                    <a:pt x="23" y="52"/>
                    <a:pt x="23" y="51"/>
                    <a:pt x="23" y="50"/>
                  </a:cubicBezTo>
                  <a:lnTo>
                    <a:pt x="23" y="41"/>
                  </a:lnTo>
                  <a:close/>
                  <a:moveTo>
                    <a:pt x="85" y="79"/>
                  </a:moveTo>
                  <a:cubicBezTo>
                    <a:pt x="82" y="77"/>
                    <a:pt x="78" y="77"/>
                    <a:pt x="76" y="79"/>
                  </a:cubicBezTo>
                  <a:cubicBezTo>
                    <a:pt x="55" y="100"/>
                    <a:pt x="55" y="100"/>
                    <a:pt x="55" y="100"/>
                  </a:cubicBezTo>
                  <a:cubicBezTo>
                    <a:pt x="48" y="93"/>
                    <a:pt x="48" y="93"/>
                    <a:pt x="48" y="93"/>
                  </a:cubicBezTo>
                  <a:cubicBezTo>
                    <a:pt x="45" y="90"/>
                    <a:pt x="41" y="90"/>
                    <a:pt x="38" y="93"/>
                  </a:cubicBezTo>
                  <a:cubicBezTo>
                    <a:pt x="36" y="95"/>
                    <a:pt x="36" y="99"/>
                    <a:pt x="38" y="102"/>
                  </a:cubicBezTo>
                  <a:cubicBezTo>
                    <a:pt x="50" y="114"/>
                    <a:pt x="50" y="114"/>
                    <a:pt x="50" y="114"/>
                  </a:cubicBezTo>
                  <a:cubicBezTo>
                    <a:pt x="52" y="115"/>
                    <a:pt x="53" y="115"/>
                    <a:pt x="55" y="115"/>
                  </a:cubicBezTo>
                  <a:cubicBezTo>
                    <a:pt x="57" y="115"/>
                    <a:pt x="58" y="115"/>
                    <a:pt x="60" y="114"/>
                  </a:cubicBezTo>
                  <a:cubicBezTo>
                    <a:pt x="85" y="88"/>
                    <a:pt x="85" y="88"/>
                    <a:pt x="85" y="88"/>
                  </a:cubicBezTo>
                  <a:cubicBezTo>
                    <a:pt x="87" y="86"/>
                    <a:pt x="87" y="82"/>
                    <a:pt x="85" y="79"/>
                  </a:cubicBezTo>
                  <a:close/>
                  <a:moveTo>
                    <a:pt x="85" y="119"/>
                  </a:moveTo>
                  <a:cubicBezTo>
                    <a:pt x="82" y="116"/>
                    <a:pt x="78" y="116"/>
                    <a:pt x="76" y="119"/>
                  </a:cubicBezTo>
                  <a:cubicBezTo>
                    <a:pt x="55" y="140"/>
                    <a:pt x="55" y="140"/>
                    <a:pt x="55" y="140"/>
                  </a:cubicBezTo>
                  <a:cubicBezTo>
                    <a:pt x="48" y="132"/>
                    <a:pt x="48" y="132"/>
                    <a:pt x="48" y="132"/>
                  </a:cubicBezTo>
                  <a:cubicBezTo>
                    <a:pt x="45" y="130"/>
                    <a:pt x="41" y="130"/>
                    <a:pt x="38" y="132"/>
                  </a:cubicBezTo>
                  <a:cubicBezTo>
                    <a:pt x="36" y="135"/>
                    <a:pt x="36" y="139"/>
                    <a:pt x="38" y="141"/>
                  </a:cubicBezTo>
                  <a:cubicBezTo>
                    <a:pt x="50" y="153"/>
                    <a:pt x="50" y="153"/>
                    <a:pt x="50" y="153"/>
                  </a:cubicBezTo>
                  <a:cubicBezTo>
                    <a:pt x="52" y="154"/>
                    <a:pt x="53" y="155"/>
                    <a:pt x="55" y="155"/>
                  </a:cubicBezTo>
                  <a:cubicBezTo>
                    <a:pt x="57" y="155"/>
                    <a:pt x="58" y="154"/>
                    <a:pt x="60" y="153"/>
                  </a:cubicBezTo>
                  <a:cubicBezTo>
                    <a:pt x="85" y="128"/>
                    <a:pt x="85" y="128"/>
                    <a:pt x="85" y="128"/>
                  </a:cubicBezTo>
                  <a:cubicBezTo>
                    <a:pt x="87" y="125"/>
                    <a:pt x="87" y="122"/>
                    <a:pt x="85" y="119"/>
                  </a:cubicBezTo>
                  <a:close/>
                  <a:moveTo>
                    <a:pt x="139" y="60"/>
                  </a:moveTo>
                  <a:cubicBezTo>
                    <a:pt x="139" y="200"/>
                    <a:pt x="139" y="200"/>
                    <a:pt x="139" y="200"/>
                  </a:cubicBezTo>
                  <a:cubicBezTo>
                    <a:pt x="23" y="200"/>
                    <a:pt x="23" y="200"/>
                    <a:pt x="23" y="200"/>
                  </a:cubicBezTo>
                  <a:cubicBezTo>
                    <a:pt x="23" y="60"/>
                    <a:pt x="23" y="60"/>
                    <a:pt x="23" y="60"/>
                  </a:cubicBezTo>
                  <a:cubicBezTo>
                    <a:pt x="23" y="61"/>
                    <a:pt x="23" y="61"/>
                    <a:pt x="23" y="61"/>
                  </a:cubicBezTo>
                  <a:cubicBezTo>
                    <a:pt x="139" y="61"/>
                    <a:pt x="139" y="61"/>
                    <a:pt x="139" y="61"/>
                  </a:cubicBezTo>
                  <a:cubicBezTo>
                    <a:pt x="139" y="61"/>
                    <a:pt x="139" y="61"/>
                    <a:pt x="139" y="60"/>
                  </a:cubicBezTo>
                  <a:close/>
                  <a:moveTo>
                    <a:pt x="162" y="20"/>
                  </a:moveTo>
                  <a:cubicBezTo>
                    <a:pt x="162" y="213"/>
                    <a:pt x="162" y="213"/>
                    <a:pt x="162" y="213"/>
                  </a:cubicBezTo>
                  <a:cubicBezTo>
                    <a:pt x="162" y="219"/>
                    <a:pt x="157" y="223"/>
                    <a:pt x="152" y="223"/>
                  </a:cubicBezTo>
                  <a:cubicBezTo>
                    <a:pt x="10" y="223"/>
                    <a:pt x="10" y="223"/>
                    <a:pt x="10" y="223"/>
                  </a:cubicBezTo>
                  <a:cubicBezTo>
                    <a:pt x="5" y="223"/>
                    <a:pt x="0" y="219"/>
                    <a:pt x="0" y="213"/>
                  </a:cubicBezTo>
                  <a:cubicBezTo>
                    <a:pt x="0" y="20"/>
                    <a:pt x="0" y="20"/>
                    <a:pt x="0" y="20"/>
                  </a:cubicBezTo>
                  <a:cubicBezTo>
                    <a:pt x="0" y="14"/>
                    <a:pt x="5" y="10"/>
                    <a:pt x="10" y="10"/>
                  </a:cubicBezTo>
                  <a:cubicBezTo>
                    <a:pt x="58" y="10"/>
                    <a:pt x="58" y="10"/>
                    <a:pt x="58" y="10"/>
                  </a:cubicBezTo>
                  <a:cubicBezTo>
                    <a:pt x="57" y="12"/>
                    <a:pt x="57" y="14"/>
                    <a:pt x="57" y="17"/>
                  </a:cubicBezTo>
                  <a:cubicBezTo>
                    <a:pt x="57" y="19"/>
                    <a:pt x="55" y="21"/>
                    <a:pt x="54" y="22"/>
                  </a:cubicBezTo>
                  <a:cubicBezTo>
                    <a:pt x="11" y="22"/>
                    <a:pt x="11" y="22"/>
                    <a:pt x="11" y="22"/>
                  </a:cubicBezTo>
                  <a:cubicBezTo>
                    <a:pt x="11" y="213"/>
                    <a:pt x="11" y="213"/>
                    <a:pt x="11" y="213"/>
                  </a:cubicBezTo>
                  <a:cubicBezTo>
                    <a:pt x="151" y="213"/>
                    <a:pt x="151" y="213"/>
                    <a:pt x="151" y="213"/>
                  </a:cubicBezTo>
                  <a:cubicBezTo>
                    <a:pt x="151" y="22"/>
                    <a:pt x="151" y="22"/>
                    <a:pt x="151" y="22"/>
                  </a:cubicBezTo>
                  <a:cubicBezTo>
                    <a:pt x="108" y="22"/>
                    <a:pt x="108" y="22"/>
                    <a:pt x="108" y="22"/>
                  </a:cubicBezTo>
                  <a:cubicBezTo>
                    <a:pt x="106" y="21"/>
                    <a:pt x="105" y="19"/>
                    <a:pt x="105" y="17"/>
                  </a:cubicBezTo>
                  <a:cubicBezTo>
                    <a:pt x="105" y="14"/>
                    <a:pt x="105" y="12"/>
                    <a:pt x="104" y="10"/>
                  </a:cubicBezTo>
                  <a:cubicBezTo>
                    <a:pt x="152" y="10"/>
                    <a:pt x="152" y="10"/>
                    <a:pt x="152" y="10"/>
                  </a:cubicBezTo>
                  <a:cubicBezTo>
                    <a:pt x="157" y="10"/>
                    <a:pt x="162" y="14"/>
                    <a:pt x="162" y="20"/>
                  </a:cubicBezTo>
                  <a:close/>
                </a:path>
              </a:pathLst>
            </a:custGeom>
            <a:solidFill>
              <a:schemeClr val="lt1"/>
            </a:solidFill>
            <a:ln>
              <a:noFill/>
            </a:ln>
          </p:spPr>
          <p:txBody>
            <a:bodyPr spcFirstLastPara="1" wrap="square" lIns="68551" tIns="34266" rIns="68551" bIns="34266" anchor="t" anchorCtr="0">
              <a:noAutofit/>
            </a:bodyPr>
            <a:lstStyle/>
            <a:p>
              <a:endParaRPr sz="1050"/>
            </a:p>
          </p:txBody>
        </p:sp>
      </p:grpSp>
    </p:spTree>
    <p:extLst>
      <p:ext uri="{BB962C8B-B14F-4D97-AF65-F5344CB8AC3E}">
        <p14:creationId xmlns:p14="http://schemas.microsoft.com/office/powerpoint/2010/main" val="274135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4"/>
        <p:cNvGrpSpPr/>
        <p:nvPr/>
      </p:nvGrpSpPr>
      <p:grpSpPr>
        <a:xfrm>
          <a:off x="0" y="0"/>
          <a:ext cx="0" cy="0"/>
          <a:chOff x="0" y="0"/>
          <a:chExt cx="0" cy="0"/>
        </a:xfrm>
      </p:grpSpPr>
      <p:grpSp>
        <p:nvGrpSpPr>
          <p:cNvPr id="5681" name="Shape 5681"/>
          <p:cNvGrpSpPr/>
          <p:nvPr/>
        </p:nvGrpSpPr>
        <p:grpSpPr>
          <a:xfrm>
            <a:off x="306765" y="91821"/>
            <a:ext cx="445500" cy="445800"/>
            <a:chOff x="515406" y="73984"/>
            <a:chExt cx="445500" cy="445800"/>
          </a:xfrm>
        </p:grpSpPr>
        <p:sp>
          <p:nvSpPr>
            <p:cNvPr id="5682" name="Shape 5682"/>
            <p:cNvSpPr/>
            <p:nvPr/>
          </p:nvSpPr>
          <p:spPr>
            <a:xfrm>
              <a:off x="515406" y="73984"/>
              <a:ext cx="445500" cy="445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Georgia"/>
                <a:ea typeface="Georgia"/>
                <a:cs typeface="Georgia"/>
                <a:sym typeface="Georgia"/>
              </a:endParaRPr>
            </a:p>
          </p:txBody>
        </p:sp>
        <p:grpSp>
          <p:nvGrpSpPr>
            <p:cNvPr id="5683" name="Shape 5683"/>
            <p:cNvGrpSpPr/>
            <p:nvPr/>
          </p:nvGrpSpPr>
          <p:grpSpPr>
            <a:xfrm>
              <a:off x="599987" y="150079"/>
              <a:ext cx="281676" cy="307208"/>
              <a:chOff x="8779233" y="1478574"/>
              <a:chExt cx="612073" cy="667409"/>
            </a:xfrm>
          </p:grpSpPr>
          <p:sp>
            <p:nvSpPr>
              <p:cNvPr id="5684" name="Shape 5684"/>
              <p:cNvSpPr/>
              <p:nvPr/>
            </p:nvSpPr>
            <p:spPr>
              <a:xfrm>
                <a:off x="9072406" y="1570444"/>
                <a:ext cx="318900" cy="555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5" name="Shape 5685"/>
              <p:cNvSpPr/>
              <p:nvPr/>
            </p:nvSpPr>
            <p:spPr>
              <a:xfrm>
                <a:off x="9072406" y="1919010"/>
                <a:ext cx="318900" cy="540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6" name="Shape 5686"/>
              <p:cNvSpPr/>
              <p:nvPr/>
            </p:nvSpPr>
            <p:spPr>
              <a:xfrm>
                <a:off x="8842731" y="1478574"/>
                <a:ext cx="133800" cy="133800"/>
              </a:xfrm>
              <a:prstGeom prst="ellipse">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7" name="Shape 5687"/>
              <p:cNvSpPr/>
              <p:nvPr/>
            </p:nvSpPr>
            <p:spPr>
              <a:xfrm>
                <a:off x="8779233" y="1625837"/>
                <a:ext cx="420170" cy="520146"/>
              </a:xfrm>
              <a:custGeom>
                <a:avLst/>
                <a:gdLst/>
                <a:ahLst/>
                <a:cxnLst/>
                <a:rect l="0" t="0" r="0" b="0"/>
                <a:pathLst>
                  <a:path w="132" h="163" extrusionOk="0">
                    <a:moveTo>
                      <a:pt x="68" y="22"/>
                    </a:moveTo>
                    <a:cubicBezTo>
                      <a:pt x="68" y="153"/>
                      <a:pt x="68" y="153"/>
                      <a:pt x="68" y="153"/>
                    </a:cubicBezTo>
                    <a:cubicBezTo>
                      <a:pt x="68" y="153"/>
                      <a:pt x="66" y="163"/>
                      <a:pt x="57" y="163"/>
                    </a:cubicBezTo>
                    <a:cubicBezTo>
                      <a:pt x="48" y="163"/>
                      <a:pt x="46" y="155"/>
                      <a:pt x="46" y="155"/>
                    </a:cubicBezTo>
                    <a:cubicBezTo>
                      <a:pt x="46" y="82"/>
                      <a:pt x="46" y="82"/>
                      <a:pt x="46" y="82"/>
                    </a:cubicBezTo>
                    <a:cubicBezTo>
                      <a:pt x="44" y="78"/>
                      <a:pt x="44" y="78"/>
                      <a:pt x="44" y="78"/>
                    </a:cubicBezTo>
                    <a:cubicBezTo>
                      <a:pt x="42" y="82"/>
                      <a:pt x="42" y="82"/>
                      <a:pt x="42" y="82"/>
                    </a:cubicBezTo>
                    <a:cubicBezTo>
                      <a:pt x="42" y="155"/>
                      <a:pt x="42" y="155"/>
                      <a:pt x="42" y="155"/>
                    </a:cubicBezTo>
                    <a:cubicBezTo>
                      <a:pt x="42" y="155"/>
                      <a:pt x="40" y="163"/>
                      <a:pt x="31" y="163"/>
                    </a:cubicBezTo>
                    <a:cubicBezTo>
                      <a:pt x="22" y="163"/>
                      <a:pt x="20" y="153"/>
                      <a:pt x="20" y="153"/>
                    </a:cubicBezTo>
                    <a:cubicBezTo>
                      <a:pt x="20" y="22"/>
                      <a:pt x="20" y="22"/>
                      <a:pt x="20" y="22"/>
                    </a:cubicBezTo>
                    <a:cubicBezTo>
                      <a:pt x="15" y="22"/>
                      <a:pt x="15" y="22"/>
                      <a:pt x="15" y="22"/>
                    </a:cubicBezTo>
                    <a:cubicBezTo>
                      <a:pt x="13" y="78"/>
                      <a:pt x="13" y="78"/>
                      <a:pt x="13" y="78"/>
                    </a:cubicBezTo>
                    <a:cubicBezTo>
                      <a:pt x="13" y="78"/>
                      <a:pt x="12" y="86"/>
                      <a:pt x="6" y="86"/>
                    </a:cubicBezTo>
                    <a:cubicBezTo>
                      <a:pt x="1" y="87"/>
                      <a:pt x="0" y="79"/>
                      <a:pt x="0" y="79"/>
                    </a:cubicBezTo>
                    <a:cubicBezTo>
                      <a:pt x="0" y="22"/>
                      <a:pt x="0" y="22"/>
                      <a:pt x="0" y="22"/>
                    </a:cubicBezTo>
                    <a:cubicBezTo>
                      <a:pt x="0" y="22"/>
                      <a:pt x="0" y="14"/>
                      <a:pt x="10" y="7"/>
                    </a:cubicBezTo>
                    <a:cubicBezTo>
                      <a:pt x="17" y="2"/>
                      <a:pt x="28" y="0"/>
                      <a:pt x="28" y="0"/>
                    </a:cubicBezTo>
                    <a:cubicBezTo>
                      <a:pt x="28" y="0"/>
                      <a:pt x="35" y="4"/>
                      <a:pt x="41" y="4"/>
                    </a:cubicBezTo>
                    <a:cubicBezTo>
                      <a:pt x="49" y="4"/>
                      <a:pt x="54" y="0"/>
                      <a:pt x="60" y="0"/>
                    </a:cubicBezTo>
                    <a:cubicBezTo>
                      <a:pt x="66" y="1"/>
                      <a:pt x="74" y="8"/>
                      <a:pt x="74" y="8"/>
                    </a:cubicBezTo>
                    <a:cubicBezTo>
                      <a:pt x="74" y="8"/>
                      <a:pt x="88" y="23"/>
                      <a:pt x="93" y="26"/>
                    </a:cubicBezTo>
                    <a:cubicBezTo>
                      <a:pt x="99" y="28"/>
                      <a:pt x="117" y="22"/>
                      <a:pt x="117" y="22"/>
                    </a:cubicBezTo>
                    <a:cubicBezTo>
                      <a:pt x="117" y="22"/>
                      <a:pt x="129" y="19"/>
                      <a:pt x="131" y="26"/>
                    </a:cubicBezTo>
                    <a:cubicBezTo>
                      <a:pt x="132" y="32"/>
                      <a:pt x="124" y="37"/>
                      <a:pt x="124" y="37"/>
                    </a:cubicBezTo>
                    <a:cubicBezTo>
                      <a:pt x="124" y="37"/>
                      <a:pt x="98" y="42"/>
                      <a:pt x="91" y="41"/>
                    </a:cubicBezTo>
                    <a:cubicBezTo>
                      <a:pt x="83" y="39"/>
                      <a:pt x="69" y="22"/>
                      <a:pt x="69" y="22"/>
                    </a:cubicBezTo>
                    <a:lnTo>
                      <a:pt x="68" y="22"/>
                    </a:lnTo>
                    <a:close/>
                  </a:path>
                </a:pathLst>
              </a:cu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8" name="Shape 5688"/>
              <p:cNvSpPr/>
              <p:nvPr/>
            </p:nvSpPr>
            <p:spPr>
              <a:xfrm>
                <a:off x="9353420" y="1663666"/>
                <a:ext cx="37800" cy="2364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89" name="Shape 5689"/>
              <p:cNvSpPr/>
              <p:nvPr/>
            </p:nvSpPr>
            <p:spPr>
              <a:xfrm>
                <a:off x="9072406" y="1844704"/>
                <a:ext cx="37800" cy="555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90" name="Shape 5690"/>
              <p:cNvSpPr/>
              <p:nvPr/>
            </p:nvSpPr>
            <p:spPr>
              <a:xfrm>
                <a:off x="9142659" y="1769046"/>
                <a:ext cx="37800" cy="1311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91" name="Shape 5691"/>
              <p:cNvSpPr/>
              <p:nvPr/>
            </p:nvSpPr>
            <p:spPr>
              <a:xfrm>
                <a:off x="9212913" y="1794715"/>
                <a:ext cx="37800" cy="1053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692" name="Shape 5692"/>
              <p:cNvSpPr/>
              <p:nvPr/>
            </p:nvSpPr>
            <p:spPr>
              <a:xfrm>
                <a:off x="9283166" y="1705547"/>
                <a:ext cx="37800" cy="1944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pSp>
      </p:grpSp>
      <p:sp>
        <p:nvSpPr>
          <p:cNvPr id="5699" name="Shape 5699"/>
          <p:cNvSpPr txBox="1">
            <a:spLocks noGrp="1"/>
          </p:cNvSpPr>
          <p:nvPr>
            <p:ph type="title"/>
          </p:nvPr>
        </p:nvSpPr>
        <p:spPr>
          <a:xfrm>
            <a:off x="813202" y="176213"/>
            <a:ext cx="7540392" cy="276999"/>
          </a:xfrm>
          <a:prstGeom prst="rect">
            <a:avLst/>
          </a:prstGeom>
          <a:noFill/>
          <a:ln>
            <a:noFill/>
          </a:ln>
        </p:spPr>
        <p:txBody>
          <a:bodyPr spcFirstLastPara="1" wrap="square" lIns="0" tIns="0" rIns="0" bIns="0" anchor="t" anchorCtr="0">
            <a:noAutofit/>
          </a:bodyPr>
          <a:lstStyle/>
          <a:p>
            <a:pPr lvl="0"/>
            <a:r>
              <a:rPr lang="en-US" dirty="0" err="1" smtClean="0"/>
              <a:t>AutoTrack</a:t>
            </a:r>
            <a:r>
              <a:rPr lang="en-US" dirty="0" smtClean="0"/>
              <a:t> 360 – Workflow Framework</a:t>
            </a:r>
            <a:endParaRPr lang="en-US" dirty="0"/>
          </a:p>
        </p:txBody>
      </p:sp>
      <p:sp>
        <p:nvSpPr>
          <p:cNvPr id="125" name="Freeform: Shape 59">
            <a:extLst>
              <a:ext uri="{FF2B5EF4-FFF2-40B4-BE49-F238E27FC236}">
                <a16:creationId xmlns:a16="http://schemas.microsoft.com/office/drawing/2014/main" id="{96058265-3107-456F-8FD4-28840FDA9A35}"/>
              </a:ext>
            </a:extLst>
          </p:cNvPr>
          <p:cNvSpPr/>
          <p:nvPr/>
        </p:nvSpPr>
        <p:spPr>
          <a:xfrm>
            <a:off x="7786862" y="58113"/>
            <a:ext cx="1133463" cy="487013"/>
          </a:xfrm>
          <a:custGeom>
            <a:avLst/>
            <a:gdLst>
              <a:gd name="connsiteX0" fmla="*/ 0 w 1384101"/>
              <a:gd name="connsiteY0" fmla="*/ 0 h 553640"/>
              <a:gd name="connsiteX1" fmla="*/ 1107281 w 1384101"/>
              <a:gd name="connsiteY1" fmla="*/ 0 h 553640"/>
              <a:gd name="connsiteX2" fmla="*/ 1384101 w 1384101"/>
              <a:gd name="connsiteY2" fmla="*/ 276820 h 553640"/>
              <a:gd name="connsiteX3" fmla="*/ 1107281 w 1384101"/>
              <a:gd name="connsiteY3" fmla="*/ 553640 h 553640"/>
              <a:gd name="connsiteX4" fmla="*/ 0 w 1384101"/>
              <a:gd name="connsiteY4" fmla="*/ 553640 h 553640"/>
              <a:gd name="connsiteX5" fmla="*/ 0 w 1384101"/>
              <a:gd name="connsiteY5" fmla="*/ 0 h 55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01" h="553640">
                <a:moveTo>
                  <a:pt x="0" y="0"/>
                </a:moveTo>
                <a:lnTo>
                  <a:pt x="1107281" y="0"/>
                </a:lnTo>
                <a:lnTo>
                  <a:pt x="1384101" y="276820"/>
                </a:lnTo>
                <a:lnTo>
                  <a:pt x="1107281" y="553640"/>
                </a:lnTo>
                <a:lnTo>
                  <a:pt x="0" y="553640"/>
                </a:lnTo>
                <a:lnTo>
                  <a:pt x="0" y="0"/>
                </a:lnTo>
                <a:close/>
              </a:path>
            </a:pathLst>
          </a:custGeom>
          <a:solidFill>
            <a:srgbClr val="A3202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53340" tIns="26670" rIns="151745" bIns="26670" numCol="1" spcCol="1270" anchor="ctr" anchorCtr="0">
            <a:noAutofit/>
          </a:bodyPr>
          <a:lstStyle/>
          <a:p>
            <a:pPr algn="ctr" defTabSz="444500">
              <a:lnSpc>
                <a:spcPct val="90000"/>
              </a:lnSpc>
              <a:spcBef>
                <a:spcPct val="0"/>
              </a:spcBef>
            </a:pPr>
            <a:r>
              <a:rPr lang="en-US" b="1" dirty="0">
                <a:solidFill>
                  <a:schemeClr val="bg1"/>
                </a:solidFill>
              </a:rPr>
              <a:t>Operating Model</a:t>
            </a:r>
          </a:p>
        </p:txBody>
      </p:sp>
      <p:grpSp>
        <p:nvGrpSpPr>
          <p:cNvPr id="4" name="Group 3"/>
          <p:cNvGrpSpPr>
            <a:grpSpLocks noChangeAspect="1"/>
          </p:cNvGrpSpPr>
          <p:nvPr/>
        </p:nvGrpSpPr>
        <p:grpSpPr>
          <a:xfrm>
            <a:off x="189072" y="2080496"/>
            <a:ext cx="8788651" cy="1518323"/>
            <a:chOff x="472617" y="958922"/>
            <a:chExt cx="7916641" cy="1367675"/>
          </a:xfrm>
        </p:grpSpPr>
        <p:pic>
          <p:nvPicPr>
            <p:cNvPr id="59" name="Picture 58"/>
            <p:cNvPicPr>
              <a:picLocks noChangeAspect="1"/>
            </p:cNvPicPr>
            <p:nvPr/>
          </p:nvPicPr>
          <p:blipFill rotWithShape="1">
            <a:blip r:embed="rId3"/>
            <a:srcRect r="26421"/>
            <a:stretch/>
          </p:blipFill>
          <p:spPr>
            <a:xfrm>
              <a:off x="7094925" y="1587386"/>
              <a:ext cx="1294333" cy="506012"/>
            </a:xfrm>
            <a:prstGeom prst="rect">
              <a:avLst/>
            </a:prstGeom>
          </p:spPr>
        </p:pic>
        <p:pic>
          <p:nvPicPr>
            <p:cNvPr id="3" name="Picture 2"/>
            <p:cNvPicPr>
              <a:picLocks noChangeAspect="1"/>
            </p:cNvPicPr>
            <p:nvPr/>
          </p:nvPicPr>
          <p:blipFill rotWithShape="1">
            <a:blip r:embed="rId3"/>
            <a:srcRect r="26421"/>
            <a:stretch/>
          </p:blipFill>
          <p:spPr>
            <a:xfrm>
              <a:off x="3591968" y="1587386"/>
              <a:ext cx="3425689" cy="506012"/>
            </a:xfrm>
            <a:prstGeom prst="rect">
              <a:avLst/>
            </a:prstGeom>
          </p:spPr>
        </p:pic>
        <p:pic>
          <p:nvPicPr>
            <p:cNvPr id="2" name="Picture 1"/>
            <p:cNvPicPr>
              <a:picLocks noChangeAspect="1"/>
            </p:cNvPicPr>
            <p:nvPr/>
          </p:nvPicPr>
          <p:blipFill rotWithShape="1">
            <a:blip r:embed="rId4"/>
            <a:srcRect r="53997"/>
            <a:stretch/>
          </p:blipFill>
          <p:spPr>
            <a:xfrm>
              <a:off x="472618" y="1351152"/>
              <a:ext cx="3038086" cy="975445"/>
            </a:xfrm>
            <a:prstGeom prst="rect">
              <a:avLst/>
            </a:prstGeom>
          </p:spPr>
        </p:pic>
        <p:sp>
          <p:nvSpPr>
            <p:cNvPr id="130" name="Rounded Rectangle 129"/>
            <p:cNvSpPr/>
            <p:nvPr/>
          </p:nvSpPr>
          <p:spPr>
            <a:xfrm>
              <a:off x="472617" y="961786"/>
              <a:ext cx="3038087" cy="342900"/>
            </a:xfrm>
            <a:prstGeom prst="roundRect">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b="1" dirty="0"/>
                <a:t>Demand Management</a:t>
              </a:r>
            </a:p>
          </p:txBody>
        </p:sp>
        <p:sp>
          <p:nvSpPr>
            <p:cNvPr id="131" name="Rounded Rectangle 130"/>
            <p:cNvSpPr/>
            <p:nvPr/>
          </p:nvSpPr>
          <p:spPr>
            <a:xfrm>
              <a:off x="3586688" y="958922"/>
              <a:ext cx="3430969" cy="342900"/>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b="1" dirty="0" smtClean="0"/>
                <a:t>Development</a:t>
              </a:r>
              <a:endParaRPr lang="en-US" sz="1125" b="1" dirty="0"/>
            </a:p>
          </p:txBody>
        </p:sp>
        <p:sp>
          <p:nvSpPr>
            <p:cNvPr id="132" name="Rounded Rectangle 131"/>
            <p:cNvSpPr/>
            <p:nvPr/>
          </p:nvSpPr>
          <p:spPr>
            <a:xfrm>
              <a:off x="7098127" y="958922"/>
              <a:ext cx="1291131" cy="342900"/>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25" b="1" dirty="0" smtClean="0"/>
                <a:t>Operations</a:t>
              </a:r>
              <a:endParaRPr lang="en-US" sz="1125" b="1" dirty="0"/>
            </a:p>
          </p:txBody>
        </p:sp>
        <p:sp>
          <p:nvSpPr>
            <p:cNvPr id="133" name="Pentagon 132"/>
            <p:cNvSpPr/>
            <p:nvPr/>
          </p:nvSpPr>
          <p:spPr>
            <a:xfrm>
              <a:off x="1264891" y="1705515"/>
              <a:ext cx="690831" cy="285750"/>
            </a:xfrm>
            <a:prstGeom prst="homePlate">
              <a:avLst/>
            </a:prstGeom>
            <a:solidFill>
              <a:schemeClr val="accent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Validate Idea</a:t>
              </a:r>
              <a:endParaRPr lang="en-US" sz="700" b="1" dirty="0"/>
            </a:p>
          </p:txBody>
        </p:sp>
        <p:sp>
          <p:nvSpPr>
            <p:cNvPr id="134" name="Pentagon 133"/>
            <p:cNvSpPr/>
            <p:nvPr/>
          </p:nvSpPr>
          <p:spPr>
            <a:xfrm>
              <a:off x="2030532" y="1702960"/>
              <a:ext cx="690831" cy="285750"/>
            </a:xfrm>
            <a:prstGeom prst="homePlate">
              <a:avLst/>
            </a:prstGeom>
            <a:solidFill>
              <a:schemeClr val="accent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Business Case</a:t>
              </a:r>
            </a:p>
          </p:txBody>
        </p:sp>
        <p:sp>
          <p:nvSpPr>
            <p:cNvPr id="135" name="Pentagon 134"/>
            <p:cNvSpPr/>
            <p:nvPr/>
          </p:nvSpPr>
          <p:spPr>
            <a:xfrm>
              <a:off x="540510" y="1702960"/>
              <a:ext cx="690831" cy="285750"/>
            </a:xfrm>
            <a:prstGeom prst="homePlate">
              <a:avLst/>
            </a:prstGeom>
            <a:solidFill>
              <a:schemeClr val="accent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Idea Discovery</a:t>
              </a:r>
              <a:endParaRPr lang="en-US" sz="700" b="1" dirty="0"/>
            </a:p>
          </p:txBody>
        </p:sp>
        <p:sp>
          <p:nvSpPr>
            <p:cNvPr id="136" name="Pentagon 135"/>
            <p:cNvSpPr/>
            <p:nvPr/>
          </p:nvSpPr>
          <p:spPr>
            <a:xfrm>
              <a:off x="2765813" y="1702960"/>
              <a:ext cx="690831" cy="285750"/>
            </a:xfrm>
            <a:prstGeom prst="homePlate">
              <a:avLst/>
            </a:prstGeom>
            <a:solidFill>
              <a:schemeClr val="accent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Approve </a:t>
              </a:r>
              <a:r>
                <a:rPr lang="en-US" sz="700" b="1" dirty="0" smtClean="0"/>
                <a:t>Idea</a:t>
              </a:r>
              <a:endParaRPr lang="en-US" sz="700" b="1" dirty="0"/>
            </a:p>
          </p:txBody>
        </p:sp>
        <p:sp>
          <p:nvSpPr>
            <p:cNvPr id="137" name="Pentagon 136"/>
            <p:cNvSpPr/>
            <p:nvPr/>
          </p:nvSpPr>
          <p:spPr>
            <a:xfrm>
              <a:off x="4333395" y="1705515"/>
              <a:ext cx="630317" cy="285750"/>
            </a:xfrm>
            <a:prstGeom prst="homePlate">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Design</a:t>
              </a:r>
            </a:p>
          </p:txBody>
        </p:sp>
        <p:sp>
          <p:nvSpPr>
            <p:cNvPr id="138" name="Pentagon 137"/>
            <p:cNvSpPr/>
            <p:nvPr/>
          </p:nvSpPr>
          <p:spPr>
            <a:xfrm>
              <a:off x="5004695" y="1419765"/>
              <a:ext cx="690831" cy="285750"/>
            </a:xfrm>
            <a:prstGeom prst="homePlate">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Build</a:t>
              </a:r>
            </a:p>
          </p:txBody>
        </p:sp>
        <p:sp>
          <p:nvSpPr>
            <p:cNvPr id="139" name="Pentagon 138"/>
            <p:cNvSpPr/>
            <p:nvPr/>
          </p:nvSpPr>
          <p:spPr>
            <a:xfrm>
              <a:off x="3667070" y="1702960"/>
              <a:ext cx="621902" cy="285750"/>
            </a:xfrm>
            <a:prstGeom prst="homePlate">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Define</a:t>
              </a:r>
            </a:p>
          </p:txBody>
        </p:sp>
        <p:sp>
          <p:nvSpPr>
            <p:cNvPr id="140" name="Pentagon 139"/>
            <p:cNvSpPr/>
            <p:nvPr/>
          </p:nvSpPr>
          <p:spPr>
            <a:xfrm>
              <a:off x="5744748" y="1702960"/>
              <a:ext cx="561233" cy="285750"/>
            </a:xfrm>
            <a:prstGeom prst="homePlate">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UAT</a:t>
              </a:r>
            </a:p>
          </p:txBody>
        </p:sp>
        <p:sp>
          <p:nvSpPr>
            <p:cNvPr id="141" name="Pentagon 140"/>
            <p:cNvSpPr/>
            <p:nvPr/>
          </p:nvSpPr>
          <p:spPr>
            <a:xfrm>
              <a:off x="5004695" y="1988710"/>
              <a:ext cx="690831" cy="285750"/>
            </a:xfrm>
            <a:prstGeom prst="homePlate">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Test</a:t>
              </a:r>
            </a:p>
          </p:txBody>
        </p:sp>
        <p:sp>
          <p:nvSpPr>
            <p:cNvPr id="142" name="Pentagon 141"/>
            <p:cNvSpPr/>
            <p:nvPr/>
          </p:nvSpPr>
          <p:spPr>
            <a:xfrm>
              <a:off x="6357687" y="1702960"/>
              <a:ext cx="601915" cy="285750"/>
            </a:xfrm>
            <a:prstGeom prst="homePlate">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Deploy</a:t>
              </a:r>
            </a:p>
          </p:txBody>
        </p:sp>
        <p:sp>
          <p:nvSpPr>
            <p:cNvPr id="143" name="Pentagon 142"/>
            <p:cNvSpPr/>
            <p:nvPr/>
          </p:nvSpPr>
          <p:spPr>
            <a:xfrm>
              <a:off x="7180946" y="1707229"/>
              <a:ext cx="1127209" cy="28575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Support Maintain &amp; </a:t>
              </a:r>
              <a:r>
                <a:rPr lang="en-US" sz="700" b="1" dirty="0" smtClean="0">
                  <a:solidFill>
                    <a:schemeClr val="bg1"/>
                  </a:solidFill>
                </a:rPr>
                <a:t>Operate</a:t>
              </a:r>
              <a:endParaRPr lang="en-US" sz="700" b="1" dirty="0">
                <a:solidFill>
                  <a:schemeClr val="bg1"/>
                </a:solidFill>
              </a:endParaRPr>
            </a:p>
          </p:txBody>
        </p:sp>
        <p:pic>
          <p:nvPicPr>
            <p:cNvPr id="144" name="Picture 143"/>
            <p:cNvPicPr>
              <a:picLocks noChangeAspect="1"/>
            </p:cNvPicPr>
            <p:nvPr/>
          </p:nvPicPr>
          <p:blipFill>
            <a:blip r:embed="rId5"/>
            <a:stretch>
              <a:fillRect/>
            </a:stretch>
          </p:blipFill>
          <p:spPr>
            <a:xfrm>
              <a:off x="5083552" y="1664670"/>
              <a:ext cx="378286" cy="365462"/>
            </a:xfrm>
            <a:prstGeom prst="rect">
              <a:avLst/>
            </a:prstGeom>
            <a:noFill/>
          </p:spPr>
        </p:pic>
        <p:pic>
          <p:nvPicPr>
            <p:cNvPr id="147" name="Picture 10" descr="Related image"/>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81367" y="1011488"/>
              <a:ext cx="226910" cy="225137"/>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Image result for funnel icon no backgroun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6169" y="1011488"/>
              <a:ext cx="316331" cy="23513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148"/>
            <p:cNvPicPr>
              <a:picLocks noChangeAspect="1"/>
            </p:cNvPicPr>
            <p:nvPr/>
          </p:nvPicPr>
          <p:blipFill>
            <a:blip r:embed="rId9"/>
            <a:stretch>
              <a:fillRect/>
            </a:stretch>
          </p:blipFill>
          <p:spPr>
            <a:xfrm>
              <a:off x="4435849" y="996235"/>
              <a:ext cx="271098" cy="271098"/>
            </a:xfrm>
            <a:prstGeom prst="rect">
              <a:avLst/>
            </a:prstGeom>
          </p:spPr>
        </p:pic>
      </p:grpSp>
    </p:spTree>
    <p:extLst>
      <p:ext uri="{BB962C8B-B14F-4D97-AF65-F5344CB8AC3E}">
        <p14:creationId xmlns:p14="http://schemas.microsoft.com/office/powerpoint/2010/main" val="370815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0"/>
          <p:cNvSpPr txBox="1">
            <a:spLocks noGrp="1"/>
          </p:cNvSpPr>
          <p:nvPr>
            <p:ph type="title"/>
          </p:nvPr>
        </p:nvSpPr>
        <p:spPr>
          <a:xfrm>
            <a:off x="1055857" y="178931"/>
            <a:ext cx="7695246" cy="278927"/>
          </a:xfrm>
          <a:prstGeom prst="rect">
            <a:avLst/>
          </a:prstGeom>
          <a:noFill/>
          <a:ln>
            <a:noFill/>
          </a:ln>
        </p:spPr>
        <p:txBody>
          <a:bodyPr spcFirstLastPara="1" wrap="square" lIns="0" tIns="0" rIns="0" bIns="0" anchor="b" anchorCtr="0">
            <a:noAutofit/>
          </a:bodyPr>
          <a:lstStyle/>
          <a:p>
            <a:pPr>
              <a:buSzPts val="2800"/>
            </a:pPr>
            <a:r>
              <a:rPr lang="en-US" sz="2099"/>
              <a:t>AutoTrack360 - Automation@PwC Portal</a:t>
            </a:r>
            <a:endParaRPr sz="2099" b="0">
              <a:solidFill>
                <a:srgbClr val="A32020"/>
              </a:solidFill>
            </a:endParaRPr>
          </a:p>
        </p:txBody>
      </p:sp>
      <p:sp>
        <p:nvSpPr>
          <p:cNvPr id="471" name="Google Shape;471;p30"/>
          <p:cNvSpPr/>
          <p:nvPr/>
        </p:nvSpPr>
        <p:spPr>
          <a:xfrm>
            <a:off x="515407" y="74634"/>
            <a:ext cx="445609" cy="445609"/>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68551" tIns="34266" rIns="68551" bIns="34266" anchor="ctr" anchorCtr="0">
            <a:noAutofit/>
          </a:bodyPr>
          <a:lstStyle/>
          <a:p>
            <a:pPr algn="ctr"/>
            <a:endParaRPr sz="1350">
              <a:solidFill>
                <a:schemeClr val="lt1"/>
              </a:solidFill>
              <a:latin typeface="Georgia"/>
              <a:ea typeface="Georgia"/>
              <a:cs typeface="Georgia"/>
              <a:sym typeface="Georgia"/>
            </a:endParaRPr>
          </a:p>
        </p:txBody>
      </p:sp>
      <p:sp>
        <p:nvSpPr>
          <p:cNvPr id="472" name="Google Shape;472;p30"/>
          <p:cNvSpPr/>
          <p:nvPr/>
        </p:nvSpPr>
        <p:spPr>
          <a:xfrm>
            <a:off x="578257" y="164862"/>
            <a:ext cx="319956" cy="265199"/>
          </a:xfrm>
          <a:custGeom>
            <a:avLst/>
            <a:gdLst/>
            <a:ahLst/>
            <a:cxnLst/>
            <a:rect l="l" t="t" r="r" b="b"/>
            <a:pathLst>
              <a:path w="249" h="206" extrusionOk="0">
                <a:moveTo>
                  <a:pt x="205" y="169"/>
                </a:moveTo>
                <a:cubicBezTo>
                  <a:pt x="197" y="173"/>
                  <a:pt x="188" y="169"/>
                  <a:pt x="185" y="162"/>
                </a:cubicBezTo>
                <a:cubicBezTo>
                  <a:pt x="181" y="154"/>
                  <a:pt x="184" y="145"/>
                  <a:pt x="192" y="141"/>
                </a:cubicBezTo>
                <a:cubicBezTo>
                  <a:pt x="200" y="138"/>
                  <a:pt x="209" y="141"/>
                  <a:pt x="212" y="149"/>
                </a:cubicBezTo>
                <a:cubicBezTo>
                  <a:pt x="216" y="156"/>
                  <a:pt x="212" y="165"/>
                  <a:pt x="205" y="169"/>
                </a:cubicBezTo>
                <a:close/>
                <a:moveTo>
                  <a:pt x="237" y="160"/>
                </a:moveTo>
                <a:cubicBezTo>
                  <a:pt x="249" y="157"/>
                  <a:pt x="249" y="157"/>
                  <a:pt x="249" y="157"/>
                </a:cubicBezTo>
                <a:cubicBezTo>
                  <a:pt x="245" y="136"/>
                  <a:pt x="245" y="136"/>
                  <a:pt x="245" y="136"/>
                </a:cubicBezTo>
                <a:cubicBezTo>
                  <a:pt x="233" y="138"/>
                  <a:pt x="233" y="138"/>
                  <a:pt x="233" y="138"/>
                </a:cubicBezTo>
                <a:cubicBezTo>
                  <a:pt x="230" y="132"/>
                  <a:pt x="226" y="128"/>
                  <a:pt x="221" y="124"/>
                </a:cubicBezTo>
                <a:cubicBezTo>
                  <a:pt x="225" y="112"/>
                  <a:pt x="225" y="112"/>
                  <a:pt x="225" y="112"/>
                </a:cubicBezTo>
                <a:cubicBezTo>
                  <a:pt x="205" y="105"/>
                  <a:pt x="205" y="105"/>
                  <a:pt x="205" y="105"/>
                </a:cubicBezTo>
                <a:cubicBezTo>
                  <a:pt x="201" y="116"/>
                  <a:pt x="201" y="116"/>
                  <a:pt x="201" y="116"/>
                </a:cubicBezTo>
                <a:cubicBezTo>
                  <a:pt x="195" y="116"/>
                  <a:pt x="189" y="117"/>
                  <a:pt x="183" y="120"/>
                </a:cubicBezTo>
                <a:cubicBezTo>
                  <a:pt x="175" y="110"/>
                  <a:pt x="175" y="110"/>
                  <a:pt x="175" y="110"/>
                </a:cubicBezTo>
                <a:cubicBezTo>
                  <a:pt x="158" y="124"/>
                  <a:pt x="158" y="124"/>
                  <a:pt x="158" y="124"/>
                </a:cubicBezTo>
                <a:cubicBezTo>
                  <a:pt x="166" y="134"/>
                  <a:pt x="166" y="134"/>
                  <a:pt x="166" y="134"/>
                </a:cubicBezTo>
                <a:cubicBezTo>
                  <a:pt x="162" y="139"/>
                  <a:pt x="160" y="145"/>
                  <a:pt x="160" y="151"/>
                </a:cubicBezTo>
                <a:cubicBezTo>
                  <a:pt x="148" y="153"/>
                  <a:pt x="148" y="153"/>
                  <a:pt x="148" y="153"/>
                </a:cubicBezTo>
                <a:cubicBezTo>
                  <a:pt x="151" y="175"/>
                  <a:pt x="151" y="175"/>
                  <a:pt x="151" y="175"/>
                </a:cubicBezTo>
                <a:cubicBezTo>
                  <a:pt x="164" y="173"/>
                  <a:pt x="164" y="173"/>
                  <a:pt x="164" y="173"/>
                </a:cubicBezTo>
                <a:cubicBezTo>
                  <a:pt x="166" y="178"/>
                  <a:pt x="170" y="183"/>
                  <a:pt x="175" y="187"/>
                </a:cubicBezTo>
                <a:cubicBezTo>
                  <a:pt x="171" y="198"/>
                  <a:pt x="171" y="198"/>
                  <a:pt x="171" y="198"/>
                </a:cubicBezTo>
                <a:cubicBezTo>
                  <a:pt x="192" y="206"/>
                  <a:pt x="192" y="206"/>
                  <a:pt x="192" y="206"/>
                </a:cubicBezTo>
                <a:cubicBezTo>
                  <a:pt x="196" y="194"/>
                  <a:pt x="196" y="194"/>
                  <a:pt x="196" y="194"/>
                </a:cubicBezTo>
                <a:cubicBezTo>
                  <a:pt x="202" y="194"/>
                  <a:pt x="208" y="194"/>
                  <a:pt x="214" y="191"/>
                </a:cubicBezTo>
                <a:cubicBezTo>
                  <a:pt x="222" y="200"/>
                  <a:pt x="222" y="200"/>
                  <a:pt x="222" y="200"/>
                </a:cubicBezTo>
                <a:cubicBezTo>
                  <a:pt x="239" y="186"/>
                  <a:pt x="239" y="186"/>
                  <a:pt x="239" y="186"/>
                </a:cubicBezTo>
                <a:cubicBezTo>
                  <a:pt x="231" y="177"/>
                  <a:pt x="231" y="177"/>
                  <a:pt x="231" y="177"/>
                </a:cubicBezTo>
                <a:cubicBezTo>
                  <a:pt x="234" y="172"/>
                  <a:pt x="236" y="166"/>
                  <a:pt x="237" y="160"/>
                </a:cubicBezTo>
                <a:close/>
                <a:moveTo>
                  <a:pt x="83" y="100"/>
                </a:moveTo>
                <a:cubicBezTo>
                  <a:pt x="73" y="100"/>
                  <a:pt x="66" y="92"/>
                  <a:pt x="66" y="83"/>
                </a:cubicBezTo>
                <a:cubicBezTo>
                  <a:pt x="66" y="73"/>
                  <a:pt x="73" y="65"/>
                  <a:pt x="83" y="65"/>
                </a:cubicBezTo>
                <a:cubicBezTo>
                  <a:pt x="93" y="65"/>
                  <a:pt x="100" y="73"/>
                  <a:pt x="100" y="83"/>
                </a:cubicBezTo>
                <a:cubicBezTo>
                  <a:pt x="100" y="92"/>
                  <a:pt x="93" y="100"/>
                  <a:pt x="83" y="100"/>
                </a:cubicBezTo>
                <a:close/>
                <a:moveTo>
                  <a:pt x="83" y="43"/>
                </a:moveTo>
                <a:cubicBezTo>
                  <a:pt x="61" y="43"/>
                  <a:pt x="43" y="61"/>
                  <a:pt x="43" y="83"/>
                </a:cubicBezTo>
                <a:cubicBezTo>
                  <a:pt x="43" y="104"/>
                  <a:pt x="61" y="123"/>
                  <a:pt x="83" y="123"/>
                </a:cubicBezTo>
                <a:cubicBezTo>
                  <a:pt x="105" y="123"/>
                  <a:pt x="123" y="104"/>
                  <a:pt x="123" y="83"/>
                </a:cubicBezTo>
                <a:cubicBezTo>
                  <a:pt x="123" y="61"/>
                  <a:pt x="105" y="43"/>
                  <a:pt x="83" y="43"/>
                </a:cubicBezTo>
                <a:close/>
                <a:moveTo>
                  <a:pt x="83" y="135"/>
                </a:moveTo>
                <a:cubicBezTo>
                  <a:pt x="54" y="135"/>
                  <a:pt x="30" y="112"/>
                  <a:pt x="30" y="83"/>
                </a:cubicBezTo>
                <a:cubicBezTo>
                  <a:pt x="30" y="54"/>
                  <a:pt x="54" y="30"/>
                  <a:pt x="83" y="30"/>
                </a:cubicBezTo>
                <a:cubicBezTo>
                  <a:pt x="112" y="30"/>
                  <a:pt x="136" y="54"/>
                  <a:pt x="136" y="83"/>
                </a:cubicBezTo>
                <a:cubicBezTo>
                  <a:pt x="136" y="112"/>
                  <a:pt x="112" y="135"/>
                  <a:pt x="83" y="135"/>
                </a:cubicBezTo>
                <a:close/>
                <a:moveTo>
                  <a:pt x="166" y="95"/>
                </a:moveTo>
                <a:cubicBezTo>
                  <a:pt x="166" y="70"/>
                  <a:pt x="166" y="70"/>
                  <a:pt x="166" y="70"/>
                </a:cubicBezTo>
                <a:cubicBezTo>
                  <a:pt x="149" y="70"/>
                  <a:pt x="149" y="70"/>
                  <a:pt x="149" y="70"/>
                </a:cubicBezTo>
                <a:cubicBezTo>
                  <a:pt x="148" y="61"/>
                  <a:pt x="144" y="52"/>
                  <a:pt x="139" y="45"/>
                </a:cubicBezTo>
                <a:cubicBezTo>
                  <a:pt x="151" y="33"/>
                  <a:pt x="151" y="33"/>
                  <a:pt x="151" y="33"/>
                </a:cubicBezTo>
                <a:cubicBezTo>
                  <a:pt x="132" y="15"/>
                  <a:pt x="132" y="15"/>
                  <a:pt x="132" y="15"/>
                </a:cubicBezTo>
                <a:cubicBezTo>
                  <a:pt x="121" y="27"/>
                  <a:pt x="121" y="27"/>
                  <a:pt x="121" y="27"/>
                </a:cubicBezTo>
                <a:cubicBezTo>
                  <a:pt x="114" y="22"/>
                  <a:pt x="105" y="18"/>
                  <a:pt x="96" y="16"/>
                </a:cubicBezTo>
                <a:cubicBezTo>
                  <a:pt x="96" y="0"/>
                  <a:pt x="96" y="0"/>
                  <a:pt x="96" y="0"/>
                </a:cubicBezTo>
                <a:cubicBezTo>
                  <a:pt x="70" y="0"/>
                  <a:pt x="70" y="0"/>
                  <a:pt x="70" y="0"/>
                </a:cubicBezTo>
                <a:cubicBezTo>
                  <a:pt x="70" y="16"/>
                  <a:pt x="70" y="16"/>
                  <a:pt x="70" y="16"/>
                </a:cubicBezTo>
                <a:cubicBezTo>
                  <a:pt x="61" y="18"/>
                  <a:pt x="53" y="22"/>
                  <a:pt x="45" y="27"/>
                </a:cubicBezTo>
                <a:cubicBezTo>
                  <a:pt x="34" y="15"/>
                  <a:pt x="34" y="15"/>
                  <a:pt x="34" y="15"/>
                </a:cubicBezTo>
                <a:cubicBezTo>
                  <a:pt x="16" y="33"/>
                  <a:pt x="16" y="33"/>
                  <a:pt x="16" y="33"/>
                </a:cubicBezTo>
                <a:cubicBezTo>
                  <a:pt x="27" y="45"/>
                  <a:pt x="27" y="45"/>
                  <a:pt x="27" y="45"/>
                </a:cubicBezTo>
                <a:cubicBezTo>
                  <a:pt x="22" y="52"/>
                  <a:pt x="18" y="61"/>
                  <a:pt x="17" y="70"/>
                </a:cubicBezTo>
                <a:cubicBezTo>
                  <a:pt x="0" y="70"/>
                  <a:pt x="0" y="70"/>
                  <a:pt x="0" y="70"/>
                </a:cubicBezTo>
                <a:cubicBezTo>
                  <a:pt x="0" y="95"/>
                  <a:pt x="0" y="95"/>
                  <a:pt x="0" y="95"/>
                </a:cubicBezTo>
                <a:cubicBezTo>
                  <a:pt x="17" y="95"/>
                  <a:pt x="17" y="95"/>
                  <a:pt x="17" y="95"/>
                </a:cubicBezTo>
                <a:cubicBezTo>
                  <a:pt x="18" y="104"/>
                  <a:pt x="22" y="113"/>
                  <a:pt x="27" y="120"/>
                </a:cubicBezTo>
                <a:cubicBezTo>
                  <a:pt x="16" y="132"/>
                  <a:pt x="16" y="132"/>
                  <a:pt x="16" y="132"/>
                </a:cubicBezTo>
                <a:cubicBezTo>
                  <a:pt x="34" y="150"/>
                  <a:pt x="34" y="150"/>
                  <a:pt x="34" y="150"/>
                </a:cubicBezTo>
                <a:cubicBezTo>
                  <a:pt x="45" y="139"/>
                  <a:pt x="45" y="139"/>
                  <a:pt x="45" y="139"/>
                </a:cubicBezTo>
                <a:cubicBezTo>
                  <a:pt x="53" y="144"/>
                  <a:pt x="61" y="147"/>
                  <a:pt x="70" y="149"/>
                </a:cubicBezTo>
                <a:cubicBezTo>
                  <a:pt x="70" y="165"/>
                  <a:pt x="70" y="165"/>
                  <a:pt x="70" y="165"/>
                </a:cubicBezTo>
                <a:cubicBezTo>
                  <a:pt x="96" y="165"/>
                  <a:pt x="96" y="165"/>
                  <a:pt x="96" y="165"/>
                </a:cubicBezTo>
                <a:cubicBezTo>
                  <a:pt x="96" y="149"/>
                  <a:pt x="96" y="149"/>
                  <a:pt x="96" y="149"/>
                </a:cubicBezTo>
                <a:cubicBezTo>
                  <a:pt x="105" y="147"/>
                  <a:pt x="114" y="144"/>
                  <a:pt x="121" y="139"/>
                </a:cubicBezTo>
                <a:cubicBezTo>
                  <a:pt x="132" y="150"/>
                  <a:pt x="132" y="150"/>
                  <a:pt x="132" y="150"/>
                </a:cubicBezTo>
                <a:cubicBezTo>
                  <a:pt x="151" y="132"/>
                  <a:pt x="151" y="132"/>
                  <a:pt x="151" y="132"/>
                </a:cubicBezTo>
                <a:cubicBezTo>
                  <a:pt x="139" y="120"/>
                  <a:pt x="139" y="120"/>
                  <a:pt x="139" y="120"/>
                </a:cubicBezTo>
                <a:cubicBezTo>
                  <a:pt x="144" y="113"/>
                  <a:pt x="148" y="104"/>
                  <a:pt x="149" y="95"/>
                </a:cubicBezTo>
                <a:lnTo>
                  <a:pt x="166" y="95"/>
                </a:lnTo>
                <a:close/>
              </a:path>
            </a:pathLst>
          </a:custGeom>
          <a:solidFill>
            <a:schemeClr val="lt1"/>
          </a:solidFill>
          <a:ln>
            <a:noFill/>
          </a:ln>
        </p:spPr>
        <p:txBody>
          <a:bodyPr spcFirstLastPara="1" wrap="square" lIns="68551" tIns="34266" rIns="68551" bIns="34266" anchor="t" anchorCtr="0">
            <a:noAutofit/>
          </a:bodyPr>
          <a:lstStyle/>
          <a:p>
            <a:endParaRPr sz="1350">
              <a:solidFill>
                <a:schemeClr val="dk1"/>
              </a:solidFill>
            </a:endParaRPr>
          </a:p>
        </p:txBody>
      </p:sp>
      <p:pic>
        <p:nvPicPr>
          <p:cNvPr id="473" name="Google Shape;473;p30"/>
          <p:cNvPicPr preferRelativeResize="0"/>
          <p:nvPr/>
        </p:nvPicPr>
        <p:blipFill>
          <a:blip r:embed="rId3">
            <a:alphaModFix/>
          </a:blip>
          <a:stretch>
            <a:fillRect/>
          </a:stretch>
        </p:blipFill>
        <p:spPr>
          <a:xfrm>
            <a:off x="421372" y="634517"/>
            <a:ext cx="8329731" cy="3920298"/>
          </a:xfrm>
          <a:prstGeom prst="rect">
            <a:avLst/>
          </a:prstGeom>
          <a:noFill/>
          <a:ln>
            <a:noFill/>
          </a:ln>
        </p:spPr>
      </p:pic>
    </p:spTree>
    <p:extLst>
      <p:ext uri="{BB962C8B-B14F-4D97-AF65-F5344CB8AC3E}">
        <p14:creationId xmlns:p14="http://schemas.microsoft.com/office/powerpoint/2010/main" val="2604941965"/>
      </p:ext>
    </p:extLst>
  </p:cSld>
  <p:clrMapOvr>
    <a:masterClrMapping/>
  </p:clrMapOvr>
</p:sld>
</file>

<file path=ppt/theme/theme1.xml><?xml version="1.0" encoding="utf-8"?>
<a:theme xmlns:a="http://schemas.openxmlformats.org/drawingml/2006/main" name="PwC">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PresentationW">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325</Words>
  <Application>Microsoft Office PowerPoint</Application>
  <PresentationFormat>On-screen Show (16:9)</PresentationFormat>
  <Paragraphs>78</Paragraphs>
  <Slides>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Georgia</vt:lpstr>
      <vt:lpstr>Open Sans</vt:lpstr>
      <vt:lpstr>Open Sans Bold</vt:lpstr>
      <vt:lpstr>Open Sans Light</vt:lpstr>
      <vt:lpstr>Wingdings</vt:lpstr>
      <vt:lpstr>PwC</vt:lpstr>
      <vt:lpstr>PwC PresentationW</vt:lpstr>
      <vt:lpstr>PowerPoint Presentation</vt:lpstr>
      <vt:lpstr>Automation@PwC (Spoke) – Operating Framework</vt:lpstr>
      <vt:lpstr>PowerPoint Presentation</vt:lpstr>
      <vt:lpstr>AutoTrack 360 – Workflow Framework</vt:lpstr>
      <vt:lpstr>AutoTrack360 - Automation@PwC Portal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Shekar Yengera</dc:creator>
  <cp:lastModifiedBy>Shekar Yengera</cp:lastModifiedBy>
  <cp:revision>38</cp:revision>
  <dcterms:modified xsi:type="dcterms:W3CDTF">2018-11-16T21:56:13Z</dcterms:modified>
</cp:coreProperties>
</file>