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74" d="100"/>
          <a:sy n="74" d="100"/>
        </p:scale>
        <p:origin x="77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4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4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28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5F04903E-F05F-9C5A-8116-BC00F7D63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4" b="1354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8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11ACB-F242-8CD3-6296-E2E7FF19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HOUSE PRICE RANGE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74530-735B-0F27-BA37-ABFB28D07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RAJENDRA KUMAR</a:t>
            </a:r>
          </a:p>
          <a:p>
            <a:r>
              <a:rPr lang="en-US"/>
              <a:t>DURGESH TIWARI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25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D9DD-FC0B-73E6-1022-213157AA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FF64-E28C-30EA-252B-C344D25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801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HOUSE PRICE RANGE PREDICTION</vt:lpstr>
      <vt:lpstr>`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 Kumar</dc:creator>
  <cp:lastModifiedBy>Rajendra Kumar</cp:lastModifiedBy>
  <cp:revision>2</cp:revision>
  <dcterms:created xsi:type="dcterms:W3CDTF">2023-12-02T21:45:02Z</dcterms:created>
  <dcterms:modified xsi:type="dcterms:W3CDTF">2023-12-02T22:16:34Z</dcterms:modified>
</cp:coreProperties>
</file>