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5" d="100"/>
          <a:sy n="95" d="100"/>
        </p:scale>
        <p:origin x="206" y="72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972926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151586" y="3429000"/>
            <a:ext cx="68708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b="1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 </a:t>
            </a:r>
            <a:endParaRPr lang="en-US" sz="1600" b="1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096000" y="653632"/>
            <a:ext cx="4229100" cy="839037"/>
            <a:chOff x="393700" y="1003144"/>
            <a:chExt cx="5274472" cy="1046435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  <p:pic>
          <p:nvPicPr>
            <p:cNvPr id="9" name="Picture 8" descr="A logo of a company&#10;&#10;Description automatically generated">
              <a:extLst>
                <a:ext uri="{FF2B5EF4-FFF2-40B4-BE49-F238E27FC236}">
                  <a16:creationId xmlns:a16="http://schemas.microsoft.com/office/drawing/2014/main" id="{D1A40D65-4427-44E7-BD14-8E22D60915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7187" t="14341" r="7348" b="14115"/>
            <a:stretch/>
          </p:blipFill>
          <p:spPr>
            <a:xfrm>
              <a:off x="393700" y="1003144"/>
              <a:ext cx="1250066" cy="1046435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6A0C6C1B-A8F4-7AE9-5BF8-0E4768E8E647}"/>
              </a:ext>
            </a:extLst>
          </p:cNvPr>
          <p:cNvSpPr/>
          <p:nvPr/>
        </p:nvSpPr>
        <p:spPr>
          <a:xfrm>
            <a:off x="4748463" y="2117558"/>
            <a:ext cx="3433011" cy="9779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 Black" panose="020B0A04020102020204" pitchFamily="34" charset="0"/>
              </a:rPr>
              <a:t>Name of Project</a:t>
            </a:r>
            <a:endParaRPr lang="en-IN" sz="28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15279C5-DEB6-0750-64EC-C88862D531EB}"/>
              </a:ext>
            </a:extLst>
          </p:cNvPr>
          <p:cNvSpPr/>
          <p:nvPr/>
        </p:nvSpPr>
        <p:spPr>
          <a:xfrm>
            <a:off x="4748463" y="3429000"/>
            <a:ext cx="6561221" cy="133550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Simple Text Classification Chatbot using NLP</a:t>
            </a:r>
            <a:endParaRPr lang="en-IN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2373638" y="972535"/>
            <a:ext cx="253096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u="sng" dirty="0">
                <a:solidFill>
                  <a:srgbClr val="213163"/>
                </a:solidFill>
              </a:rPr>
              <a:t>Learning Objectives:</a:t>
            </a:r>
            <a:endParaRPr lang="en-IN" sz="2400" u="sng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8ACC74FC-2D71-51E5-F30B-1E216E75ACF5}"/>
              </a:ext>
            </a:extLst>
          </p:cNvPr>
          <p:cNvSpPr/>
          <p:nvPr/>
        </p:nvSpPr>
        <p:spPr>
          <a:xfrm>
            <a:off x="96255" y="1925052"/>
            <a:ext cx="7379366" cy="4050335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Understand text classification concepts in NLP 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Learn how to preprocess textual data using TF-IDF.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Build a logistic regression model for text intent classification.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Design and deploy a chatbot for user interactions.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>
                <a:solidFill>
                  <a:srgbClr val="213163"/>
                </a:solidFill>
              </a:rPr>
              <a:t>T</a:t>
            </a:r>
            <a:r>
              <a:rPr lang="en-IN" sz="2800" b="1" u="sng" dirty="0" err="1">
                <a:solidFill>
                  <a:srgbClr val="213163"/>
                </a:solidFill>
              </a:rPr>
              <a:t>ools</a:t>
            </a:r>
            <a:r>
              <a:rPr lang="en-IN" sz="2800" b="1" u="sng" dirty="0">
                <a:solidFill>
                  <a:srgbClr val="213163"/>
                </a:solidFill>
              </a:rPr>
              <a:t> and Technology used :</a:t>
            </a:r>
          </a:p>
        </p:txBody>
      </p:sp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2DA76530-13C8-AE88-9B85-7B2E7E52740F}"/>
              </a:ext>
            </a:extLst>
          </p:cNvPr>
          <p:cNvSpPr/>
          <p:nvPr/>
        </p:nvSpPr>
        <p:spPr>
          <a:xfrm>
            <a:off x="493295" y="1696453"/>
            <a:ext cx="10094494" cy="4559968"/>
          </a:xfrm>
          <a:prstGeom prst="snip1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>
                <a:ln>
                  <a:solidFill>
                    <a:srgbClr val="FF0000"/>
                  </a:solidFill>
                </a:ln>
                <a:solidFill>
                  <a:srgbClr val="00B0F0"/>
                </a:solidFill>
              </a:rPr>
              <a:t>Programming Language: Python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>
                <a:ln>
                  <a:solidFill>
                    <a:srgbClr val="FF0000"/>
                  </a:solidFill>
                </a:ln>
                <a:solidFill>
                  <a:srgbClr val="00B0F0"/>
                </a:solidFill>
              </a:rPr>
              <a:t>Libraries: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800" dirty="0">
              <a:ln>
                <a:solidFill>
                  <a:srgbClr val="FF0000"/>
                </a:solidFill>
              </a:ln>
              <a:solidFill>
                <a:srgbClr val="00B0F0"/>
              </a:solidFill>
            </a:endParaRPr>
          </a:p>
          <a:p>
            <a:pPr marL="342900" indent="-342900" algn="ctr">
              <a:buFont typeface="Courier New" panose="02070309020205020404" pitchFamily="49" charset="0"/>
              <a:buChar char="o"/>
            </a:pPr>
            <a:r>
              <a:rPr lang="en-IN" sz="28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Pandas: Data manipulation.</a:t>
            </a:r>
          </a:p>
          <a:p>
            <a:pPr marL="342900" indent="-342900" algn="ctr">
              <a:buFont typeface="Courier New" panose="02070309020205020404" pitchFamily="49" charset="0"/>
              <a:buChar char="o"/>
            </a:pPr>
            <a:r>
              <a:rPr lang="en-IN" sz="28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Scikit-learn: NLP and text vectorization.</a:t>
            </a:r>
          </a:p>
          <a:p>
            <a:pPr marL="342900" indent="-342900" algn="ctr">
              <a:buFont typeface="Courier New" panose="02070309020205020404" pitchFamily="49" charset="0"/>
              <a:buChar char="o"/>
            </a:pPr>
            <a:r>
              <a:rPr lang="en-IN" sz="28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CSV: File handling.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800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800" dirty="0">
                <a:ln>
                  <a:solidFill>
                    <a:srgbClr val="FF0000"/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</a:rPr>
              <a:t>Environment: </a:t>
            </a:r>
            <a:r>
              <a:rPr lang="en-IN" sz="2800" dirty="0" err="1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Jupyter</a:t>
            </a:r>
            <a:r>
              <a:rPr lang="en-IN" sz="28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 Notebook or any Python IDE(</a:t>
            </a:r>
            <a:r>
              <a:rPr lang="en-IN" sz="2800" dirty="0" err="1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e.g</a:t>
            </a:r>
            <a:r>
              <a:rPr lang="en-IN" sz="28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: VS Code).</a:t>
            </a:r>
          </a:p>
          <a:p>
            <a:pPr marL="342900" indent="-342900" algn="ctr">
              <a:buFont typeface="Courier New" panose="02070309020205020404" pitchFamily="49" charset="0"/>
              <a:buChar char="o"/>
            </a:pPr>
            <a:endParaRPr lang="en-IN" sz="2400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3204061" y="798087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rgbClr val="213163"/>
                </a:solidFill>
              </a:rPr>
              <a:t>Methodology</a:t>
            </a:r>
            <a:endParaRPr lang="en-IN" sz="2400" u="sng" dirty="0">
              <a:solidFill>
                <a:srgbClr val="213163"/>
              </a:solidFill>
            </a:endParaRPr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286B78CD-1E09-B28D-CA6A-EE5B366BF0EA}"/>
              </a:ext>
            </a:extLst>
          </p:cNvPr>
          <p:cNvSpPr/>
          <p:nvPr/>
        </p:nvSpPr>
        <p:spPr>
          <a:xfrm>
            <a:off x="332874" y="1259752"/>
            <a:ext cx="11526252" cy="5366084"/>
          </a:xfrm>
          <a:prstGeom prst="snip2Diag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buFont typeface="+mj-lt"/>
              <a:buAutoNum type="arabicParenR"/>
            </a:pPr>
            <a:r>
              <a:rPr lang="en-US" sz="24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</a:t>
            </a:r>
            <a:r>
              <a:rPr lang="en-US" sz="2400" u="sng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Preparation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:Created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 CSV dataset with intents(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e.g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greeting, goodbye, thanks)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Example:”Hello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” mapped to the “greeting” intent.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Feature Extraction: 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Used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TfidfVectorizer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to convert text data into numerical vectors for NLP.</a:t>
            </a:r>
          </a:p>
          <a:p>
            <a:pPr marL="457200" indent="-457200">
              <a:buFont typeface="+mj-lt"/>
              <a:buAutoNum type="arabicParenR"/>
            </a:pPr>
            <a:r>
              <a:rPr lang="en-IN" sz="24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Model Building: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Pipeline with TF-IDF and Logistic Regression for efficient training.</a:t>
            </a:r>
          </a:p>
          <a:p>
            <a:pPr marL="457200" indent="-457200">
              <a:buFont typeface="+mj-lt"/>
              <a:buAutoNum type="arabicParenR"/>
            </a:pPr>
            <a:r>
              <a:rPr lang="en-IN" sz="24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Evaluation:</a:t>
            </a:r>
            <a:r>
              <a:rPr lang="en-IN" sz="20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Tested the model on a split dataset using classification metrics (precision, recall, etc.).</a:t>
            </a:r>
          </a:p>
          <a:p>
            <a:pPr marL="457200" indent="-457200">
              <a:buFont typeface="+mj-lt"/>
              <a:buAutoNum type="arabicParenR"/>
            </a:pPr>
            <a:r>
              <a:rPr lang="en-IN" sz="24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Chatbot Integration</a:t>
            </a:r>
            <a:r>
              <a:rPr lang="en-IN" sz="20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Integrated the model to classify user inputs and provide relevant responses.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  <a:p>
            <a:endParaRPr lang="en-US" sz="2400" u="sng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endParaRPr lang="en-US" sz="1600" u="sng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79C3528-4887-C94F-69E9-A629996EE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Tested the model on a split dataset using classification metrics (precision, recall, etc.).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0D7A92A-AA47-45F6-C840-FC6200ACF1CD}"/>
              </a:ext>
            </a:extLst>
          </p:cNvPr>
          <p:cNvSpPr>
            <a:spLocks noChangeArrowheads="1"/>
          </p:cNvSpPr>
          <p:nvPr/>
        </p:nvSpPr>
        <p:spPr bwMode="auto">
          <a:xfrm rot="3604607">
            <a:off x="2474495" y="4106597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>
                <a:solidFill>
                  <a:srgbClr val="213163"/>
                </a:solidFill>
              </a:rPr>
              <a:t>Problem Statement</a:t>
            </a:r>
            <a:r>
              <a:rPr lang="en-US" sz="2000" b="1" dirty="0">
                <a:solidFill>
                  <a:srgbClr val="213163"/>
                </a:solidFill>
              </a:rPr>
              <a:t>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Plaque 1">
            <a:extLst>
              <a:ext uri="{FF2B5EF4-FFF2-40B4-BE49-F238E27FC236}">
                <a16:creationId xmlns:a16="http://schemas.microsoft.com/office/drawing/2014/main" id="{61CB491F-088A-FFE7-42FF-9A3BFC76BD46}"/>
              </a:ext>
            </a:extLst>
          </p:cNvPr>
          <p:cNvSpPr/>
          <p:nvPr/>
        </p:nvSpPr>
        <p:spPr>
          <a:xfrm>
            <a:off x="1503947" y="1648329"/>
            <a:ext cx="7435516" cy="4547937"/>
          </a:xfrm>
          <a:prstGeom prst="plaqu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u="sng" dirty="0"/>
              <a:t>Challenge: </a:t>
            </a:r>
            <a:r>
              <a:rPr lang="en-US" sz="2400" dirty="0"/>
              <a:t>Automating responses to basic user inputs with varying intents (greeting, thanks, goodbye).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u="sng" dirty="0"/>
              <a:t>Key Questions: 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How to preprocess and classify textual data accurately?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How to make the chatbot efficient and user-friendly?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400" u="sng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C717A92-82F7-595F-5F69-EFABCA3B8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7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000" b="1" u="sng" dirty="0">
                <a:solidFill>
                  <a:srgbClr val="213163"/>
                </a:solidFill>
              </a:rPr>
              <a:t>Solution</a:t>
            </a:r>
            <a:r>
              <a:rPr lang="en-US" sz="2000" b="1" dirty="0">
                <a:solidFill>
                  <a:srgbClr val="213163"/>
                </a:solidFill>
              </a:rPr>
              <a:t>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Pentagon 3">
            <a:extLst>
              <a:ext uri="{FF2B5EF4-FFF2-40B4-BE49-F238E27FC236}">
                <a16:creationId xmlns:a16="http://schemas.microsoft.com/office/drawing/2014/main" id="{770A8CB3-B7A0-E958-4704-DF84DFBE598C}"/>
              </a:ext>
            </a:extLst>
          </p:cNvPr>
          <p:cNvSpPr/>
          <p:nvPr/>
        </p:nvSpPr>
        <p:spPr>
          <a:xfrm>
            <a:off x="890337" y="1454522"/>
            <a:ext cx="9938084" cy="5403478"/>
          </a:xfrm>
          <a:prstGeom prst="pent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b="1" dirty="0">
                <a:solidFill>
                  <a:srgbClr val="002060"/>
                </a:solidFill>
              </a:rPr>
              <a:t>Dataset:</a:t>
            </a:r>
            <a:r>
              <a:rPr lang="en-US" sz="2400" dirty="0">
                <a:solidFill>
                  <a:srgbClr val="002060"/>
                </a:solidFill>
              </a:rPr>
              <a:t> Created a labeled dataset mapping intents to example texts.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</a:rPr>
              <a:t>Model:</a:t>
            </a:r>
            <a:r>
              <a:rPr lang="en-US" sz="2400" dirty="0">
                <a:solidFill>
                  <a:srgbClr val="002060"/>
                </a:solidFill>
              </a:rPr>
              <a:t> Developed a machine learning model using Logistic Regression within a pipeline.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</a:rPr>
              <a:t>Evaluation:</a:t>
            </a:r>
            <a:r>
              <a:rPr lang="en-US" sz="2400" dirty="0">
                <a:solidFill>
                  <a:srgbClr val="002060"/>
                </a:solidFill>
              </a:rPr>
              <a:t> Achieved high performance using metrics like accuracy and F1-score.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</a:rPr>
              <a:t>User Interaction:</a:t>
            </a:r>
            <a:r>
              <a:rPr lang="en-US" sz="2400" dirty="0">
                <a:solidFill>
                  <a:srgbClr val="002060"/>
                </a:solidFill>
              </a:rPr>
              <a:t> Built a user-friendly chatbot that predicts intents and responds dynamically.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000" b="1" u="sng" dirty="0">
                <a:solidFill>
                  <a:srgbClr val="213163"/>
                </a:solidFill>
              </a:rPr>
              <a:t>Conclusion</a:t>
            </a:r>
            <a:r>
              <a:rPr lang="en-US" sz="2000" b="1" dirty="0">
                <a:solidFill>
                  <a:srgbClr val="213163"/>
                </a:solidFill>
              </a:rPr>
              <a:t>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rapezoid 1">
            <a:extLst>
              <a:ext uri="{FF2B5EF4-FFF2-40B4-BE49-F238E27FC236}">
                <a16:creationId xmlns:a16="http://schemas.microsoft.com/office/drawing/2014/main" id="{C364850B-4A4B-C8B7-3220-0CE2360424E5}"/>
              </a:ext>
            </a:extLst>
          </p:cNvPr>
          <p:cNvSpPr/>
          <p:nvPr/>
        </p:nvSpPr>
        <p:spPr>
          <a:xfrm>
            <a:off x="938463" y="1636295"/>
            <a:ext cx="8891337" cy="4764505"/>
          </a:xfrm>
          <a:prstGeom prst="trapezoi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3200" dirty="0">
                <a:solidFill>
                  <a:srgbClr val="C00000"/>
                </a:solidFill>
              </a:rPr>
              <a:t>Successfully created a lightweight chatbot capable of basic text classification.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C00000"/>
                </a:solidFill>
              </a:rPr>
              <a:t>Demonstrated the integration of TF-IDF and Logistic Regression into a scalable pipeline.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C00000"/>
                </a:solidFill>
              </a:rPr>
              <a:t>Highlighted the power of Scikit-learn for quick prototyping and testing.</a:t>
            </a:r>
          </a:p>
          <a:p>
            <a:pPr marL="342900" indent="-342900" algn="ctr"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82</TotalTime>
  <Words>351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Courier New</vt:lpstr>
      <vt:lpstr>Wingdings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Rajendra Saha</cp:lastModifiedBy>
  <cp:revision>2</cp:revision>
  <dcterms:created xsi:type="dcterms:W3CDTF">2024-12-31T09:40:01Z</dcterms:created>
  <dcterms:modified xsi:type="dcterms:W3CDTF">2025-01-05T16:00:59Z</dcterms:modified>
</cp:coreProperties>
</file>