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E9E21-FAAC-4120-8CF9-DAB580661AA2}" type="doc">
      <dgm:prSet loTypeId="urn:microsoft.com/office/officeart/2005/8/layout/process1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FF3A3FD0-6587-499F-B156-2BF605D00F94}">
      <dgm:prSet custT="1"/>
      <dgm:spPr>
        <a:solidFill>
          <a:schemeClr val="accent2">
            <a:shade val="50000"/>
            <a:hueOff val="0"/>
            <a:satOff val="0"/>
            <a:lumOff val="0"/>
            <a:alpha val="85000"/>
          </a:schemeClr>
        </a:solidFill>
      </dgm:spPr>
      <dgm:t>
        <a:bodyPr/>
        <a:lstStyle/>
        <a:p>
          <a:r>
            <a:rPr lang="en-IN" sz="4000" i="0" baseline="0" dirty="0">
              <a:latin typeface="Algerian" panose="04020705040A02060702" pitchFamily="82" charset="0"/>
            </a:rPr>
            <a:t>Microservices </a:t>
          </a:r>
          <a:r>
            <a:rPr lang="en-IN" sz="3600" i="0" baseline="0" dirty="0">
              <a:latin typeface="Algerian" panose="04020705040A02060702" pitchFamily="82" charset="0"/>
            </a:rPr>
            <a:t>Architecture</a:t>
          </a:r>
          <a:endParaRPr lang="en-IN" sz="4000" i="0" baseline="0" dirty="0">
            <a:latin typeface="Algerian" panose="04020705040A02060702" pitchFamily="82" charset="0"/>
          </a:endParaRPr>
        </a:p>
        <a:p>
          <a:r>
            <a:rPr lang="en-IN" sz="2000" i="0" baseline="0" dirty="0">
              <a:latin typeface="Algerian" panose="04020705040A02060702" pitchFamily="82" charset="0"/>
            </a:rPr>
            <a:t>(what/why/how)</a:t>
          </a:r>
          <a:endParaRPr lang="en-IN" sz="2000" dirty="0">
            <a:latin typeface="Algerian" panose="04020705040A02060702" pitchFamily="82" charset="0"/>
          </a:endParaRPr>
        </a:p>
      </dgm:t>
    </dgm:pt>
    <dgm:pt modelId="{1065AA96-6224-4C03-8D71-7AD87423B0B0}" type="parTrans" cxnId="{F950109D-44A7-45B8-ACEF-DB14A6011712}">
      <dgm:prSet/>
      <dgm:spPr/>
      <dgm:t>
        <a:bodyPr/>
        <a:lstStyle/>
        <a:p>
          <a:endParaRPr lang="en-IN"/>
        </a:p>
      </dgm:t>
    </dgm:pt>
    <dgm:pt modelId="{18A8ACE7-49C9-4C99-92D7-A84F93927C5C}" type="sibTrans" cxnId="{F950109D-44A7-45B8-ACEF-DB14A6011712}">
      <dgm:prSet/>
      <dgm:spPr/>
      <dgm:t>
        <a:bodyPr/>
        <a:lstStyle/>
        <a:p>
          <a:endParaRPr lang="en-IN"/>
        </a:p>
      </dgm:t>
    </dgm:pt>
    <dgm:pt modelId="{970FBFBD-82FE-4654-972D-7D6AB12B7008}" type="pres">
      <dgm:prSet presAssocID="{E38E9E21-FAAC-4120-8CF9-DAB580661AA2}" presName="Name0" presStyleCnt="0">
        <dgm:presLayoutVars>
          <dgm:dir/>
          <dgm:resizeHandles val="exact"/>
        </dgm:presLayoutVars>
      </dgm:prSet>
      <dgm:spPr/>
    </dgm:pt>
    <dgm:pt modelId="{7AE03DC2-8468-4227-B6BA-FA3B3857468E}" type="pres">
      <dgm:prSet presAssocID="{FF3A3FD0-6587-499F-B156-2BF605D00F94}" presName="node" presStyleLbl="node1" presStyleIdx="0" presStyleCnt="1" custScaleX="100098">
        <dgm:presLayoutVars>
          <dgm:bulletEnabled val="1"/>
        </dgm:presLayoutVars>
      </dgm:prSet>
      <dgm:spPr/>
    </dgm:pt>
  </dgm:ptLst>
  <dgm:cxnLst>
    <dgm:cxn modelId="{14FFA93C-3930-49D0-A4B1-A08216C291F8}" type="presOf" srcId="{E38E9E21-FAAC-4120-8CF9-DAB580661AA2}" destId="{970FBFBD-82FE-4654-972D-7D6AB12B7008}" srcOrd="0" destOrd="0" presId="urn:microsoft.com/office/officeart/2005/8/layout/process1"/>
    <dgm:cxn modelId="{C3225C66-2200-4C26-A2EA-790D1F7C7E0C}" type="presOf" srcId="{FF3A3FD0-6587-499F-B156-2BF605D00F94}" destId="{7AE03DC2-8468-4227-B6BA-FA3B3857468E}" srcOrd="0" destOrd="0" presId="urn:microsoft.com/office/officeart/2005/8/layout/process1"/>
    <dgm:cxn modelId="{F950109D-44A7-45B8-ACEF-DB14A6011712}" srcId="{E38E9E21-FAAC-4120-8CF9-DAB580661AA2}" destId="{FF3A3FD0-6587-499F-B156-2BF605D00F94}" srcOrd="0" destOrd="0" parTransId="{1065AA96-6224-4C03-8D71-7AD87423B0B0}" sibTransId="{18A8ACE7-49C9-4C99-92D7-A84F93927C5C}"/>
    <dgm:cxn modelId="{812DE890-5603-43F1-9118-F2CDC47D63FE}" type="presParOf" srcId="{970FBFBD-82FE-4654-972D-7D6AB12B7008}" destId="{7AE03DC2-8468-4227-B6BA-FA3B3857468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03DC2-8468-4227-B6BA-FA3B3857468E}">
      <dsp:nvSpPr>
        <dsp:cNvPr id="0" name=""/>
        <dsp:cNvSpPr/>
      </dsp:nvSpPr>
      <dsp:spPr>
        <a:xfrm>
          <a:off x="4332" y="0"/>
          <a:ext cx="4432958" cy="1602410"/>
        </a:xfrm>
        <a:prstGeom prst="roundRect">
          <a:avLst>
            <a:gd name="adj" fmla="val 10000"/>
          </a:avLst>
        </a:prstGeom>
        <a:solidFill>
          <a:schemeClr val="accent2">
            <a:shade val="50000"/>
            <a:hueOff val="0"/>
            <a:satOff val="0"/>
            <a:lumOff val="0"/>
            <a:alpha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i="0" kern="1200" baseline="0" dirty="0">
              <a:latin typeface="Algerian" panose="04020705040A02060702" pitchFamily="82" charset="0"/>
            </a:rPr>
            <a:t>Microservices </a:t>
          </a:r>
          <a:r>
            <a:rPr lang="en-IN" sz="3600" i="0" kern="1200" baseline="0" dirty="0">
              <a:latin typeface="Algerian" panose="04020705040A02060702" pitchFamily="82" charset="0"/>
            </a:rPr>
            <a:t>Architecture</a:t>
          </a:r>
          <a:endParaRPr lang="en-IN" sz="4000" i="0" kern="1200" baseline="0" dirty="0">
            <a:latin typeface="Algerian" panose="04020705040A02060702" pitchFamily="82" charset="0"/>
          </a:endParaRP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i="0" kern="1200" baseline="0" dirty="0">
              <a:latin typeface="Algerian" panose="04020705040A02060702" pitchFamily="82" charset="0"/>
            </a:rPr>
            <a:t>(what/why/how)</a:t>
          </a:r>
          <a:endParaRPr lang="en-IN" sz="2000" kern="1200" dirty="0">
            <a:latin typeface="Algerian" panose="04020705040A02060702" pitchFamily="82" charset="0"/>
          </a:endParaRPr>
        </a:p>
      </dsp:txBody>
      <dsp:txXfrm>
        <a:off x="51265" y="46933"/>
        <a:ext cx="4339092" cy="150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6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3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6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5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34" r:id="rId6"/>
    <p:sldLayoutId id="2147483830" r:id="rId7"/>
    <p:sldLayoutId id="2147483831" r:id="rId8"/>
    <p:sldLayoutId id="2147483832" r:id="rId9"/>
    <p:sldLayoutId id="2147483833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77953E0E-DEDF-4C28-929B-1865B2D89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1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82FC82-9C43-43F7-BE5A-9FC169986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111160"/>
              </p:ext>
            </p:extLst>
          </p:nvPr>
        </p:nvGraphicFramePr>
        <p:xfrm>
          <a:off x="397077" y="2905128"/>
          <a:ext cx="4441623" cy="160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013B9E-C8F7-47DA-84F6-36B2183640D9}"/>
              </a:ext>
            </a:extLst>
          </p:cNvPr>
          <p:cNvSpPr txBox="1"/>
          <p:nvPr/>
        </p:nvSpPr>
        <p:spPr>
          <a:xfrm flipH="1">
            <a:off x="7867679" y="6145840"/>
            <a:ext cx="432104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chemeClr val="bg1"/>
                </a:solidFill>
              </a:rPr>
              <a:t>#MicroserviceArchitectureByArvind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44254D-93B7-4173-8F25-24C89F51D896}"/>
              </a:ext>
            </a:extLst>
          </p:cNvPr>
          <p:cNvSpPr/>
          <p:nvPr/>
        </p:nvSpPr>
        <p:spPr>
          <a:xfrm>
            <a:off x="5232400" y="156845"/>
            <a:ext cx="6048375" cy="2505075"/>
          </a:xfrm>
          <a:prstGeom prst="roundRect">
            <a:avLst/>
          </a:prstGeom>
          <a:solidFill>
            <a:schemeClr val="dk1">
              <a:alpha val="78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Monolith </a:t>
            </a:r>
          </a:p>
          <a:p>
            <a:pPr algn="ctr"/>
            <a:r>
              <a:rPr lang="en-IN" sz="2800" dirty="0"/>
              <a:t>Vs</a:t>
            </a:r>
          </a:p>
          <a:p>
            <a:pPr algn="ctr"/>
            <a:r>
              <a:rPr lang="en-IN" sz="4800" dirty="0"/>
              <a:t> Microservices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33E0D-1AC7-4E16-8E5A-52A613D342C4}"/>
              </a:ext>
            </a:extLst>
          </p:cNvPr>
          <p:cNvSpPr txBox="1"/>
          <p:nvPr/>
        </p:nvSpPr>
        <p:spPr>
          <a:xfrm>
            <a:off x="5638800" y="26771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1BA74-16E9-4CDC-87DC-03533336699B}"/>
              </a:ext>
            </a:extLst>
          </p:cNvPr>
          <p:cNvSpPr txBox="1"/>
          <p:nvPr/>
        </p:nvSpPr>
        <p:spPr>
          <a:xfrm>
            <a:off x="-3050" y="0"/>
            <a:ext cx="748665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7343095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 Nova</vt:lpstr>
      <vt:lpstr>Arial Nova Light</vt:lpstr>
      <vt:lpstr>Calibri</vt:lpstr>
      <vt:lpstr>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Maurya</dc:creator>
  <cp:lastModifiedBy>Arvind Maurya</cp:lastModifiedBy>
  <cp:revision>9</cp:revision>
  <dcterms:created xsi:type="dcterms:W3CDTF">2020-07-07T09:09:57Z</dcterms:created>
  <dcterms:modified xsi:type="dcterms:W3CDTF">2020-07-07T10:28:31Z</dcterms:modified>
</cp:coreProperties>
</file>