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59" r:id="rId4"/>
    <p:sldId id="258" r:id="rId5"/>
    <p:sldId id="278" r:id="rId6"/>
    <p:sldId id="272" r:id="rId7"/>
    <p:sldId id="279" r:id="rId8"/>
    <p:sldId id="270" r:id="rId9"/>
    <p:sldId id="281" r:id="rId10"/>
    <p:sldId id="282" r:id="rId11"/>
    <p:sldId id="284" r:id="rId12"/>
    <p:sldId id="286" r:id="rId13"/>
    <p:sldId id="283" r:id="rId14"/>
    <p:sldId id="290" r:id="rId15"/>
    <p:sldId id="293" r:id="rId16"/>
    <p:sldId id="291" r:id="rId17"/>
    <p:sldId id="294" r:id="rId18"/>
    <p:sldId id="295" r:id="rId19"/>
    <p:sldId id="296" r:id="rId20"/>
    <p:sldId id="297" r:id="rId21"/>
    <p:sldId id="287" r:id="rId22"/>
    <p:sldId id="300" r:id="rId23"/>
    <p:sldId id="299" r:id="rId24"/>
    <p:sldId id="301" r:id="rId25"/>
    <p:sldId id="302" r:id="rId26"/>
    <p:sldId id="303" r:id="rId27"/>
    <p:sldId id="30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C99C3D-21D3-4437-89F3-DCCE2E957C34}" type="doc">
      <dgm:prSet loTypeId="urn:microsoft.com/office/officeart/2005/8/layout/venn2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591521FD-A37C-4879-9AC2-618E0A894078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3200" dirty="0"/>
            <a:t>Function</a:t>
          </a:r>
          <a:r>
            <a:rPr lang="en-US" sz="2200" dirty="0"/>
            <a:t> </a:t>
          </a:r>
          <a:endParaRPr lang="en-IN" sz="2200" dirty="0"/>
        </a:p>
      </dgm:t>
    </dgm:pt>
    <dgm:pt modelId="{EAB865B6-5342-4CAE-A05B-28C97E6DFCAE}" type="parTrans" cxnId="{2804D84C-60E9-42ED-B101-EE6F1FD018F6}">
      <dgm:prSet/>
      <dgm:spPr/>
      <dgm:t>
        <a:bodyPr/>
        <a:lstStyle/>
        <a:p>
          <a:endParaRPr lang="en-IN"/>
        </a:p>
      </dgm:t>
    </dgm:pt>
    <dgm:pt modelId="{935CD6A2-4A63-4BC8-A4EE-8E0AE4AFACAA}" type="sibTrans" cxnId="{2804D84C-60E9-42ED-B101-EE6F1FD018F6}">
      <dgm:prSet/>
      <dgm:spPr/>
      <dgm:t>
        <a:bodyPr/>
        <a:lstStyle/>
        <a:p>
          <a:endParaRPr lang="en-IN"/>
        </a:p>
      </dgm:t>
    </dgm:pt>
    <dgm:pt modelId="{E9F8DF58-D7E7-451F-8614-101F16442B70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2200" dirty="0"/>
            <a:t>this object</a:t>
          </a:r>
          <a:endParaRPr lang="en-IN" sz="2200" dirty="0"/>
        </a:p>
      </dgm:t>
    </dgm:pt>
    <dgm:pt modelId="{12451003-FA8E-43A6-BE8F-4C00DCAB1265}" type="parTrans" cxnId="{2B07C209-58E8-4151-A5FD-81B1E62CED94}">
      <dgm:prSet/>
      <dgm:spPr/>
      <dgm:t>
        <a:bodyPr/>
        <a:lstStyle/>
        <a:p>
          <a:endParaRPr lang="en-IN"/>
        </a:p>
      </dgm:t>
    </dgm:pt>
    <dgm:pt modelId="{B5A5A573-3768-4A5D-BC4C-EF5D9377CED8}" type="sibTrans" cxnId="{2B07C209-58E8-4151-A5FD-81B1E62CED94}">
      <dgm:prSet/>
      <dgm:spPr/>
      <dgm:t>
        <a:bodyPr/>
        <a:lstStyle/>
        <a:p>
          <a:endParaRPr lang="en-IN"/>
        </a:p>
      </dgm:t>
    </dgm:pt>
    <dgm:pt modelId="{D3FD5AD1-F522-4F39-A71F-B00AD1F4EC3C}" type="pres">
      <dgm:prSet presAssocID="{AEC99C3D-21D3-4437-89F3-DCCE2E957C34}" presName="Name0" presStyleCnt="0">
        <dgm:presLayoutVars>
          <dgm:chMax val="7"/>
          <dgm:resizeHandles val="exact"/>
        </dgm:presLayoutVars>
      </dgm:prSet>
      <dgm:spPr/>
    </dgm:pt>
    <dgm:pt modelId="{016CEF6A-699F-487C-A38C-BF4DD8D33221}" type="pres">
      <dgm:prSet presAssocID="{AEC99C3D-21D3-4437-89F3-DCCE2E957C34}" presName="comp1" presStyleCnt="0"/>
      <dgm:spPr/>
    </dgm:pt>
    <dgm:pt modelId="{D1DD527D-A7FD-4FE4-BCF5-5456AD635773}" type="pres">
      <dgm:prSet presAssocID="{AEC99C3D-21D3-4437-89F3-DCCE2E957C34}" presName="circle1" presStyleLbl="node1" presStyleIdx="0" presStyleCnt="2"/>
      <dgm:spPr/>
    </dgm:pt>
    <dgm:pt modelId="{BB57EB82-14EE-461F-8136-984981EA2DA6}" type="pres">
      <dgm:prSet presAssocID="{AEC99C3D-21D3-4437-89F3-DCCE2E957C34}" presName="c1text" presStyleLbl="node1" presStyleIdx="0" presStyleCnt="2">
        <dgm:presLayoutVars>
          <dgm:bulletEnabled val="1"/>
        </dgm:presLayoutVars>
      </dgm:prSet>
      <dgm:spPr/>
    </dgm:pt>
    <dgm:pt modelId="{A3054E05-E6D7-4CF5-B862-92745A6B6FF9}" type="pres">
      <dgm:prSet presAssocID="{AEC99C3D-21D3-4437-89F3-DCCE2E957C34}" presName="comp2" presStyleCnt="0"/>
      <dgm:spPr/>
    </dgm:pt>
    <dgm:pt modelId="{C58DFCA5-1DF1-4F89-985B-37983D1F4A57}" type="pres">
      <dgm:prSet presAssocID="{AEC99C3D-21D3-4437-89F3-DCCE2E957C34}" presName="circle2" presStyleLbl="node1" presStyleIdx="1" presStyleCnt="2" custScaleX="81342" custScaleY="71079" custLinFactNeighborX="-847" custLinFactNeighborY="-6252"/>
      <dgm:spPr/>
    </dgm:pt>
    <dgm:pt modelId="{E9420975-0E47-4930-A57F-2AC1DED293CB}" type="pres">
      <dgm:prSet presAssocID="{AEC99C3D-21D3-4437-89F3-DCCE2E957C34}" presName="c2text" presStyleLbl="node1" presStyleIdx="1" presStyleCnt="2">
        <dgm:presLayoutVars>
          <dgm:bulletEnabled val="1"/>
        </dgm:presLayoutVars>
      </dgm:prSet>
      <dgm:spPr/>
    </dgm:pt>
  </dgm:ptLst>
  <dgm:cxnLst>
    <dgm:cxn modelId="{2B07C209-58E8-4151-A5FD-81B1E62CED94}" srcId="{AEC99C3D-21D3-4437-89F3-DCCE2E957C34}" destId="{E9F8DF58-D7E7-451F-8614-101F16442B70}" srcOrd="1" destOrd="0" parTransId="{12451003-FA8E-43A6-BE8F-4C00DCAB1265}" sibTransId="{B5A5A573-3768-4A5D-BC4C-EF5D9377CED8}"/>
    <dgm:cxn modelId="{5B5E5637-BD99-4716-A647-0A4B3DD84032}" type="presOf" srcId="{591521FD-A37C-4879-9AC2-618E0A894078}" destId="{BB57EB82-14EE-461F-8136-984981EA2DA6}" srcOrd="1" destOrd="0" presId="urn:microsoft.com/office/officeart/2005/8/layout/venn2"/>
    <dgm:cxn modelId="{2804D84C-60E9-42ED-B101-EE6F1FD018F6}" srcId="{AEC99C3D-21D3-4437-89F3-DCCE2E957C34}" destId="{591521FD-A37C-4879-9AC2-618E0A894078}" srcOrd="0" destOrd="0" parTransId="{EAB865B6-5342-4CAE-A05B-28C97E6DFCAE}" sibTransId="{935CD6A2-4A63-4BC8-A4EE-8E0AE4AFACAA}"/>
    <dgm:cxn modelId="{56B4DA84-DC70-48A4-B729-60E96BEB59B0}" type="presOf" srcId="{E9F8DF58-D7E7-451F-8614-101F16442B70}" destId="{C58DFCA5-1DF1-4F89-985B-37983D1F4A57}" srcOrd="0" destOrd="0" presId="urn:microsoft.com/office/officeart/2005/8/layout/venn2"/>
    <dgm:cxn modelId="{D52D6EB0-849E-4306-BF82-B1ABF972E3D2}" type="presOf" srcId="{AEC99C3D-21D3-4437-89F3-DCCE2E957C34}" destId="{D3FD5AD1-F522-4F39-A71F-B00AD1F4EC3C}" srcOrd="0" destOrd="0" presId="urn:microsoft.com/office/officeart/2005/8/layout/venn2"/>
    <dgm:cxn modelId="{10CC93C4-AC5E-460B-8D3B-6047915B5535}" type="presOf" srcId="{591521FD-A37C-4879-9AC2-618E0A894078}" destId="{D1DD527D-A7FD-4FE4-BCF5-5456AD635773}" srcOrd="0" destOrd="0" presId="urn:microsoft.com/office/officeart/2005/8/layout/venn2"/>
    <dgm:cxn modelId="{18BD4EEE-C163-459B-BBA4-308358D6ADC9}" type="presOf" srcId="{E9F8DF58-D7E7-451F-8614-101F16442B70}" destId="{E9420975-0E47-4930-A57F-2AC1DED293CB}" srcOrd="1" destOrd="0" presId="urn:microsoft.com/office/officeart/2005/8/layout/venn2"/>
    <dgm:cxn modelId="{CD3E5C3E-21AA-4B0A-9D8A-D21E68266CD7}" type="presParOf" srcId="{D3FD5AD1-F522-4F39-A71F-B00AD1F4EC3C}" destId="{016CEF6A-699F-487C-A38C-BF4DD8D33221}" srcOrd="0" destOrd="0" presId="urn:microsoft.com/office/officeart/2005/8/layout/venn2"/>
    <dgm:cxn modelId="{E241BA28-07AE-419F-9D7A-6670989FC4EB}" type="presParOf" srcId="{016CEF6A-699F-487C-A38C-BF4DD8D33221}" destId="{D1DD527D-A7FD-4FE4-BCF5-5456AD635773}" srcOrd="0" destOrd="0" presId="urn:microsoft.com/office/officeart/2005/8/layout/venn2"/>
    <dgm:cxn modelId="{2DC5FD64-EFA2-43B3-82B0-C813E8D9175A}" type="presParOf" srcId="{016CEF6A-699F-487C-A38C-BF4DD8D33221}" destId="{BB57EB82-14EE-461F-8136-984981EA2DA6}" srcOrd="1" destOrd="0" presId="urn:microsoft.com/office/officeart/2005/8/layout/venn2"/>
    <dgm:cxn modelId="{545C40E0-563B-4756-A489-B176DDFB8548}" type="presParOf" srcId="{D3FD5AD1-F522-4F39-A71F-B00AD1F4EC3C}" destId="{A3054E05-E6D7-4CF5-B862-92745A6B6FF9}" srcOrd="1" destOrd="0" presId="urn:microsoft.com/office/officeart/2005/8/layout/venn2"/>
    <dgm:cxn modelId="{A051F3DD-44CC-4160-9A52-1F857A05F309}" type="presParOf" srcId="{A3054E05-E6D7-4CF5-B862-92745A6B6FF9}" destId="{C58DFCA5-1DF1-4F89-985B-37983D1F4A57}" srcOrd="0" destOrd="0" presId="urn:microsoft.com/office/officeart/2005/8/layout/venn2"/>
    <dgm:cxn modelId="{E94D3893-3FF6-477D-BC91-98F24FCF6936}" type="presParOf" srcId="{A3054E05-E6D7-4CF5-B862-92745A6B6FF9}" destId="{E9420975-0E47-4930-A57F-2AC1DED293CB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78A2F4-08E9-4658-88B0-D4979C83B80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5A8225C-771E-41EA-B73B-2BD23818789E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‘this’</a:t>
          </a:r>
          <a:endParaRPr lang="en-IN" dirty="0"/>
        </a:p>
      </dgm:t>
    </dgm:pt>
    <dgm:pt modelId="{A728C71F-A198-4E5A-A530-0C6E5AA470B8}" type="parTrans" cxnId="{79CCA8D5-B4D7-499E-BCB3-2F99FACEA6CD}">
      <dgm:prSet/>
      <dgm:spPr/>
      <dgm:t>
        <a:bodyPr/>
        <a:lstStyle/>
        <a:p>
          <a:endParaRPr lang="en-IN"/>
        </a:p>
      </dgm:t>
    </dgm:pt>
    <dgm:pt modelId="{B0510EAA-2056-4614-92E3-859C90215660}" type="sibTrans" cxnId="{79CCA8D5-B4D7-499E-BCB3-2F99FACEA6CD}">
      <dgm:prSet/>
      <dgm:spPr/>
      <dgm:t>
        <a:bodyPr/>
        <a:lstStyle/>
        <a:p>
          <a:endParaRPr lang="en-IN"/>
        </a:p>
      </dgm:t>
    </dgm:pt>
    <dgm:pt modelId="{1CDE4229-C5B0-40FB-A19E-D05620968A37}">
      <dgm:prSet phldrT="[Text]" custT="1"/>
      <dgm:spPr>
        <a:solidFill>
          <a:srgbClr val="00B050"/>
        </a:solidFill>
      </dgm:spPr>
      <dgm:t>
        <a:bodyPr/>
        <a:lstStyle/>
        <a:p>
          <a:pPr algn="l"/>
          <a:r>
            <a:rPr lang="en-US" sz="2800" dirty="0"/>
            <a:t>Depends on how the function is called </a:t>
          </a:r>
          <a:endParaRPr lang="en-IN" sz="2800" dirty="0"/>
        </a:p>
      </dgm:t>
    </dgm:pt>
    <dgm:pt modelId="{41EF26EF-5882-4234-A0DB-31E477558D98}" type="parTrans" cxnId="{5F655D88-AD4A-4942-AC12-C9FC16D73211}">
      <dgm:prSet/>
      <dgm:spPr>
        <a:ln>
          <a:solidFill>
            <a:srgbClr val="00B050"/>
          </a:solidFill>
        </a:ln>
      </dgm:spPr>
      <dgm:t>
        <a:bodyPr/>
        <a:lstStyle/>
        <a:p>
          <a:endParaRPr lang="en-IN"/>
        </a:p>
      </dgm:t>
    </dgm:pt>
    <dgm:pt modelId="{AA1B80C6-ED5C-440A-BD99-9A1B1AE08838}" type="sibTrans" cxnId="{5F655D88-AD4A-4942-AC12-C9FC16D73211}">
      <dgm:prSet/>
      <dgm:spPr/>
      <dgm:t>
        <a:bodyPr/>
        <a:lstStyle/>
        <a:p>
          <a:endParaRPr lang="en-IN"/>
        </a:p>
      </dgm:t>
    </dgm:pt>
    <dgm:pt modelId="{582171F1-0C72-4329-BCFB-5DBE2F1A133B}">
      <dgm:prSet phldrT="[Text]" custT="1"/>
      <dgm:spPr>
        <a:solidFill>
          <a:schemeClr val="accent3"/>
        </a:solidFill>
      </dgm:spPr>
      <dgm:t>
        <a:bodyPr/>
        <a:lstStyle/>
        <a:p>
          <a:pPr algn="l"/>
          <a:r>
            <a:rPr lang="en-US" sz="2800" dirty="0"/>
            <a:t>Does not depend on how the function is created *</a:t>
          </a:r>
          <a:endParaRPr lang="en-IN" sz="2800" dirty="0"/>
        </a:p>
      </dgm:t>
    </dgm:pt>
    <dgm:pt modelId="{4143EC41-B82C-4D45-A57F-F09683B3BA40}" type="parTrans" cxnId="{A2E6B03D-C3F8-409E-A486-417115682613}">
      <dgm:prSet/>
      <dgm:spPr>
        <a:ln>
          <a:solidFill>
            <a:srgbClr val="00B050"/>
          </a:solidFill>
        </a:ln>
      </dgm:spPr>
      <dgm:t>
        <a:bodyPr/>
        <a:lstStyle/>
        <a:p>
          <a:endParaRPr lang="en-IN"/>
        </a:p>
      </dgm:t>
    </dgm:pt>
    <dgm:pt modelId="{F1143A16-3177-436B-812B-6BC6A452F7B3}" type="sibTrans" cxnId="{A2E6B03D-C3F8-409E-A486-417115682613}">
      <dgm:prSet/>
      <dgm:spPr/>
      <dgm:t>
        <a:bodyPr/>
        <a:lstStyle/>
        <a:p>
          <a:endParaRPr lang="en-IN"/>
        </a:p>
      </dgm:t>
    </dgm:pt>
    <dgm:pt modelId="{778E423C-7304-42F4-B2C6-C07650285E28}" type="pres">
      <dgm:prSet presAssocID="{7D78A2F4-08E9-4658-88B0-D4979C83B80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FEB8B8C-5442-4F56-B8AD-9C2AC459B997}" type="pres">
      <dgm:prSet presAssocID="{05A8225C-771E-41EA-B73B-2BD23818789E}" presName="root1" presStyleCnt="0"/>
      <dgm:spPr/>
    </dgm:pt>
    <dgm:pt modelId="{1486C910-6C42-4FF9-AF34-16A3FD92F68D}" type="pres">
      <dgm:prSet presAssocID="{05A8225C-771E-41EA-B73B-2BD23818789E}" presName="LevelOneTextNode" presStyleLbl="node0" presStyleIdx="0" presStyleCnt="1">
        <dgm:presLayoutVars>
          <dgm:chPref val="3"/>
        </dgm:presLayoutVars>
      </dgm:prSet>
      <dgm:spPr/>
    </dgm:pt>
    <dgm:pt modelId="{3D1481D9-8D1F-4420-8C64-C031AA4B9304}" type="pres">
      <dgm:prSet presAssocID="{05A8225C-771E-41EA-B73B-2BD23818789E}" presName="level2hierChild" presStyleCnt="0"/>
      <dgm:spPr/>
    </dgm:pt>
    <dgm:pt modelId="{B06C7BAD-332C-41B6-AE93-FE412B0C1A29}" type="pres">
      <dgm:prSet presAssocID="{41EF26EF-5882-4234-A0DB-31E477558D98}" presName="conn2-1" presStyleLbl="parChTrans1D2" presStyleIdx="0" presStyleCnt="2"/>
      <dgm:spPr/>
    </dgm:pt>
    <dgm:pt modelId="{63F9CB10-B258-4748-B854-7D1717602DF8}" type="pres">
      <dgm:prSet presAssocID="{41EF26EF-5882-4234-A0DB-31E477558D98}" presName="connTx" presStyleLbl="parChTrans1D2" presStyleIdx="0" presStyleCnt="2"/>
      <dgm:spPr/>
    </dgm:pt>
    <dgm:pt modelId="{CB294291-4160-403C-8963-05D418CC9A67}" type="pres">
      <dgm:prSet presAssocID="{1CDE4229-C5B0-40FB-A19E-D05620968A37}" presName="root2" presStyleCnt="0"/>
      <dgm:spPr/>
    </dgm:pt>
    <dgm:pt modelId="{67354551-3727-4511-912F-6570975D8092}" type="pres">
      <dgm:prSet presAssocID="{1CDE4229-C5B0-40FB-A19E-D05620968A37}" presName="LevelTwoTextNode" presStyleLbl="node2" presStyleIdx="0" presStyleCnt="2" custScaleX="124883">
        <dgm:presLayoutVars>
          <dgm:chPref val="3"/>
        </dgm:presLayoutVars>
      </dgm:prSet>
      <dgm:spPr/>
    </dgm:pt>
    <dgm:pt modelId="{E9D3E581-F949-451B-9A38-50100368BD34}" type="pres">
      <dgm:prSet presAssocID="{1CDE4229-C5B0-40FB-A19E-D05620968A37}" presName="level3hierChild" presStyleCnt="0"/>
      <dgm:spPr/>
    </dgm:pt>
    <dgm:pt modelId="{3F2736C7-4669-485E-BA94-DA9D611AB46C}" type="pres">
      <dgm:prSet presAssocID="{4143EC41-B82C-4D45-A57F-F09683B3BA40}" presName="conn2-1" presStyleLbl="parChTrans1D2" presStyleIdx="1" presStyleCnt="2"/>
      <dgm:spPr/>
    </dgm:pt>
    <dgm:pt modelId="{7C31271D-C85F-4203-9F2D-EE5712D53A2C}" type="pres">
      <dgm:prSet presAssocID="{4143EC41-B82C-4D45-A57F-F09683B3BA40}" presName="connTx" presStyleLbl="parChTrans1D2" presStyleIdx="1" presStyleCnt="2"/>
      <dgm:spPr/>
    </dgm:pt>
    <dgm:pt modelId="{9AB0E5D1-0FA5-420B-8C84-217D90F0B27E}" type="pres">
      <dgm:prSet presAssocID="{582171F1-0C72-4329-BCFB-5DBE2F1A133B}" presName="root2" presStyleCnt="0"/>
      <dgm:spPr/>
    </dgm:pt>
    <dgm:pt modelId="{5B5BC63C-7ABA-411E-A0D8-90326D0374A0}" type="pres">
      <dgm:prSet presAssocID="{582171F1-0C72-4329-BCFB-5DBE2F1A133B}" presName="LevelTwoTextNode" presStyleLbl="node2" presStyleIdx="1" presStyleCnt="2" custScaleX="126632">
        <dgm:presLayoutVars>
          <dgm:chPref val="3"/>
        </dgm:presLayoutVars>
      </dgm:prSet>
      <dgm:spPr/>
    </dgm:pt>
    <dgm:pt modelId="{27980F35-2F0B-4D49-9EDB-6BB080BCEC36}" type="pres">
      <dgm:prSet presAssocID="{582171F1-0C72-4329-BCFB-5DBE2F1A133B}" presName="level3hierChild" presStyleCnt="0"/>
      <dgm:spPr/>
    </dgm:pt>
  </dgm:ptLst>
  <dgm:cxnLst>
    <dgm:cxn modelId="{77A5972B-73BE-469E-BC5B-B05F75911CD1}" type="presOf" srcId="{41EF26EF-5882-4234-A0DB-31E477558D98}" destId="{63F9CB10-B258-4748-B854-7D1717602DF8}" srcOrd="1" destOrd="0" presId="urn:microsoft.com/office/officeart/2005/8/layout/hierarchy2"/>
    <dgm:cxn modelId="{A2E6B03D-C3F8-409E-A486-417115682613}" srcId="{05A8225C-771E-41EA-B73B-2BD23818789E}" destId="{582171F1-0C72-4329-BCFB-5DBE2F1A133B}" srcOrd="1" destOrd="0" parTransId="{4143EC41-B82C-4D45-A57F-F09683B3BA40}" sibTransId="{F1143A16-3177-436B-812B-6BC6A452F7B3}"/>
    <dgm:cxn modelId="{3B85B35F-9FF1-4C7D-8D40-84EFCA424A14}" type="presOf" srcId="{05A8225C-771E-41EA-B73B-2BD23818789E}" destId="{1486C910-6C42-4FF9-AF34-16A3FD92F68D}" srcOrd="0" destOrd="0" presId="urn:microsoft.com/office/officeart/2005/8/layout/hierarchy2"/>
    <dgm:cxn modelId="{BC9B7052-86E4-4D69-8698-16AF7B56BA5E}" type="presOf" srcId="{4143EC41-B82C-4D45-A57F-F09683B3BA40}" destId="{7C31271D-C85F-4203-9F2D-EE5712D53A2C}" srcOrd="1" destOrd="0" presId="urn:microsoft.com/office/officeart/2005/8/layout/hierarchy2"/>
    <dgm:cxn modelId="{5F655D88-AD4A-4942-AC12-C9FC16D73211}" srcId="{05A8225C-771E-41EA-B73B-2BD23818789E}" destId="{1CDE4229-C5B0-40FB-A19E-D05620968A37}" srcOrd="0" destOrd="0" parTransId="{41EF26EF-5882-4234-A0DB-31E477558D98}" sibTransId="{AA1B80C6-ED5C-440A-BD99-9A1B1AE08838}"/>
    <dgm:cxn modelId="{29450096-9F24-44D6-89BF-DEC17DDCEDFC}" type="presOf" srcId="{1CDE4229-C5B0-40FB-A19E-D05620968A37}" destId="{67354551-3727-4511-912F-6570975D8092}" srcOrd="0" destOrd="0" presId="urn:microsoft.com/office/officeart/2005/8/layout/hierarchy2"/>
    <dgm:cxn modelId="{1F3AB1CD-75A4-42CD-9C4A-CBD02BA1B8D1}" type="presOf" srcId="{41EF26EF-5882-4234-A0DB-31E477558D98}" destId="{B06C7BAD-332C-41B6-AE93-FE412B0C1A29}" srcOrd="0" destOrd="0" presId="urn:microsoft.com/office/officeart/2005/8/layout/hierarchy2"/>
    <dgm:cxn modelId="{79CCA8D5-B4D7-499E-BCB3-2F99FACEA6CD}" srcId="{7D78A2F4-08E9-4658-88B0-D4979C83B80A}" destId="{05A8225C-771E-41EA-B73B-2BD23818789E}" srcOrd="0" destOrd="0" parTransId="{A728C71F-A198-4E5A-A530-0C6E5AA470B8}" sibTransId="{B0510EAA-2056-4614-92E3-859C90215660}"/>
    <dgm:cxn modelId="{0931EAD9-988A-41F8-B956-7BEE6B90A4A7}" type="presOf" srcId="{7D78A2F4-08E9-4658-88B0-D4979C83B80A}" destId="{778E423C-7304-42F4-B2C6-C07650285E28}" srcOrd="0" destOrd="0" presId="urn:microsoft.com/office/officeart/2005/8/layout/hierarchy2"/>
    <dgm:cxn modelId="{7CAD9BE4-181C-4F01-9F51-F80384BFA8FD}" type="presOf" srcId="{4143EC41-B82C-4D45-A57F-F09683B3BA40}" destId="{3F2736C7-4669-485E-BA94-DA9D611AB46C}" srcOrd="0" destOrd="0" presId="urn:microsoft.com/office/officeart/2005/8/layout/hierarchy2"/>
    <dgm:cxn modelId="{C3E99EEA-8DDB-41A2-A97E-DCC2B11B3C7B}" type="presOf" srcId="{582171F1-0C72-4329-BCFB-5DBE2F1A133B}" destId="{5B5BC63C-7ABA-411E-A0D8-90326D0374A0}" srcOrd="0" destOrd="0" presId="urn:microsoft.com/office/officeart/2005/8/layout/hierarchy2"/>
    <dgm:cxn modelId="{875035B5-4FE9-4B2D-9532-C86FC4A27BD2}" type="presParOf" srcId="{778E423C-7304-42F4-B2C6-C07650285E28}" destId="{9FEB8B8C-5442-4F56-B8AD-9C2AC459B997}" srcOrd="0" destOrd="0" presId="urn:microsoft.com/office/officeart/2005/8/layout/hierarchy2"/>
    <dgm:cxn modelId="{93B21E99-2697-433D-A987-81469C97BCC2}" type="presParOf" srcId="{9FEB8B8C-5442-4F56-B8AD-9C2AC459B997}" destId="{1486C910-6C42-4FF9-AF34-16A3FD92F68D}" srcOrd="0" destOrd="0" presId="urn:microsoft.com/office/officeart/2005/8/layout/hierarchy2"/>
    <dgm:cxn modelId="{951003FE-D27D-4B61-B389-8014529613F6}" type="presParOf" srcId="{9FEB8B8C-5442-4F56-B8AD-9C2AC459B997}" destId="{3D1481D9-8D1F-4420-8C64-C031AA4B9304}" srcOrd="1" destOrd="0" presId="urn:microsoft.com/office/officeart/2005/8/layout/hierarchy2"/>
    <dgm:cxn modelId="{99266814-7CB8-4032-8CB1-C86395C4F19B}" type="presParOf" srcId="{3D1481D9-8D1F-4420-8C64-C031AA4B9304}" destId="{B06C7BAD-332C-41B6-AE93-FE412B0C1A29}" srcOrd="0" destOrd="0" presId="urn:microsoft.com/office/officeart/2005/8/layout/hierarchy2"/>
    <dgm:cxn modelId="{0E516FAE-D052-4E3B-9EEA-C9F4D8003F05}" type="presParOf" srcId="{B06C7BAD-332C-41B6-AE93-FE412B0C1A29}" destId="{63F9CB10-B258-4748-B854-7D1717602DF8}" srcOrd="0" destOrd="0" presId="urn:microsoft.com/office/officeart/2005/8/layout/hierarchy2"/>
    <dgm:cxn modelId="{99191F42-9242-4B51-8298-2C38DD073F60}" type="presParOf" srcId="{3D1481D9-8D1F-4420-8C64-C031AA4B9304}" destId="{CB294291-4160-403C-8963-05D418CC9A67}" srcOrd="1" destOrd="0" presId="urn:microsoft.com/office/officeart/2005/8/layout/hierarchy2"/>
    <dgm:cxn modelId="{D3D617ED-CB1F-422C-8D04-9560EA2694C8}" type="presParOf" srcId="{CB294291-4160-403C-8963-05D418CC9A67}" destId="{67354551-3727-4511-912F-6570975D8092}" srcOrd="0" destOrd="0" presId="urn:microsoft.com/office/officeart/2005/8/layout/hierarchy2"/>
    <dgm:cxn modelId="{5DBA2F09-DC81-45F7-B355-E0556B904BB0}" type="presParOf" srcId="{CB294291-4160-403C-8963-05D418CC9A67}" destId="{E9D3E581-F949-451B-9A38-50100368BD34}" srcOrd="1" destOrd="0" presId="urn:microsoft.com/office/officeart/2005/8/layout/hierarchy2"/>
    <dgm:cxn modelId="{6379978D-BFEF-4624-B5A1-4749F944D204}" type="presParOf" srcId="{3D1481D9-8D1F-4420-8C64-C031AA4B9304}" destId="{3F2736C7-4669-485E-BA94-DA9D611AB46C}" srcOrd="2" destOrd="0" presId="urn:microsoft.com/office/officeart/2005/8/layout/hierarchy2"/>
    <dgm:cxn modelId="{6E627689-25B1-46C6-8A01-CBAC42DDEFE6}" type="presParOf" srcId="{3F2736C7-4669-485E-BA94-DA9D611AB46C}" destId="{7C31271D-C85F-4203-9F2D-EE5712D53A2C}" srcOrd="0" destOrd="0" presId="urn:microsoft.com/office/officeart/2005/8/layout/hierarchy2"/>
    <dgm:cxn modelId="{66058A7B-9237-4E0E-86EA-862B1647830C}" type="presParOf" srcId="{3D1481D9-8D1F-4420-8C64-C031AA4B9304}" destId="{9AB0E5D1-0FA5-420B-8C84-217D90F0B27E}" srcOrd="3" destOrd="0" presId="urn:microsoft.com/office/officeart/2005/8/layout/hierarchy2"/>
    <dgm:cxn modelId="{AD63D627-40F1-48D4-ABA4-A71725B614E0}" type="presParOf" srcId="{9AB0E5D1-0FA5-420B-8C84-217D90F0B27E}" destId="{5B5BC63C-7ABA-411E-A0D8-90326D0374A0}" srcOrd="0" destOrd="0" presId="urn:microsoft.com/office/officeart/2005/8/layout/hierarchy2"/>
    <dgm:cxn modelId="{7EAA2340-F1E3-4977-8ADB-A933397477EA}" type="presParOf" srcId="{9AB0E5D1-0FA5-420B-8C84-217D90F0B27E}" destId="{27980F35-2F0B-4D49-9EDB-6BB080BCEC3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B0AA91-9131-4ECA-B632-5CE90F587D02}" type="doc">
      <dgm:prSet loTypeId="urn:microsoft.com/office/officeart/2005/8/layout/equation1" loCatId="relationship" qsTypeId="urn:microsoft.com/office/officeart/2005/8/quickstyle/simple1" qsCatId="simple" csTypeId="urn:microsoft.com/office/officeart/2005/8/colors/colorful5" csCatId="colorful" phldr="1"/>
      <dgm:spPr/>
    </dgm:pt>
    <dgm:pt modelId="{12B8CDE3-180E-4EFB-B1C7-A12F74F594B7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Calling a function </a:t>
          </a:r>
          <a:endParaRPr lang="en-IN" dirty="0"/>
        </a:p>
      </dgm:t>
    </dgm:pt>
    <dgm:pt modelId="{B6EF5A31-0763-48E3-B70B-B1513293050F}" type="parTrans" cxnId="{859CCD74-DF4C-4D02-A7CD-5D15E84FB836}">
      <dgm:prSet/>
      <dgm:spPr/>
      <dgm:t>
        <a:bodyPr/>
        <a:lstStyle/>
        <a:p>
          <a:endParaRPr lang="en-IN"/>
        </a:p>
      </dgm:t>
    </dgm:pt>
    <dgm:pt modelId="{26AE3F76-F949-4451-A82C-EEE0A3E33F73}" type="sibTrans" cxnId="{859CCD74-DF4C-4D02-A7CD-5D15E84FB836}">
      <dgm:prSet/>
      <dgm:spPr/>
      <dgm:t>
        <a:bodyPr/>
        <a:lstStyle/>
        <a:p>
          <a:endParaRPr lang="en-IN"/>
        </a:p>
      </dgm:t>
    </dgm:pt>
    <dgm:pt modelId="{2BB77805-2148-4A05-9E79-E38EA31C5767}">
      <dgm:prSet phldrT="[Text]"/>
      <dgm:spPr/>
      <dgm:t>
        <a:bodyPr/>
        <a:lstStyle/>
        <a:p>
          <a:r>
            <a:rPr lang="en-US" dirty="0"/>
            <a:t>Invocation Patterns </a:t>
          </a:r>
          <a:endParaRPr lang="en-IN" dirty="0"/>
        </a:p>
      </dgm:t>
    </dgm:pt>
    <dgm:pt modelId="{C2F0525F-10A8-4B76-AC77-13D168BD3A8C}" type="parTrans" cxnId="{F110A563-BF1B-4A0D-BE2A-5913AD654FFC}">
      <dgm:prSet/>
      <dgm:spPr/>
      <dgm:t>
        <a:bodyPr/>
        <a:lstStyle/>
        <a:p>
          <a:endParaRPr lang="en-IN"/>
        </a:p>
      </dgm:t>
    </dgm:pt>
    <dgm:pt modelId="{45FE9042-27B6-4BCC-895A-76984CFF67BD}" type="sibTrans" cxnId="{F110A563-BF1B-4A0D-BE2A-5913AD654FFC}">
      <dgm:prSet/>
      <dgm:spPr/>
      <dgm:t>
        <a:bodyPr/>
        <a:lstStyle/>
        <a:p>
          <a:endParaRPr lang="en-IN"/>
        </a:p>
      </dgm:t>
    </dgm:pt>
    <dgm:pt modelId="{13CB6BE0-7BCB-40EE-BA99-DD532250B7C4}" type="pres">
      <dgm:prSet presAssocID="{7FB0AA91-9131-4ECA-B632-5CE90F587D02}" presName="linearFlow" presStyleCnt="0">
        <dgm:presLayoutVars>
          <dgm:dir/>
          <dgm:resizeHandles val="exact"/>
        </dgm:presLayoutVars>
      </dgm:prSet>
      <dgm:spPr/>
    </dgm:pt>
    <dgm:pt modelId="{0F2BCD38-647D-495F-AE68-12E4868A3A3F}" type="pres">
      <dgm:prSet presAssocID="{12B8CDE3-180E-4EFB-B1C7-A12F74F594B7}" presName="node" presStyleLbl="node1" presStyleIdx="0" presStyleCnt="2">
        <dgm:presLayoutVars>
          <dgm:bulletEnabled val="1"/>
        </dgm:presLayoutVars>
      </dgm:prSet>
      <dgm:spPr/>
    </dgm:pt>
    <dgm:pt modelId="{36A4449B-4C93-46C5-9841-C4D1FC22A0C0}" type="pres">
      <dgm:prSet presAssocID="{26AE3F76-F949-4451-A82C-EEE0A3E33F73}" presName="spacerL" presStyleCnt="0"/>
      <dgm:spPr/>
    </dgm:pt>
    <dgm:pt modelId="{BD7E82E8-D13C-47FC-9B44-714B7DC6CC49}" type="pres">
      <dgm:prSet presAssocID="{26AE3F76-F949-4451-A82C-EEE0A3E33F73}" presName="sibTrans" presStyleLbl="sibTrans2D1" presStyleIdx="0" presStyleCnt="1"/>
      <dgm:spPr/>
    </dgm:pt>
    <dgm:pt modelId="{B247C40B-2709-4CBD-B11C-DB172ECA85D0}" type="pres">
      <dgm:prSet presAssocID="{26AE3F76-F949-4451-A82C-EEE0A3E33F73}" presName="spacerR" presStyleCnt="0"/>
      <dgm:spPr/>
    </dgm:pt>
    <dgm:pt modelId="{3A5F85B4-7AA7-4FE5-9CF5-544E440D02F0}" type="pres">
      <dgm:prSet presAssocID="{2BB77805-2148-4A05-9E79-E38EA31C5767}" presName="node" presStyleLbl="node1" presStyleIdx="1" presStyleCnt="2">
        <dgm:presLayoutVars>
          <dgm:bulletEnabled val="1"/>
        </dgm:presLayoutVars>
      </dgm:prSet>
      <dgm:spPr/>
    </dgm:pt>
  </dgm:ptLst>
  <dgm:cxnLst>
    <dgm:cxn modelId="{316A1117-1CC4-4502-B482-816BE36E59BB}" type="presOf" srcId="{7FB0AA91-9131-4ECA-B632-5CE90F587D02}" destId="{13CB6BE0-7BCB-40EE-BA99-DD532250B7C4}" srcOrd="0" destOrd="0" presId="urn:microsoft.com/office/officeart/2005/8/layout/equation1"/>
    <dgm:cxn modelId="{3F59411E-15B1-4BD7-B9CA-89230635C82E}" type="presOf" srcId="{2BB77805-2148-4A05-9E79-E38EA31C5767}" destId="{3A5F85B4-7AA7-4FE5-9CF5-544E440D02F0}" srcOrd="0" destOrd="0" presId="urn:microsoft.com/office/officeart/2005/8/layout/equation1"/>
    <dgm:cxn modelId="{F110A563-BF1B-4A0D-BE2A-5913AD654FFC}" srcId="{7FB0AA91-9131-4ECA-B632-5CE90F587D02}" destId="{2BB77805-2148-4A05-9E79-E38EA31C5767}" srcOrd="1" destOrd="0" parTransId="{C2F0525F-10A8-4B76-AC77-13D168BD3A8C}" sibTransId="{45FE9042-27B6-4BCC-895A-76984CFF67BD}"/>
    <dgm:cxn modelId="{238DAC72-8500-4FAE-A989-3B8D4C4FE340}" type="presOf" srcId="{12B8CDE3-180E-4EFB-B1C7-A12F74F594B7}" destId="{0F2BCD38-647D-495F-AE68-12E4868A3A3F}" srcOrd="0" destOrd="0" presId="urn:microsoft.com/office/officeart/2005/8/layout/equation1"/>
    <dgm:cxn modelId="{859CCD74-DF4C-4D02-A7CD-5D15E84FB836}" srcId="{7FB0AA91-9131-4ECA-B632-5CE90F587D02}" destId="{12B8CDE3-180E-4EFB-B1C7-A12F74F594B7}" srcOrd="0" destOrd="0" parTransId="{B6EF5A31-0763-48E3-B70B-B1513293050F}" sibTransId="{26AE3F76-F949-4451-A82C-EEE0A3E33F73}"/>
    <dgm:cxn modelId="{4F6CB5C3-9E5F-4F01-983D-831D2D4A26CA}" type="presOf" srcId="{26AE3F76-F949-4451-A82C-EEE0A3E33F73}" destId="{BD7E82E8-D13C-47FC-9B44-714B7DC6CC49}" srcOrd="0" destOrd="0" presId="urn:microsoft.com/office/officeart/2005/8/layout/equation1"/>
    <dgm:cxn modelId="{8EE8FE84-A6C5-4803-B91E-BA0635882E06}" type="presParOf" srcId="{13CB6BE0-7BCB-40EE-BA99-DD532250B7C4}" destId="{0F2BCD38-647D-495F-AE68-12E4868A3A3F}" srcOrd="0" destOrd="0" presId="urn:microsoft.com/office/officeart/2005/8/layout/equation1"/>
    <dgm:cxn modelId="{4CAB036B-3AB4-4668-80DF-C3835833DCD2}" type="presParOf" srcId="{13CB6BE0-7BCB-40EE-BA99-DD532250B7C4}" destId="{36A4449B-4C93-46C5-9841-C4D1FC22A0C0}" srcOrd="1" destOrd="0" presId="urn:microsoft.com/office/officeart/2005/8/layout/equation1"/>
    <dgm:cxn modelId="{81D207BC-2984-4787-905B-375F647B482C}" type="presParOf" srcId="{13CB6BE0-7BCB-40EE-BA99-DD532250B7C4}" destId="{BD7E82E8-D13C-47FC-9B44-714B7DC6CC49}" srcOrd="2" destOrd="0" presId="urn:microsoft.com/office/officeart/2005/8/layout/equation1"/>
    <dgm:cxn modelId="{10576D38-5D1E-43C1-A580-546AC3D36A00}" type="presParOf" srcId="{13CB6BE0-7BCB-40EE-BA99-DD532250B7C4}" destId="{B247C40B-2709-4CBD-B11C-DB172ECA85D0}" srcOrd="3" destOrd="0" presId="urn:microsoft.com/office/officeart/2005/8/layout/equation1"/>
    <dgm:cxn modelId="{2841F6A6-9891-437D-8B58-EF0780F488BF}" type="presParOf" srcId="{13CB6BE0-7BCB-40EE-BA99-DD532250B7C4}" destId="{3A5F85B4-7AA7-4FE5-9CF5-544E440D02F0}" srcOrd="4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27287F1-6F97-4A22-A43B-E99E36097AC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374A034-9B70-43AD-83ED-9D9BEEBB40B9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this </a:t>
          </a:r>
          <a:endParaRPr lang="en-IN" dirty="0"/>
        </a:p>
      </dgm:t>
    </dgm:pt>
    <dgm:pt modelId="{FDB493DC-84CA-410C-81BF-8FE00A00A142}" type="parTrans" cxnId="{00C47185-8307-409C-9013-C847304AD442}">
      <dgm:prSet/>
      <dgm:spPr/>
      <dgm:t>
        <a:bodyPr/>
        <a:lstStyle/>
        <a:p>
          <a:endParaRPr lang="en-IN"/>
        </a:p>
      </dgm:t>
    </dgm:pt>
    <dgm:pt modelId="{D8DAC2D5-C3E6-484E-9F3B-9821C31C8AEA}" type="sibTrans" cxnId="{00C47185-8307-409C-9013-C847304AD442}">
      <dgm:prSet/>
      <dgm:spPr/>
      <dgm:t>
        <a:bodyPr/>
        <a:lstStyle/>
        <a:p>
          <a:endParaRPr lang="en-IN"/>
        </a:p>
      </dgm:t>
    </dgm:pt>
    <dgm:pt modelId="{1611329B-AB22-4842-9751-842098C7C0F8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FIP</a:t>
          </a:r>
          <a:endParaRPr lang="en-IN" dirty="0"/>
        </a:p>
      </dgm:t>
    </dgm:pt>
    <dgm:pt modelId="{676EF358-5837-49C4-B9D6-1F339E1CD7AB}" type="parTrans" cxnId="{E3A25937-7170-459E-A2AA-7842D3D65776}">
      <dgm:prSet/>
      <dgm:spPr/>
      <dgm:t>
        <a:bodyPr/>
        <a:lstStyle/>
        <a:p>
          <a:endParaRPr lang="en-IN"/>
        </a:p>
      </dgm:t>
    </dgm:pt>
    <dgm:pt modelId="{09D00FC6-5EEA-4788-BC83-A63D970130E2}" type="sibTrans" cxnId="{E3A25937-7170-459E-A2AA-7842D3D65776}">
      <dgm:prSet/>
      <dgm:spPr/>
      <dgm:t>
        <a:bodyPr/>
        <a:lstStyle/>
        <a:p>
          <a:endParaRPr lang="en-IN"/>
        </a:p>
      </dgm:t>
    </dgm:pt>
    <dgm:pt modelId="{CEDAE55B-2EB0-4230-B580-DE6208D437BB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global object</a:t>
          </a:r>
          <a:endParaRPr lang="en-IN" dirty="0"/>
        </a:p>
      </dgm:t>
    </dgm:pt>
    <dgm:pt modelId="{70EAFAC8-2A69-4CDD-8D0D-AC467FA5E7DF}" type="parTrans" cxnId="{B73F98DF-9C9C-4A3C-AB5B-EC0BF9FDDCF2}">
      <dgm:prSet/>
      <dgm:spPr/>
      <dgm:t>
        <a:bodyPr/>
        <a:lstStyle/>
        <a:p>
          <a:endParaRPr lang="en-IN"/>
        </a:p>
      </dgm:t>
    </dgm:pt>
    <dgm:pt modelId="{120860F9-D24A-4228-8B42-D8D1FB42F62B}" type="sibTrans" cxnId="{B73F98DF-9C9C-4A3C-AB5B-EC0BF9FDDCF2}">
      <dgm:prSet/>
      <dgm:spPr/>
      <dgm:t>
        <a:bodyPr/>
        <a:lstStyle/>
        <a:p>
          <a:endParaRPr lang="en-IN"/>
        </a:p>
      </dgm:t>
    </dgm:pt>
    <dgm:pt modelId="{EB4F607F-9A57-48FB-B8DD-C95966057146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CIP</a:t>
          </a:r>
          <a:endParaRPr lang="en-IN" dirty="0"/>
        </a:p>
      </dgm:t>
    </dgm:pt>
    <dgm:pt modelId="{8B594BBB-B933-42B9-A52B-1B0ABE698A97}" type="parTrans" cxnId="{11263E82-C804-43C8-9A70-AB4E3669DA27}">
      <dgm:prSet/>
      <dgm:spPr/>
      <dgm:t>
        <a:bodyPr/>
        <a:lstStyle/>
        <a:p>
          <a:endParaRPr lang="en-IN"/>
        </a:p>
      </dgm:t>
    </dgm:pt>
    <dgm:pt modelId="{1E5C954B-25F4-4F1E-855E-56251E069DB5}" type="sibTrans" cxnId="{11263E82-C804-43C8-9A70-AB4E3669DA27}">
      <dgm:prSet/>
      <dgm:spPr/>
      <dgm:t>
        <a:bodyPr/>
        <a:lstStyle/>
        <a:p>
          <a:endParaRPr lang="en-IN"/>
        </a:p>
      </dgm:t>
    </dgm:pt>
    <dgm:pt modelId="{39B58382-C40D-4A2F-8E99-82F4355A1B46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newly created object</a:t>
          </a:r>
          <a:endParaRPr lang="en-IN" dirty="0"/>
        </a:p>
      </dgm:t>
    </dgm:pt>
    <dgm:pt modelId="{CAEB8BDA-7A82-4E27-8BC5-88BFA120202E}" type="parTrans" cxnId="{D33C4D6D-7911-48ED-AAD6-124545BC2B7D}">
      <dgm:prSet/>
      <dgm:spPr/>
      <dgm:t>
        <a:bodyPr/>
        <a:lstStyle/>
        <a:p>
          <a:endParaRPr lang="en-IN"/>
        </a:p>
      </dgm:t>
    </dgm:pt>
    <dgm:pt modelId="{9F320EE5-8378-4206-A999-DFCAD6193750}" type="sibTrans" cxnId="{D33C4D6D-7911-48ED-AAD6-124545BC2B7D}">
      <dgm:prSet/>
      <dgm:spPr/>
      <dgm:t>
        <a:bodyPr/>
        <a:lstStyle/>
        <a:p>
          <a:endParaRPr lang="en-IN"/>
        </a:p>
      </dgm:t>
    </dgm:pt>
    <dgm:pt modelId="{CAA033E7-4C23-48E9-8D17-DDEA5970A9C3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MIP</a:t>
          </a:r>
          <a:endParaRPr lang="en-IN" dirty="0"/>
        </a:p>
      </dgm:t>
    </dgm:pt>
    <dgm:pt modelId="{1B3059E0-4FD2-4895-8FF1-E2D8CC28D97A}" type="parTrans" cxnId="{807876DB-E7DB-4C43-82DF-6D32FF30C765}">
      <dgm:prSet/>
      <dgm:spPr/>
      <dgm:t>
        <a:bodyPr/>
        <a:lstStyle/>
        <a:p>
          <a:endParaRPr lang="en-IN"/>
        </a:p>
      </dgm:t>
    </dgm:pt>
    <dgm:pt modelId="{C4125977-7456-4F7D-BE33-006703B133A1}" type="sibTrans" cxnId="{807876DB-E7DB-4C43-82DF-6D32FF30C765}">
      <dgm:prSet/>
      <dgm:spPr/>
      <dgm:t>
        <a:bodyPr/>
        <a:lstStyle/>
        <a:p>
          <a:endParaRPr lang="en-IN"/>
        </a:p>
      </dgm:t>
    </dgm:pt>
    <dgm:pt modelId="{546028BD-BA9B-4F10-819F-EAD9943FD95F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object calling method </a:t>
          </a:r>
          <a:endParaRPr lang="en-IN" dirty="0"/>
        </a:p>
      </dgm:t>
    </dgm:pt>
    <dgm:pt modelId="{80999C8D-7858-4370-83F2-8EEECEB12E96}" type="parTrans" cxnId="{DC3DF045-331F-43E7-9D01-9C2F242B2AF2}">
      <dgm:prSet/>
      <dgm:spPr/>
      <dgm:t>
        <a:bodyPr/>
        <a:lstStyle/>
        <a:p>
          <a:endParaRPr lang="en-IN"/>
        </a:p>
      </dgm:t>
    </dgm:pt>
    <dgm:pt modelId="{CBB9F043-EB98-4C7F-918A-5ED0923243AB}" type="sibTrans" cxnId="{DC3DF045-331F-43E7-9D01-9C2F242B2AF2}">
      <dgm:prSet/>
      <dgm:spPr/>
      <dgm:t>
        <a:bodyPr/>
        <a:lstStyle/>
        <a:p>
          <a:endParaRPr lang="en-IN"/>
        </a:p>
      </dgm:t>
    </dgm:pt>
    <dgm:pt modelId="{A1B6251C-D129-4E66-B719-0FA28E6748DD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IIP</a:t>
          </a:r>
          <a:endParaRPr lang="en-IN" dirty="0"/>
        </a:p>
      </dgm:t>
    </dgm:pt>
    <dgm:pt modelId="{5A6D9DBA-D881-4A7A-8A92-F53AC4D9F861}" type="parTrans" cxnId="{1D000CE9-291B-4DD4-B854-6921A0F49B99}">
      <dgm:prSet/>
      <dgm:spPr/>
      <dgm:t>
        <a:bodyPr/>
        <a:lstStyle/>
        <a:p>
          <a:endParaRPr lang="en-IN"/>
        </a:p>
      </dgm:t>
    </dgm:pt>
    <dgm:pt modelId="{AD2F0242-D57C-4340-AC2A-E4B5D62CC5AF}" type="sibTrans" cxnId="{1D000CE9-291B-4DD4-B854-6921A0F49B99}">
      <dgm:prSet/>
      <dgm:spPr/>
      <dgm:t>
        <a:bodyPr/>
        <a:lstStyle/>
        <a:p>
          <a:endParaRPr lang="en-IN"/>
        </a:p>
      </dgm:t>
    </dgm:pt>
    <dgm:pt modelId="{62D85680-CD12-4D64-B463-0C8C108F510B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manually passed</a:t>
          </a:r>
          <a:endParaRPr lang="en-IN" dirty="0"/>
        </a:p>
      </dgm:t>
    </dgm:pt>
    <dgm:pt modelId="{3B71D504-CA5A-47DA-A521-07A3A822D83F}" type="parTrans" cxnId="{F5B38CCB-19DB-44F5-A377-D0EE2167ABC8}">
      <dgm:prSet/>
      <dgm:spPr/>
      <dgm:t>
        <a:bodyPr/>
        <a:lstStyle/>
        <a:p>
          <a:endParaRPr lang="en-IN"/>
        </a:p>
      </dgm:t>
    </dgm:pt>
    <dgm:pt modelId="{8E921EA4-7899-4635-91C4-2F0A0F661872}" type="sibTrans" cxnId="{F5B38CCB-19DB-44F5-A377-D0EE2167ABC8}">
      <dgm:prSet/>
      <dgm:spPr/>
      <dgm:t>
        <a:bodyPr/>
        <a:lstStyle/>
        <a:p>
          <a:endParaRPr lang="en-IN"/>
        </a:p>
      </dgm:t>
    </dgm:pt>
    <dgm:pt modelId="{6CD42B45-AF45-477E-8462-4B85E010EE0C}" type="pres">
      <dgm:prSet presAssocID="{727287F1-6F97-4A22-A43B-E99E36097AC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8D3C2F8-CFCE-4A1C-966E-A2FD6BCC253C}" type="pres">
      <dgm:prSet presAssocID="{1374A034-9B70-43AD-83ED-9D9BEEBB40B9}" presName="root1" presStyleCnt="0"/>
      <dgm:spPr/>
    </dgm:pt>
    <dgm:pt modelId="{CCD3E53B-2FFB-4D75-B24F-B86F701092A2}" type="pres">
      <dgm:prSet presAssocID="{1374A034-9B70-43AD-83ED-9D9BEEBB40B9}" presName="LevelOneTextNode" presStyleLbl="node0" presStyleIdx="0" presStyleCnt="1">
        <dgm:presLayoutVars>
          <dgm:chPref val="3"/>
        </dgm:presLayoutVars>
      </dgm:prSet>
      <dgm:spPr/>
    </dgm:pt>
    <dgm:pt modelId="{A77FFBAF-7AA3-450B-99FE-04AB86EF2C97}" type="pres">
      <dgm:prSet presAssocID="{1374A034-9B70-43AD-83ED-9D9BEEBB40B9}" presName="level2hierChild" presStyleCnt="0"/>
      <dgm:spPr/>
    </dgm:pt>
    <dgm:pt modelId="{F465F89B-21E5-4B8B-8840-691988CE389A}" type="pres">
      <dgm:prSet presAssocID="{676EF358-5837-49C4-B9D6-1F339E1CD7AB}" presName="conn2-1" presStyleLbl="parChTrans1D2" presStyleIdx="0" presStyleCnt="4"/>
      <dgm:spPr/>
    </dgm:pt>
    <dgm:pt modelId="{5E1B2683-B023-4D9B-ADB9-36460259B3AC}" type="pres">
      <dgm:prSet presAssocID="{676EF358-5837-49C4-B9D6-1F339E1CD7AB}" presName="connTx" presStyleLbl="parChTrans1D2" presStyleIdx="0" presStyleCnt="4"/>
      <dgm:spPr/>
    </dgm:pt>
    <dgm:pt modelId="{2AE8F8C9-28E8-41EB-9CBE-A6900B202615}" type="pres">
      <dgm:prSet presAssocID="{1611329B-AB22-4842-9751-842098C7C0F8}" presName="root2" presStyleCnt="0"/>
      <dgm:spPr/>
    </dgm:pt>
    <dgm:pt modelId="{901E4B71-7B5E-4450-9214-9E6B63FB8AE2}" type="pres">
      <dgm:prSet presAssocID="{1611329B-AB22-4842-9751-842098C7C0F8}" presName="LevelTwoTextNode" presStyleLbl="node2" presStyleIdx="0" presStyleCnt="4">
        <dgm:presLayoutVars>
          <dgm:chPref val="3"/>
        </dgm:presLayoutVars>
      </dgm:prSet>
      <dgm:spPr/>
    </dgm:pt>
    <dgm:pt modelId="{6AE0B6AD-6CB8-433D-B6F4-FBB02B36DC96}" type="pres">
      <dgm:prSet presAssocID="{1611329B-AB22-4842-9751-842098C7C0F8}" presName="level3hierChild" presStyleCnt="0"/>
      <dgm:spPr/>
    </dgm:pt>
    <dgm:pt modelId="{E82A2F74-3DE7-492F-8C24-34289356DCBB}" type="pres">
      <dgm:prSet presAssocID="{70EAFAC8-2A69-4CDD-8D0D-AC467FA5E7DF}" presName="conn2-1" presStyleLbl="parChTrans1D3" presStyleIdx="0" presStyleCnt="4"/>
      <dgm:spPr/>
    </dgm:pt>
    <dgm:pt modelId="{6CCF19D9-2EAF-41F7-B490-CF04B64881A6}" type="pres">
      <dgm:prSet presAssocID="{70EAFAC8-2A69-4CDD-8D0D-AC467FA5E7DF}" presName="connTx" presStyleLbl="parChTrans1D3" presStyleIdx="0" presStyleCnt="4"/>
      <dgm:spPr/>
    </dgm:pt>
    <dgm:pt modelId="{6583BACA-99AF-4894-9171-A143328BDB84}" type="pres">
      <dgm:prSet presAssocID="{CEDAE55B-2EB0-4230-B580-DE6208D437BB}" presName="root2" presStyleCnt="0"/>
      <dgm:spPr/>
    </dgm:pt>
    <dgm:pt modelId="{3CE1FA6C-4E55-4B06-9CB2-B4767D4A3041}" type="pres">
      <dgm:prSet presAssocID="{CEDAE55B-2EB0-4230-B580-DE6208D437BB}" presName="LevelTwoTextNode" presStyleLbl="node3" presStyleIdx="0" presStyleCnt="4">
        <dgm:presLayoutVars>
          <dgm:chPref val="3"/>
        </dgm:presLayoutVars>
      </dgm:prSet>
      <dgm:spPr/>
    </dgm:pt>
    <dgm:pt modelId="{F07F953E-D02E-4575-BF1C-B96432422FB2}" type="pres">
      <dgm:prSet presAssocID="{CEDAE55B-2EB0-4230-B580-DE6208D437BB}" presName="level3hierChild" presStyleCnt="0"/>
      <dgm:spPr/>
    </dgm:pt>
    <dgm:pt modelId="{D6DEE7BC-D1A1-451F-9696-9408331469B8}" type="pres">
      <dgm:prSet presAssocID="{8B594BBB-B933-42B9-A52B-1B0ABE698A97}" presName="conn2-1" presStyleLbl="parChTrans1D2" presStyleIdx="1" presStyleCnt="4"/>
      <dgm:spPr/>
    </dgm:pt>
    <dgm:pt modelId="{748223CC-F91C-4578-8BB5-1556F352DE8A}" type="pres">
      <dgm:prSet presAssocID="{8B594BBB-B933-42B9-A52B-1B0ABE698A97}" presName="connTx" presStyleLbl="parChTrans1D2" presStyleIdx="1" presStyleCnt="4"/>
      <dgm:spPr/>
    </dgm:pt>
    <dgm:pt modelId="{02ECCC27-158C-4D37-B4B5-C043F855E281}" type="pres">
      <dgm:prSet presAssocID="{EB4F607F-9A57-48FB-B8DD-C95966057146}" presName="root2" presStyleCnt="0"/>
      <dgm:spPr/>
    </dgm:pt>
    <dgm:pt modelId="{1F24FD1D-00E1-4475-B839-99017DD93D50}" type="pres">
      <dgm:prSet presAssocID="{EB4F607F-9A57-48FB-B8DD-C95966057146}" presName="LevelTwoTextNode" presStyleLbl="node2" presStyleIdx="1" presStyleCnt="4">
        <dgm:presLayoutVars>
          <dgm:chPref val="3"/>
        </dgm:presLayoutVars>
      </dgm:prSet>
      <dgm:spPr/>
    </dgm:pt>
    <dgm:pt modelId="{3651116F-99C0-4C49-954A-90D056DCD673}" type="pres">
      <dgm:prSet presAssocID="{EB4F607F-9A57-48FB-B8DD-C95966057146}" presName="level3hierChild" presStyleCnt="0"/>
      <dgm:spPr/>
    </dgm:pt>
    <dgm:pt modelId="{91C56DB5-4B99-4DB2-A30F-4FFF1B0E21CD}" type="pres">
      <dgm:prSet presAssocID="{CAEB8BDA-7A82-4E27-8BC5-88BFA120202E}" presName="conn2-1" presStyleLbl="parChTrans1D3" presStyleIdx="1" presStyleCnt="4"/>
      <dgm:spPr/>
    </dgm:pt>
    <dgm:pt modelId="{FC359859-A83F-44CD-9BBC-ACD90D5CC5D0}" type="pres">
      <dgm:prSet presAssocID="{CAEB8BDA-7A82-4E27-8BC5-88BFA120202E}" presName="connTx" presStyleLbl="parChTrans1D3" presStyleIdx="1" presStyleCnt="4"/>
      <dgm:spPr/>
    </dgm:pt>
    <dgm:pt modelId="{836CF034-C466-4C59-A5FF-3CFF1ED2C984}" type="pres">
      <dgm:prSet presAssocID="{39B58382-C40D-4A2F-8E99-82F4355A1B46}" presName="root2" presStyleCnt="0"/>
      <dgm:spPr/>
    </dgm:pt>
    <dgm:pt modelId="{BD0D3CFC-EA3E-4B00-8D99-C7AA8342B582}" type="pres">
      <dgm:prSet presAssocID="{39B58382-C40D-4A2F-8E99-82F4355A1B46}" presName="LevelTwoTextNode" presStyleLbl="node3" presStyleIdx="1" presStyleCnt="4">
        <dgm:presLayoutVars>
          <dgm:chPref val="3"/>
        </dgm:presLayoutVars>
      </dgm:prSet>
      <dgm:spPr/>
    </dgm:pt>
    <dgm:pt modelId="{72EBE472-D218-4F8D-8F09-7D88C3FA3BF1}" type="pres">
      <dgm:prSet presAssocID="{39B58382-C40D-4A2F-8E99-82F4355A1B46}" presName="level3hierChild" presStyleCnt="0"/>
      <dgm:spPr/>
    </dgm:pt>
    <dgm:pt modelId="{A60EB4DE-D314-4177-9170-951AFE686213}" type="pres">
      <dgm:prSet presAssocID="{1B3059E0-4FD2-4895-8FF1-E2D8CC28D97A}" presName="conn2-1" presStyleLbl="parChTrans1D2" presStyleIdx="2" presStyleCnt="4"/>
      <dgm:spPr/>
    </dgm:pt>
    <dgm:pt modelId="{7FF4BAB8-F1EF-4494-A0A7-22D45819F093}" type="pres">
      <dgm:prSet presAssocID="{1B3059E0-4FD2-4895-8FF1-E2D8CC28D97A}" presName="connTx" presStyleLbl="parChTrans1D2" presStyleIdx="2" presStyleCnt="4"/>
      <dgm:spPr/>
    </dgm:pt>
    <dgm:pt modelId="{13014CEF-EBB6-458B-BA1C-798D5E422B63}" type="pres">
      <dgm:prSet presAssocID="{CAA033E7-4C23-48E9-8D17-DDEA5970A9C3}" presName="root2" presStyleCnt="0"/>
      <dgm:spPr/>
    </dgm:pt>
    <dgm:pt modelId="{746D94D8-8647-40C3-ABD7-AC924A45AF34}" type="pres">
      <dgm:prSet presAssocID="{CAA033E7-4C23-48E9-8D17-DDEA5970A9C3}" presName="LevelTwoTextNode" presStyleLbl="node2" presStyleIdx="2" presStyleCnt="4">
        <dgm:presLayoutVars>
          <dgm:chPref val="3"/>
        </dgm:presLayoutVars>
      </dgm:prSet>
      <dgm:spPr/>
    </dgm:pt>
    <dgm:pt modelId="{54BEE849-77C1-4AED-9F9A-897BB20D8A6B}" type="pres">
      <dgm:prSet presAssocID="{CAA033E7-4C23-48E9-8D17-DDEA5970A9C3}" presName="level3hierChild" presStyleCnt="0"/>
      <dgm:spPr/>
    </dgm:pt>
    <dgm:pt modelId="{7A9A31B7-3EE7-43EC-AD5D-77DE9868B902}" type="pres">
      <dgm:prSet presAssocID="{80999C8D-7858-4370-83F2-8EEECEB12E96}" presName="conn2-1" presStyleLbl="parChTrans1D3" presStyleIdx="2" presStyleCnt="4"/>
      <dgm:spPr/>
    </dgm:pt>
    <dgm:pt modelId="{87F1AA72-0A24-424E-B632-973C9DF93461}" type="pres">
      <dgm:prSet presAssocID="{80999C8D-7858-4370-83F2-8EEECEB12E96}" presName="connTx" presStyleLbl="parChTrans1D3" presStyleIdx="2" presStyleCnt="4"/>
      <dgm:spPr/>
    </dgm:pt>
    <dgm:pt modelId="{55FC4677-CF97-488C-A769-A56966F1B6D0}" type="pres">
      <dgm:prSet presAssocID="{546028BD-BA9B-4F10-819F-EAD9943FD95F}" presName="root2" presStyleCnt="0"/>
      <dgm:spPr/>
    </dgm:pt>
    <dgm:pt modelId="{D097DA8B-11E7-4515-B204-DACF7BD3C11A}" type="pres">
      <dgm:prSet presAssocID="{546028BD-BA9B-4F10-819F-EAD9943FD95F}" presName="LevelTwoTextNode" presStyleLbl="node3" presStyleIdx="2" presStyleCnt="4">
        <dgm:presLayoutVars>
          <dgm:chPref val="3"/>
        </dgm:presLayoutVars>
      </dgm:prSet>
      <dgm:spPr/>
    </dgm:pt>
    <dgm:pt modelId="{91741193-6467-4EB7-AF08-3B6B95D9795B}" type="pres">
      <dgm:prSet presAssocID="{546028BD-BA9B-4F10-819F-EAD9943FD95F}" presName="level3hierChild" presStyleCnt="0"/>
      <dgm:spPr/>
    </dgm:pt>
    <dgm:pt modelId="{DAAA5BFC-4D8B-4C20-8E1F-2E4265191966}" type="pres">
      <dgm:prSet presAssocID="{5A6D9DBA-D881-4A7A-8A92-F53AC4D9F861}" presName="conn2-1" presStyleLbl="parChTrans1D2" presStyleIdx="3" presStyleCnt="4"/>
      <dgm:spPr/>
    </dgm:pt>
    <dgm:pt modelId="{8915F21C-455A-45C6-9BE5-E88E37868C70}" type="pres">
      <dgm:prSet presAssocID="{5A6D9DBA-D881-4A7A-8A92-F53AC4D9F861}" presName="connTx" presStyleLbl="parChTrans1D2" presStyleIdx="3" presStyleCnt="4"/>
      <dgm:spPr/>
    </dgm:pt>
    <dgm:pt modelId="{CCD5AA58-954C-4F90-9F82-DB40A5273E77}" type="pres">
      <dgm:prSet presAssocID="{A1B6251C-D129-4E66-B719-0FA28E6748DD}" presName="root2" presStyleCnt="0"/>
      <dgm:spPr/>
    </dgm:pt>
    <dgm:pt modelId="{8E24F652-ED51-4263-88B7-7421AA06093D}" type="pres">
      <dgm:prSet presAssocID="{A1B6251C-D129-4E66-B719-0FA28E6748DD}" presName="LevelTwoTextNode" presStyleLbl="node2" presStyleIdx="3" presStyleCnt="4">
        <dgm:presLayoutVars>
          <dgm:chPref val="3"/>
        </dgm:presLayoutVars>
      </dgm:prSet>
      <dgm:spPr/>
    </dgm:pt>
    <dgm:pt modelId="{33D9678A-80A6-4E45-B5F4-29ED419D72AE}" type="pres">
      <dgm:prSet presAssocID="{A1B6251C-D129-4E66-B719-0FA28E6748DD}" presName="level3hierChild" presStyleCnt="0"/>
      <dgm:spPr/>
    </dgm:pt>
    <dgm:pt modelId="{4E4C5278-9A25-4E71-B7D9-0D9C3EF6DA6D}" type="pres">
      <dgm:prSet presAssocID="{3B71D504-CA5A-47DA-A521-07A3A822D83F}" presName="conn2-1" presStyleLbl="parChTrans1D3" presStyleIdx="3" presStyleCnt="4"/>
      <dgm:spPr/>
    </dgm:pt>
    <dgm:pt modelId="{5A0BD650-552C-4DD4-A546-CCC827E72913}" type="pres">
      <dgm:prSet presAssocID="{3B71D504-CA5A-47DA-A521-07A3A822D83F}" presName="connTx" presStyleLbl="parChTrans1D3" presStyleIdx="3" presStyleCnt="4"/>
      <dgm:spPr/>
    </dgm:pt>
    <dgm:pt modelId="{669D1908-9CC1-471D-BE48-2CB130D7B63F}" type="pres">
      <dgm:prSet presAssocID="{62D85680-CD12-4D64-B463-0C8C108F510B}" presName="root2" presStyleCnt="0"/>
      <dgm:spPr/>
    </dgm:pt>
    <dgm:pt modelId="{750DAD9D-8D98-44AF-85B1-1DEDEE77F640}" type="pres">
      <dgm:prSet presAssocID="{62D85680-CD12-4D64-B463-0C8C108F510B}" presName="LevelTwoTextNode" presStyleLbl="node3" presStyleIdx="3" presStyleCnt="4">
        <dgm:presLayoutVars>
          <dgm:chPref val="3"/>
        </dgm:presLayoutVars>
      </dgm:prSet>
      <dgm:spPr/>
    </dgm:pt>
    <dgm:pt modelId="{B430EA8F-5F2B-41D7-9A88-ED204DC230F0}" type="pres">
      <dgm:prSet presAssocID="{62D85680-CD12-4D64-B463-0C8C108F510B}" presName="level3hierChild" presStyleCnt="0"/>
      <dgm:spPr/>
    </dgm:pt>
  </dgm:ptLst>
  <dgm:cxnLst>
    <dgm:cxn modelId="{BFF9B600-DEC3-4527-9566-FDC342DAA029}" type="presOf" srcId="{1374A034-9B70-43AD-83ED-9D9BEEBB40B9}" destId="{CCD3E53B-2FFB-4D75-B24F-B86F701092A2}" srcOrd="0" destOrd="0" presId="urn:microsoft.com/office/officeart/2005/8/layout/hierarchy2"/>
    <dgm:cxn modelId="{4CF2520D-0780-411F-96BF-E39D4EF6BD8F}" type="presOf" srcId="{8B594BBB-B933-42B9-A52B-1B0ABE698A97}" destId="{D6DEE7BC-D1A1-451F-9696-9408331469B8}" srcOrd="0" destOrd="0" presId="urn:microsoft.com/office/officeart/2005/8/layout/hierarchy2"/>
    <dgm:cxn modelId="{04CEB424-75B8-4270-AF6E-EC949F0312DD}" type="presOf" srcId="{A1B6251C-D129-4E66-B719-0FA28E6748DD}" destId="{8E24F652-ED51-4263-88B7-7421AA06093D}" srcOrd="0" destOrd="0" presId="urn:microsoft.com/office/officeart/2005/8/layout/hierarchy2"/>
    <dgm:cxn modelId="{CD0E5B27-3532-4225-8DD4-A4C1E126DCC6}" type="presOf" srcId="{62D85680-CD12-4D64-B463-0C8C108F510B}" destId="{750DAD9D-8D98-44AF-85B1-1DEDEE77F640}" srcOrd="0" destOrd="0" presId="urn:microsoft.com/office/officeart/2005/8/layout/hierarchy2"/>
    <dgm:cxn modelId="{48189C30-C7C6-4A55-8182-95921E9B442C}" type="presOf" srcId="{80999C8D-7858-4370-83F2-8EEECEB12E96}" destId="{87F1AA72-0A24-424E-B632-973C9DF93461}" srcOrd="1" destOrd="0" presId="urn:microsoft.com/office/officeart/2005/8/layout/hierarchy2"/>
    <dgm:cxn modelId="{E3A25937-7170-459E-A2AA-7842D3D65776}" srcId="{1374A034-9B70-43AD-83ED-9D9BEEBB40B9}" destId="{1611329B-AB22-4842-9751-842098C7C0F8}" srcOrd="0" destOrd="0" parTransId="{676EF358-5837-49C4-B9D6-1F339E1CD7AB}" sibTransId="{09D00FC6-5EEA-4788-BC83-A63D970130E2}"/>
    <dgm:cxn modelId="{9BE8B762-5148-4A97-B32F-8D5662E8AF86}" type="presOf" srcId="{CEDAE55B-2EB0-4230-B580-DE6208D437BB}" destId="{3CE1FA6C-4E55-4B06-9CB2-B4767D4A3041}" srcOrd="0" destOrd="0" presId="urn:microsoft.com/office/officeart/2005/8/layout/hierarchy2"/>
    <dgm:cxn modelId="{DC3DF045-331F-43E7-9D01-9C2F242B2AF2}" srcId="{CAA033E7-4C23-48E9-8D17-DDEA5970A9C3}" destId="{546028BD-BA9B-4F10-819F-EAD9943FD95F}" srcOrd="0" destOrd="0" parTransId="{80999C8D-7858-4370-83F2-8EEECEB12E96}" sibTransId="{CBB9F043-EB98-4C7F-918A-5ED0923243AB}"/>
    <dgm:cxn modelId="{D33C4D6D-7911-48ED-AAD6-124545BC2B7D}" srcId="{EB4F607F-9A57-48FB-B8DD-C95966057146}" destId="{39B58382-C40D-4A2F-8E99-82F4355A1B46}" srcOrd="0" destOrd="0" parTransId="{CAEB8BDA-7A82-4E27-8BC5-88BFA120202E}" sibTransId="{9F320EE5-8378-4206-A999-DFCAD6193750}"/>
    <dgm:cxn modelId="{00EDED51-BFE6-40BA-B555-71CB5E5071D6}" type="presOf" srcId="{CAEB8BDA-7A82-4E27-8BC5-88BFA120202E}" destId="{FC359859-A83F-44CD-9BBC-ACD90D5CC5D0}" srcOrd="1" destOrd="0" presId="urn:microsoft.com/office/officeart/2005/8/layout/hierarchy2"/>
    <dgm:cxn modelId="{910F8C58-9E3C-42E0-8566-2E5AEF860005}" type="presOf" srcId="{CAA033E7-4C23-48E9-8D17-DDEA5970A9C3}" destId="{746D94D8-8647-40C3-ABD7-AC924A45AF34}" srcOrd="0" destOrd="0" presId="urn:microsoft.com/office/officeart/2005/8/layout/hierarchy2"/>
    <dgm:cxn modelId="{11263E82-C804-43C8-9A70-AB4E3669DA27}" srcId="{1374A034-9B70-43AD-83ED-9D9BEEBB40B9}" destId="{EB4F607F-9A57-48FB-B8DD-C95966057146}" srcOrd="1" destOrd="0" parTransId="{8B594BBB-B933-42B9-A52B-1B0ABE698A97}" sibTransId="{1E5C954B-25F4-4F1E-855E-56251E069DB5}"/>
    <dgm:cxn modelId="{00C47185-8307-409C-9013-C847304AD442}" srcId="{727287F1-6F97-4A22-A43B-E99E36097AC0}" destId="{1374A034-9B70-43AD-83ED-9D9BEEBB40B9}" srcOrd="0" destOrd="0" parTransId="{FDB493DC-84CA-410C-81BF-8FE00A00A142}" sibTransId="{D8DAC2D5-C3E6-484E-9F3B-9821C31C8AEA}"/>
    <dgm:cxn modelId="{9BB5CC86-D327-4039-886F-6A3A5D2DD94E}" type="presOf" srcId="{80999C8D-7858-4370-83F2-8EEECEB12E96}" destId="{7A9A31B7-3EE7-43EC-AD5D-77DE9868B902}" srcOrd="0" destOrd="0" presId="urn:microsoft.com/office/officeart/2005/8/layout/hierarchy2"/>
    <dgm:cxn modelId="{223F0489-DE1C-4718-B3F4-9874836A0C73}" type="presOf" srcId="{3B71D504-CA5A-47DA-A521-07A3A822D83F}" destId="{4E4C5278-9A25-4E71-B7D9-0D9C3EF6DA6D}" srcOrd="0" destOrd="0" presId="urn:microsoft.com/office/officeart/2005/8/layout/hierarchy2"/>
    <dgm:cxn modelId="{07408789-CFB4-4BD2-A2F4-AFB0C38B88C5}" type="presOf" srcId="{1B3059E0-4FD2-4895-8FF1-E2D8CC28D97A}" destId="{7FF4BAB8-F1EF-4494-A0A7-22D45819F093}" srcOrd="1" destOrd="0" presId="urn:microsoft.com/office/officeart/2005/8/layout/hierarchy2"/>
    <dgm:cxn modelId="{59CA609F-B49E-48A4-8751-C9EEB1DD7B5F}" type="presOf" srcId="{70EAFAC8-2A69-4CDD-8D0D-AC467FA5E7DF}" destId="{6CCF19D9-2EAF-41F7-B490-CF04B64881A6}" srcOrd="1" destOrd="0" presId="urn:microsoft.com/office/officeart/2005/8/layout/hierarchy2"/>
    <dgm:cxn modelId="{D06CF4A0-7A1E-4507-BABB-710BF84AF41C}" type="presOf" srcId="{CAEB8BDA-7A82-4E27-8BC5-88BFA120202E}" destId="{91C56DB5-4B99-4DB2-A30F-4FFF1B0E21CD}" srcOrd="0" destOrd="0" presId="urn:microsoft.com/office/officeart/2005/8/layout/hierarchy2"/>
    <dgm:cxn modelId="{B5D5E9AD-8878-4E8A-A9C4-811D18511705}" type="presOf" srcId="{5A6D9DBA-D881-4A7A-8A92-F53AC4D9F861}" destId="{DAAA5BFC-4D8B-4C20-8E1F-2E4265191966}" srcOrd="0" destOrd="0" presId="urn:microsoft.com/office/officeart/2005/8/layout/hierarchy2"/>
    <dgm:cxn modelId="{0A155AB3-0C86-4FC9-A672-46AC8DE989BF}" type="presOf" srcId="{546028BD-BA9B-4F10-819F-EAD9943FD95F}" destId="{D097DA8B-11E7-4515-B204-DACF7BD3C11A}" srcOrd="0" destOrd="0" presId="urn:microsoft.com/office/officeart/2005/8/layout/hierarchy2"/>
    <dgm:cxn modelId="{D6E66BB5-1D73-455E-A1F4-F90181C7594C}" type="presOf" srcId="{3B71D504-CA5A-47DA-A521-07A3A822D83F}" destId="{5A0BD650-552C-4DD4-A546-CCC827E72913}" srcOrd="1" destOrd="0" presId="urn:microsoft.com/office/officeart/2005/8/layout/hierarchy2"/>
    <dgm:cxn modelId="{AA8B4BB7-4B2B-46C4-81AD-49A8A54B06CF}" type="presOf" srcId="{676EF358-5837-49C4-B9D6-1F339E1CD7AB}" destId="{F465F89B-21E5-4B8B-8840-691988CE389A}" srcOrd="0" destOrd="0" presId="urn:microsoft.com/office/officeart/2005/8/layout/hierarchy2"/>
    <dgm:cxn modelId="{03C2ABB8-E511-4F38-A425-B5E49B1AF235}" type="presOf" srcId="{70EAFAC8-2A69-4CDD-8D0D-AC467FA5E7DF}" destId="{E82A2F74-3DE7-492F-8C24-34289356DCBB}" srcOrd="0" destOrd="0" presId="urn:microsoft.com/office/officeart/2005/8/layout/hierarchy2"/>
    <dgm:cxn modelId="{F5B38CCB-19DB-44F5-A377-D0EE2167ABC8}" srcId="{A1B6251C-D129-4E66-B719-0FA28E6748DD}" destId="{62D85680-CD12-4D64-B463-0C8C108F510B}" srcOrd="0" destOrd="0" parTransId="{3B71D504-CA5A-47DA-A521-07A3A822D83F}" sibTransId="{8E921EA4-7899-4635-91C4-2F0A0F661872}"/>
    <dgm:cxn modelId="{D618EFCB-61A5-4F6A-A968-CA369A6C37D7}" type="presOf" srcId="{1611329B-AB22-4842-9751-842098C7C0F8}" destId="{901E4B71-7B5E-4450-9214-9E6B63FB8AE2}" srcOrd="0" destOrd="0" presId="urn:microsoft.com/office/officeart/2005/8/layout/hierarchy2"/>
    <dgm:cxn modelId="{30CC89D6-2E96-4092-A205-39A8FBBB1DFB}" type="presOf" srcId="{8B594BBB-B933-42B9-A52B-1B0ABE698A97}" destId="{748223CC-F91C-4578-8BB5-1556F352DE8A}" srcOrd="1" destOrd="0" presId="urn:microsoft.com/office/officeart/2005/8/layout/hierarchy2"/>
    <dgm:cxn modelId="{5FE3C0D8-90B7-4378-92DE-3E6C2E192859}" type="presOf" srcId="{676EF358-5837-49C4-B9D6-1F339E1CD7AB}" destId="{5E1B2683-B023-4D9B-ADB9-36460259B3AC}" srcOrd="1" destOrd="0" presId="urn:microsoft.com/office/officeart/2005/8/layout/hierarchy2"/>
    <dgm:cxn modelId="{807876DB-E7DB-4C43-82DF-6D32FF30C765}" srcId="{1374A034-9B70-43AD-83ED-9D9BEEBB40B9}" destId="{CAA033E7-4C23-48E9-8D17-DDEA5970A9C3}" srcOrd="2" destOrd="0" parTransId="{1B3059E0-4FD2-4895-8FF1-E2D8CC28D97A}" sibTransId="{C4125977-7456-4F7D-BE33-006703B133A1}"/>
    <dgm:cxn modelId="{8CDB2ADE-1D0D-4ED4-89AF-9D5A6004C7D4}" type="presOf" srcId="{1B3059E0-4FD2-4895-8FF1-E2D8CC28D97A}" destId="{A60EB4DE-D314-4177-9170-951AFE686213}" srcOrd="0" destOrd="0" presId="urn:microsoft.com/office/officeart/2005/8/layout/hierarchy2"/>
    <dgm:cxn modelId="{B73F98DF-9C9C-4A3C-AB5B-EC0BF9FDDCF2}" srcId="{1611329B-AB22-4842-9751-842098C7C0F8}" destId="{CEDAE55B-2EB0-4230-B580-DE6208D437BB}" srcOrd="0" destOrd="0" parTransId="{70EAFAC8-2A69-4CDD-8D0D-AC467FA5E7DF}" sibTransId="{120860F9-D24A-4228-8B42-D8D1FB42F62B}"/>
    <dgm:cxn modelId="{24F6A6E8-1F9A-4514-B83E-07533FCE0164}" type="presOf" srcId="{EB4F607F-9A57-48FB-B8DD-C95966057146}" destId="{1F24FD1D-00E1-4475-B839-99017DD93D50}" srcOrd="0" destOrd="0" presId="urn:microsoft.com/office/officeart/2005/8/layout/hierarchy2"/>
    <dgm:cxn modelId="{1D000CE9-291B-4DD4-B854-6921A0F49B99}" srcId="{1374A034-9B70-43AD-83ED-9D9BEEBB40B9}" destId="{A1B6251C-D129-4E66-B719-0FA28E6748DD}" srcOrd="3" destOrd="0" parTransId="{5A6D9DBA-D881-4A7A-8A92-F53AC4D9F861}" sibTransId="{AD2F0242-D57C-4340-AC2A-E4B5D62CC5AF}"/>
    <dgm:cxn modelId="{F0DE8EED-AD5C-40DB-BC97-41F3EADC3C0C}" type="presOf" srcId="{39B58382-C40D-4A2F-8E99-82F4355A1B46}" destId="{BD0D3CFC-EA3E-4B00-8D99-C7AA8342B582}" srcOrd="0" destOrd="0" presId="urn:microsoft.com/office/officeart/2005/8/layout/hierarchy2"/>
    <dgm:cxn modelId="{D09CBFF0-9B15-4879-9F5E-AAF06709DB1A}" type="presOf" srcId="{5A6D9DBA-D881-4A7A-8A92-F53AC4D9F861}" destId="{8915F21C-455A-45C6-9BE5-E88E37868C70}" srcOrd="1" destOrd="0" presId="urn:microsoft.com/office/officeart/2005/8/layout/hierarchy2"/>
    <dgm:cxn modelId="{532560FB-83F7-473D-90F3-59469C717E73}" type="presOf" srcId="{727287F1-6F97-4A22-A43B-E99E36097AC0}" destId="{6CD42B45-AF45-477E-8462-4B85E010EE0C}" srcOrd="0" destOrd="0" presId="urn:microsoft.com/office/officeart/2005/8/layout/hierarchy2"/>
    <dgm:cxn modelId="{AD9BF2FC-934C-4DDB-91CE-4EFC34BC36C0}" type="presParOf" srcId="{6CD42B45-AF45-477E-8462-4B85E010EE0C}" destId="{C8D3C2F8-CFCE-4A1C-966E-A2FD6BCC253C}" srcOrd="0" destOrd="0" presId="urn:microsoft.com/office/officeart/2005/8/layout/hierarchy2"/>
    <dgm:cxn modelId="{CED5102B-C51E-4419-9335-F06FD30A19EF}" type="presParOf" srcId="{C8D3C2F8-CFCE-4A1C-966E-A2FD6BCC253C}" destId="{CCD3E53B-2FFB-4D75-B24F-B86F701092A2}" srcOrd="0" destOrd="0" presId="urn:microsoft.com/office/officeart/2005/8/layout/hierarchy2"/>
    <dgm:cxn modelId="{6C04E98E-D05C-4026-83DC-3B7784E75A17}" type="presParOf" srcId="{C8D3C2F8-CFCE-4A1C-966E-A2FD6BCC253C}" destId="{A77FFBAF-7AA3-450B-99FE-04AB86EF2C97}" srcOrd="1" destOrd="0" presId="urn:microsoft.com/office/officeart/2005/8/layout/hierarchy2"/>
    <dgm:cxn modelId="{AF373762-99F3-4056-8A57-6CF5276B3971}" type="presParOf" srcId="{A77FFBAF-7AA3-450B-99FE-04AB86EF2C97}" destId="{F465F89B-21E5-4B8B-8840-691988CE389A}" srcOrd="0" destOrd="0" presId="urn:microsoft.com/office/officeart/2005/8/layout/hierarchy2"/>
    <dgm:cxn modelId="{D02CBA4F-D4F0-4C76-AECE-AF8D9D1DEE28}" type="presParOf" srcId="{F465F89B-21E5-4B8B-8840-691988CE389A}" destId="{5E1B2683-B023-4D9B-ADB9-36460259B3AC}" srcOrd="0" destOrd="0" presId="urn:microsoft.com/office/officeart/2005/8/layout/hierarchy2"/>
    <dgm:cxn modelId="{1575E63A-B007-4968-9028-8C7DE72BB269}" type="presParOf" srcId="{A77FFBAF-7AA3-450B-99FE-04AB86EF2C97}" destId="{2AE8F8C9-28E8-41EB-9CBE-A6900B202615}" srcOrd="1" destOrd="0" presId="urn:microsoft.com/office/officeart/2005/8/layout/hierarchy2"/>
    <dgm:cxn modelId="{BF9C8A21-40AA-4B6C-B7D7-92F97F963931}" type="presParOf" srcId="{2AE8F8C9-28E8-41EB-9CBE-A6900B202615}" destId="{901E4B71-7B5E-4450-9214-9E6B63FB8AE2}" srcOrd="0" destOrd="0" presId="urn:microsoft.com/office/officeart/2005/8/layout/hierarchy2"/>
    <dgm:cxn modelId="{BD73C53A-A503-4430-B836-BED6C1EA348E}" type="presParOf" srcId="{2AE8F8C9-28E8-41EB-9CBE-A6900B202615}" destId="{6AE0B6AD-6CB8-433D-B6F4-FBB02B36DC96}" srcOrd="1" destOrd="0" presId="urn:microsoft.com/office/officeart/2005/8/layout/hierarchy2"/>
    <dgm:cxn modelId="{B298FB54-02BE-429D-8A2D-6ED54C6E74E1}" type="presParOf" srcId="{6AE0B6AD-6CB8-433D-B6F4-FBB02B36DC96}" destId="{E82A2F74-3DE7-492F-8C24-34289356DCBB}" srcOrd="0" destOrd="0" presId="urn:microsoft.com/office/officeart/2005/8/layout/hierarchy2"/>
    <dgm:cxn modelId="{EE853A25-9119-4CC7-9852-81D34FD0A251}" type="presParOf" srcId="{E82A2F74-3DE7-492F-8C24-34289356DCBB}" destId="{6CCF19D9-2EAF-41F7-B490-CF04B64881A6}" srcOrd="0" destOrd="0" presId="urn:microsoft.com/office/officeart/2005/8/layout/hierarchy2"/>
    <dgm:cxn modelId="{60D7CF04-F654-49B5-B172-5172EA33D78F}" type="presParOf" srcId="{6AE0B6AD-6CB8-433D-B6F4-FBB02B36DC96}" destId="{6583BACA-99AF-4894-9171-A143328BDB84}" srcOrd="1" destOrd="0" presId="urn:microsoft.com/office/officeart/2005/8/layout/hierarchy2"/>
    <dgm:cxn modelId="{E8784191-A6AA-43AD-A84E-5932DFB2EFA2}" type="presParOf" srcId="{6583BACA-99AF-4894-9171-A143328BDB84}" destId="{3CE1FA6C-4E55-4B06-9CB2-B4767D4A3041}" srcOrd="0" destOrd="0" presId="urn:microsoft.com/office/officeart/2005/8/layout/hierarchy2"/>
    <dgm:cxn modelId="{56ACA29D-8429-4B74-8666-138E6F7C25E5}" type="presParOf" srcId="{6583BACA-99AF-4894-9171-A143328BDB84}" destId="{F07F953E-D02E-4575-BF1C-B96432422FB2}" srcOrd="1" destOrd="0" presId="urn:microsoft.com/office/officeart/2005/8/layout/hierarchy2"/>
    <dgm:cxn modelId="{B22025BD-87BE-49EF-A867-A32F6A319625}" type="presParOf" srcId="{A77FFBAF-7AA3-450B-99FE-04AB86EF2C97}" destId="{D6DEE7BC-D1A1-451F-9696-9408331469B8}" srcOrd="2" destOrd="0" presId="urn:microsoft.com/office/officeart/2005/8/layout/hierarchy2"/>
    <dgm:cxn modelId="{43917B3C-F9B9-4BB9-ADA2-57711C8116C9}" type="presParOf" srcId="{D6DEE7BC-D1A1-451F-9696-9408331469B8}" destId="{748223CC-F91C-4578-8BB5-1556F352DE8A}" srcOrd="0" destOrd="0" presId="urn:microsoft.com/office/officeart/2005/8/layout/hierarchy2"/>
    <dgm:cxn modelId="{8F61DAF7-C060-4A60-A1EF-0BE904327FFD}" type="presParOf" srcId="{A77FFBAF-7AA3-450B-99FE-04AB86EF2C97}" destId="{02ECCC27-158C-4D37-B4B5-C043F855E281}" srcOrd="3" destOrd="0" presId="urn:microsoft.com/office/officeart/2005/8/layout/hierarchy2"/>
    <dgm:cxn modelId="{C6FC17F9-F323-447E-89F0-453B4D2E20A8}" type="presParOf" srcId="{02ECCC27-158C-4D37-B4B5-C043F855E281}" destId="{1F24FD1D-00E1-4475-B839-99017DD93D50}" srcOrd="0" destOrd="0" presId="urn:microsoft.com/office/officeart/2005/8/layout/hierarchy2"/>
    <dgm:cxn modelId="{05C9C6CB-C396-44B4-B5B7-EAF8F1E82FCC}" type="presParOf" srcId="{02ECCC27-158C-4D37-B4B5-C043F855E281}" destId="{3651116F-99C0-4C49-954A-90D056DCD673}" srcOrd="1" destOrd="0" presId="urn:microsoft.com/office/officeart/2005/8/layout/hierarchy2"/>
    <dgm:cxn modelId="{10F51B24-18B8-4005-AE0D-E64332E420FC}" type="presParOf" srcId="{3651116F-99C0-4C49-954A-90D056DCD673}" destId="{91C56DB5-4B99-4DB2-A30F-4FFF1B0E21CD}" srcOrd="0" destOrd="0" presId="urn:microsoft.com/office/officeart/2005/8/layout/hierarchy2"/>
    <dgm:cxn modelId="{CA0D2027-B380-4E5F-A808-E408E0BA8C63}" type="presParOf" srcId="{91C56DB5-4B99-4DB2-A30F-4FFF1B0E21CD}" destId="{FC359859-A83F-44CD-9BBC-ACD90D5CC5D0}" srcOrd="0" destOrd="0" presId="urn:microsoft.com/office/officeart/2005/8/layout/hierarchy2"/>
    <dgm:cxn modelId="{EB8DF8FF-9985-4D69-BD0E-943CF3C19CA3}" type="presParOf" srcId="{3651116F-99C0-4C49-954A-90D056DCD673}" destId="{836CF034-C466-4C59-A5FF-3CFF1ED2C984}" srcOrd="1" destOrd="0" presId="urn:microsoft.com/office/officeart/2005/8/layout/hierarchy2"/>
    <dgm:cxn modelId="{DFA9F0B2-53BF-4F43-B475-3C0E204D1AAE}" type="presParOf" srcId="{836CF034-C466-4C59-A5FF-3CFF1ED2C984}" destId="{BD0D3CFC-EA3E-4B00-8D99-C7AA8342B582}" srcOrd="0" destOrd="0" presId="urn:microsoft.com/office/officeart/2005/8/layout/hierarchy2"/>
    <dgm:cxn modelId="{FFC9F7A7-99E7-4BC0-B8A8-98D71A6AF2D1}" type="presParOf" srcId="{836CF034-C466-4C59-A5FF-3CFF1ED2C984}" destId="{72EBE472-D218-4F8D-8F09-7D88C3FA3BF1}" srcOrd="1" destOrd="0" presId="urn:microsoft.com/office/officeart/2005/8/layout/hierarchy2"/>
    <dgm:cxn modelId="{A44CABF3-0553-4075-8829-0A6A6C72D388}" type="presParOf" srcId="{A77FFBAF-7AA3-450B-99FE-04AB86EF2C97}" destId="{A60EB4DE-D314-4177-9170-951AFE686213}" srcOrd="4" destOrd="0" presId="urn:microsoft.com/office/officeart/2005/8/layout/hierarchy2"/>
    <dgm:cxn modelId="{B032DF4B-D623-4560-B019-9FDB965DB2EE}" type="presParOf" srcId="{A60EB4DE-D314-4177-9170-951AFE686213}" destId="{7FF4BAB8-F1EF-4494-A0A7-22D45819F093}" srcOrd="0" destOrd="0" presId="urn:microsoft.com/office/officeart/2005/8/layout/hierarchy2"/>
    <dgm:cxn modelId="{69EBFBAA-DFBF-4E7E-953F-C7BE4539DA7F}" type="presParOf" srcId="{A77FFBAF-7AA3-450B-99FE-04AB86EF2C97}" destId="{13014CEF-EBB6-458B-BA1C-798D5E422B63}" srcOrd="5" destOrd="0" presId="urn:microsoft.com/office/officeart/2005/8/layout/hierarchy2"/>
    <dgm:cxn modelId="{92CD55D5-6E1B-4519-96C2-267F67326EE8}" type="presParOf" srcId="{13014CEF-EBB6-458B-BA1C-798D5E422B63}" destId="{746D94D8-8647-40C3-ABD7-AC924A45AF34}" srcOrd="0" destOrd="0" presId="urn:microsoft.com/office/officeart/2005/8/layout/hierarchy2"/>
    <dgm:cxn modelId="{E0A1C33B-2222-451E-861A-28FC834A3290}" type="presParOf" srcId="{13014CEF-EBB6-458B-BA1C-798D5E422B63}" destId="{54BEE849-77C1-4AED-9F9A-897BB20D8A6B}" srcOrd="1" destOrd="0" presId="urn:microsoft.com/office/officeart/2005/8/layout/hierarchy2"/>
    <dgm:cxn modelId="{17029D34-1814-43C4-A0DD-503D725E718F}" type="presParOf" srcId="{54BEE849-77C1-4AED-9F9A-897BB20D8A6B}" destId="{7A9A31B7-3EE7-43EC-AD5D-77DE9868B902}" srcOrd="0" destOrd="0" presId="urn:microsoft.com/office/officeart/2005/8/layout/hierarchy2"/>
    <dgm:cxn modelId="{25987E88-3950-4B74-89CE-9DDD04B31009}" type="presParOf" srcId="{7A9A31B7-3EE7-43EC-AD5D-77DE9868B902}" destId="{87F1AA72-0A24-424E-B632-973C9DF93461}" srcOrd="0" destOrd="0" presId="urn:microsoft.com/office/officeart/2005/8/layout/hierarchy2"/>
    <dgm:cxn modelId="{9A13C9D8-6B52-4650-A914-4790AED24A14}" type="presParOf" srcId="{54BEE849-77C1-4AED-9F9A-897BB20D8A6B}" destId="{55FC4677-CF97-488C-A769-A56966F1B6D0}" srcOrd="1" destOrd="0" presId="urn:microsoft.com/office/officeart/2005/8/layout/hierarchy2"/>
    <dgm:cxn modelId="{724B4C65-5EA2-4BB9-9DDE-743A88E37D7A}" type="presParOf" srcId="{55FC4677-CF97-488C-A769-A56966F1B6D0}" destId="{D097DA8B-11E7-4515-B204-DACF7BD3C11A}" srcOrd="0" destOrd="0" presId="urn:microsoft.com/office/officeart/2005/8/layout/hierarchy2"/>
    <dgm:cxn modelId="{395877E0-7152-4A02-BF8D-DA9B433C9EF9}" type="presParOf" srcId="{55FC4677-CF97-488C-A769-A56966F1B6D0}" destId="{91741193-6467-4EB7-AF08-3B6B95D9795B}" srcOrd="1" destOrd="0" presId="urn:microsoft.com/office/officeart/2005/8/layout/hierarchy2"/>
    <dgm:cxn modelId="{BAC9E9B0-E90A-43C3-A97B-8533C97C302E}" type="presParOf" srcId="{A77FFBAF-7AA3-450B-99FE-04AB86EF2C97}" destId="{DAAA5BFC-4D8B-4C20-8E1F-2E4265191966}" srcOrd="6" destOrd="0" presId="urn:microsoft.com/office/officeart/2005/8/layout/hierarchy2"/>
    <dgm:cxn modelId="{90D2E951-32FC-4ACD-8C63-EBE9DB6A428C}" type="presParOf" srcId="{DAAA5BFC-4D8B-4C20-8E1F-2E4265191966}" destId="{8915F21C-455A-45C6-9BE5-E88E37868C70}" srcOrd="0" destOrd="0" presId="urn:microsoft.com/office/officeart/2005/8/layout/hierarchy2"/>
    <dgm:cxn modelId="{2F9CE62E-6A08-4B13-9A29-54586301329B}" type="presParOf" srcId="{A77FFBAF-7AA3-450B-99FE-04AB86EF2C97}" destId="{CCD5AA58-954C-4F90-9F82-DB40A5273E77}" srcOrd="7" destOrd="0" presId="urn:microsoft.com/office/officeart/2005/8/layout/hierarchy2"/>
    <dgm:cxn modelId="{BE3A7E44-F952-4CB1-B4B7-1E6725FFF4FF}" type="presParOf" srcId="{CCD5AA58-954C-4F90-9F82-DB40A5273E77}" destId="{8E24F652-ED51-4263-88B7-7421AA06093D}" srcOrd="0" destOrd="0" presId="urn:microsoft.com/office/officeart/2005/8/layout/hierarchy2"/>
    <dgm:cxn modelId="{596D5B8C-9762-4238-AEA4-B93FA6865DAD}" type="presParOf" srcId="{CCD5AA58-954C-4F90-9F82-DB40A5273E77}" destId="{33D9678A-80A6-4E45-B5F4-29ED419D72AE}" srcOrd="1" destOrd="0" presId="urn:microsoft.com/office/officeart/2005/8/layout/hierarchy2"/>
    <dgm:cxn modelId="{C95933A8-B796-4901-8A1A-43B1ABB6D501}" type="presParOf" srcId="{33D9678A-80A6-4E45-B5F4-29ED419D72AE}" destId="{4E4C5278-9A25-4E71-B7D9-0D9C3EF6DA6D}" srcOrd="0" destOrd="0" presId="urn:microsoft.com/office/officeart/2005/8/layout/hierarchy2"/>
    <dgm:cxn modelId="{59E38CCB-4436-49E1-86E9-26BA37E95ED2}" type="presParOf" srcId="{4E4C5278-9A25-4E71-B7D9-0D9C3EF6DA6D}" destId="{5A0BD650-552C-4DD4-A546-CCC827E72913}" srcOrd="0" destOrd="0" presId="urn:microsoft.com/office/officeart/2005/8/layout/hierarchy2"/>
    <dgm:cxn modelId="{833ACCDD-4F42-4F7B-86D4-8F82ACEA265E}" type="presParOf" srcId="{33D9678A-80A6-4E45-B5F4-29ED419D72AE}" destId="{669D1908-9CC1-471D-BE48-2CB130D7B63F}" srcOrd="1" destOrd="0" presId="urn:microsoft.com/office/officeart/2005/8/layout/hierarchy2"/>
    <dgm:cxn modelId="{2BB02E28-5506-4344-BC90-42D2DC6BD77D}" type="presParOf" srcId="{669D1908-9CC1-471D-BE48-2CB130D7B63F}" destId="{750DAD9D-8D98-44AF-85B1-1DEDEE77F640}" srcOrd="0" destOrd="0" presId="urn:microsoft.com/office/officeart/2005/8/layout/hierarchy2"/>
    <dgm:cxn modelId="{D5CCFA8C-5429-4618-93FB-C0F99D64018A}" type="presParOf" srcId="{669D1908-9CC1-471D-BE48-2CB130D7B63F}" destId="{B430EA8F-5F2B-41D7-9A88-ED204DC230F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E158047-02E2-457D-8DB6-C0F8358012A6}" type="doc">
      <dgm:prSet loTypeId="urn:microsoft.com/office/officeart/2005/8/layout/funnel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98149B43-5A1A-4D69-813F-DE32E887E5C7}">
      <dgm:prSet phldrT="[Text]"/>
      <dgm:spPr/>
      <dgm:t>
        <a:bodyPr/>
        <a:lstStyle/>
        <a:p>
          <a:r>
            <a:rPr lang="en-US" dirty="0"/>
            <a:t>function Declaration </a:t>
          </a:r>
          <a:endParaRPr lang="en-IN" dirty="0"/>
        </a:p>
      </dgm:t>
    </dgm:pt>
    <dgm:pt modelId="{68C83EED-A7B6-4762-8A7A-95968D89D9D8}" type="parTrans" cxnId="{E852A81F-759B-43D6-923A-41195250CEC0}">
      <dgm:prSet/>
      <dgm:spPr/>
      <dgm:t>
        <a:bodyPr/>
        <a:lstStyle/>
        <a:p>
          <a:endParaRPr lang="en-IN"/>
        </a:p>
      </dgm:t>
    </dgm:pt>
    <dgm:pt modelId="{64BED4EB-4524-4CA2-A5C9-1564C44A8CA1}" type="sibTrans" cxnId="{E852A81F-759B-43D6-923A-41195250CEC0}">
      <dgm:prSet/>
      <dgm:spPr/>
      <dgm:t>
        <a:bodyPr/>
        <a:lstStyle/>
        <a:p>
          <a:endParaRPr lang="en-IN"/>
        </a:p>
      </dgm:t>
    </dgm:pt>
    <dgm:pt modelId="{1BE2B451-FC6B-4E61-951B-9E17300F96C9}">
      <dgm:prSet phldrT="[Text]"/>
      <dgm:spPr/>
      <dgm:t>
        <a:bodyPr/>
        <a:lstStyle/>
        <a:p>
          <a:r>
            <a:rPr lang="en-US" dirty="0"/>
            <a:t>Function Expression</a:t>
          </a:r>
          <a:endParaRPr lang="en-IN" dirty="0"/>
        </a:p>
      </dgm:t>
    </dgm:pt>
    <dgm:pt modelId="{DE024F04-C6B9-478D-AE8B-53F99242DBB8}" type="parTrans" cxnId="{F52A97A8-3E2C-4F63-A6D6-E75A71967F35}">
      <dgm:prSet/>
      <dgm:spPr/>
      <dgm:t>
        <a:bodyPr/>
        <a:lstStyle/>
        <a:p>
          <a:endParaRPr lang="en-IN"/>
        </a:p>
      </dgm:t>
    </dgm:pt>
    <dgm:pt modelId="{24D4DB44-FE18-4AF6-A457-C2827E62D5FE}" type="sibTrans" cxnId="{F52A97A8-3E2C-4F63-A6D6-E75A71967F35}">
      <dgm:prSet/>
      <dgm:spPr/>
      <dgm:t>
        <a:bodyPr/>
        <a:lstStyle/>
        <a:p>
          <a:endParaRPr lang="en-IN"/>
        </a:p>
      </dgm:t>
    </dgm:pt>
    <dgm:pt modelId="{0E86826C-72C9-4480-A006-B002FCCAD729}">
      <dgm:prSet phldrT="[Text]"/>
      <dgm:spPr/>
      <dgm:t>
        <a:bodyPr/>
        <a:lstStyle/>
        <a:p>
          <a:r>
            <a:rPr lang="en-US" dirty="0"/>
            <a:t>Function Constructor </a:t>
          </a:r>
          <a:endParaRPr lang="en-IN" dirty="0"/>
        </a:p>
      </dgm:t>
    </dgm:pt>
    <dgm:pt modelId="{69DB1108-F18D-458F-82D4-2BAD1D5F7054}" type="parTrans" cxnId="{09C2E311-D238-436B-808F-4412E37E7A06}">
      <dgm:prSet/>
      <dgm:spPr/>
      <dgm:t>
        <a:bodyPr/>
        <a:lstStyle/>
        <a:p>
          <a:endParaRPr lang="en-IN"/>
        </a:p>
      </dgm:t>
    </dgm:pt>
    <dgm:pt modelId="{772309C5-8CE2-4460-A78D-A5C6C9AF4708}" type="sibTrans" cxnId="{09C2E311-D238-436B-808F-4412E37E7A06}">
      <dgm:prSet/>
      <dgm:spPr/>
      <dgm:t>
        <a:bodyPr/>
        <a:lstStyle/>
        <a:p>
          <a:endParaRPr lang="en-IN"/>
        </a:p>
      </dgm:t>
    </dgm:pt>
    <dgm:pt modelId="{6F040909-1ECA-46F0-B1B1-F4BB251366E5}">
      <dgm:prSet phldrT="[Text]" custT="1"/>
      <dgm:spPr/>
      <dgm:t>
        <a:bodyPr/>
        <a:lstStyle/>
        <a:p>
          <a:r>
            <a:rPr lang="en-US" sz="3200" dirty="0"/>
            <a:t>Depends on the Invocation Pattern</a:t>
          </a:r>
          <a:endParaRPr lang="en-IN" sz="3200" dirty="0"/>
        </a:p>
      </dgm:t>
    </dgm:pt>
    <dgm:pt modelId="{BBEF88FA-19DD-43F7-8FBE-E3548130B90D}" type="parTrans" cxnId="{504989B1-BABF-4070-BC0A-367D35930362}">
      <dgm:prSet/>
      <dgm:spPr/>
      <dgm:t>
        <a:bodyPr/>
        <a:lstStyle/>
        <a:p>
          <a:endParaRPr lang="en-IN"/>
        </a:p>
      </dgm:t>
    </dgm:pt>
    <dgm:pt modelId="{17926FE7-26B8-4AF6-AF74-387F36D41123}" type="sibTrans" cxnId="{504989B1-BABF-4070-BC0A-367D35930362}">
      <dgm:prSet/>
      <dgm:spPr/>
      <dgm:t>
        <a:bodyPr/>
        <a:lstStyle/>
        <a:p>
          <a:endParaRPr lang="en-IN"/>
        </a:p>
      </dgm:t>
    </dgm:pt>
    <dgm:pt modelId="{6BB5A99A-E740-462A-BE8C-EE94449D8F04}" type="pres">
      <dgm:prSet presAssocID="{2E158047-02E2-457D-8DB6-C0F8358012A6}" presName="Name0" presStyleCnt="0">
        <dgm:presLayoutVars>
          <dgm:chMax val="4"/>
          <dgm:resizeHandles val="exact"/>
        </dgm:presLayoutVars>
      </dgm:prSet>
      <dgm:spPr/>
    </dgm:pt>
    <dgm:pt modelId="{38AC0AFA-E6DE-44FB-B37E-003B575A560B}" type="pres">
      <dgm:prSet presAssocID="{2E158047-02E2-457D-8DB6-C0F8358012A6}" presName="ellipse" presStyleLbl="trBgShp" presStyleIdx="0" presStyleCnt="1"/>
      <dgm:spPr/>
    </dgm:pt>
    <dgm:pt modelId="{9533D025-896E-4DF7-A1AB-EF0BC233A972}" type="pres">
      <dgm:prSet presAssocID="{2E158047-02E2-457D-8DB6-C0F8358012A6}" presName="arrow1" presStyleLbl="fgShp" presStyleIdx="0" presStyleCnt="1"/>
      <dgm:spPr/>
    </dgm:pt>
    <dgm:pt modelId="{26CEE05D-D93D-4342-A5FE-226E64957DBD}" type="pres">
      <dgm:prSet presAssocID="{2E158047-02E2-457D-8DB6-C0F8358012A6}" presName="rectangle" presStyleLbl="revTx" presStyleIdx="0" presStyleCnt="1" custScaleX="154091">
        <dgm:presLayoutVars>
          <dgm:bulletEnabled val="1"/>
        </dgm:presLayoutVars>
      </dgm:prSet>
      <dgm:spPr/>
    </dgm:pt>
    <dgm:pt modelId="{3207FBD0-84E9-4F7F-8F78-AF4D4C463AC5}" type="pres">
      <dgm:prSet presAssocID="{1BE2B451-FC6B-4E61-951B-9E17300F96C9}" presName="item1" presStyleLbl="node1" presStyleIdx="0" presStyleCnt="3">
        <dgm:presLayoutVars>
          <dgm:bulletEnabled val="1"/>
        </dgm:presLayoutVars>
      </dgm:prSet>
      <dgm:spPr/>
    </dgm:pt>
    <dgm:pt modelId="{67B67218-A609-4DB1-95F2-80EC12CF1850}" type="pres">
      <dgm:prSet presAssocID="{0E86826C-72C9-4480-A006-B002FCCAD729}" presName="item2" presStyleLbl="node1" presStyleIdx="1" presStyleCnt="3">
        <dgm:presLayoutVars>
          <dgm:bulletEnabled val="1"/>
        </dgm:presLayoutVars>
      </dgm:prSet>
      <dgm:spPr/>
    </dgm:pt>
    <dgm:pt modelId="{FCD880F0-EF08-478C-8783-C785FE310EA3}" type="pres">
      <dgm:prSet presAssocID="{6F040909-1ECA-46F0-B1B1-F4BB251366E5}" presName="item3" presStyleLbl="node1" presStyleIdx="2" presStyleCnt="3">
        <dgm:presLayoutVars>
          <dgm:bulletEnabled val="1"/>
        </dgm:presLayoutVars>
      </dgm:prSet>
      <dgm:spPr/>
    </dgm:pt>
    <dgm:pt modelId="{54614FD4-B383-40F4-B905-FC9E4698C2CB}" type="pres">
      <dgm:prSet presAssocID="{2E158047-02E2-457D-8DB6-C0F8358012A6}" presName="funnel" presStyleLbl="trAlignAcc1" presStyleIdx="0" presStyleCnt="1"/>
      <dgm:spPr/>
    </dgm:pt>
  </dgm:ptLst>
  <dgm:cxnLst>
    <dgm:cxn modelId="{09C2E311-D238-436B-808F-4412E37E7A06}" srcId="{2E158047-02E2-457D-8DB6-C0F8358012A6}" destId="{0E86826C-72C9-4480-A006-B002FCCAD729}" srcOrd="2" destOrd="0" parTransId="{69DB1108-F18D-458F-82D4-2BAD1D5F7054}" sibTransId="{772309C5-8CE2-4460-A78D-A5C6C9AF4708}"/>
    <dgm:cxn modelId="{E852A81F-759B-43D6-923A-41195250CEC0}" srcId="{2E158047-02E2-457D-8DB6-C0F8358012A6}" destId="{98149B43-5A1A-4D69-813F-DE32E887E5C7}" srcOrd="0" destOrd="0" parTransId="{68C83EED-A7B6-4762-8A7A-95968D89D9D8}" sibTransId="{64BED4EB-4524-4CA2-A5C9-1564C44A8CA1}"/>
    <dgm:cxn modelId="{42997660-A22C-46BC-B1B9-8E9F3E09B35D}" type="presOf" srcId="{6F040909-1ECA-46F0-B1B1-F4BB251366E5}" destId="{26CEE05D-D93D-4342-A5FE-226E64957DBD}" srcOrd="0" destOrd="0" presId="urn:microsoft.com/office/officeart/2005/8/layout/funnel1"/>
    <dgm:cxn modelId="{71B62B46-C5B4-48D8-92B4-5C8E5DB61F5F}" type="presOf" srcId="{98149B43-5A1A-4D69-813F-DE32E887E5C7}" destId="{FCD880F0-EF08-478C-8783-C785FE310EA3}" srcOrd="0" destOrd="0" presId="urn:microsoft.com/office/officeart/2005/8/layout/funnel1"/>
    <dgm:cxn modelId="{71443895-C104-4823-9022-9DBC746B6E22}" type="presOf" srcId="{2E158047-02E2-457D-8DB6-C0F8358012A6}" destId="{6BB5A99A-E740-462A-BE8C-EE94449D8F04}" srcOrd="0" destOrd="0" presId="urn:microsoft.com/office/officeart/2005/8/layout/funnel1"/>
    <dgm:cxn modelId="{F52A97A8-3E2C-4F63-A6D6-E75A71967F35}" srcId="{2E158047-02E2-457D-8DB6-C0F8358012A6}" destId="{1BE2B451-FC6B-4E61-951B-9E17300F96C9}" srcOrd="1" destOrd="0" parTransId="{DE024F04-C6B9-478D-AE8B-53F99242DBB8}" sibTransId="{24D4DB44-FE18-4AF6-A457-C2827E62D5FE}"/>
    <dgm:cxn modelId="{504989B1-BABF-4070-BC0A-367D35930362}" srcId="{2E158047-02E2-457D-8DB6-C0F8358012A6}" destId="{6F040909-1ECA-46F0-B1B1-F4BB251366E5}" srcOrd="3" destOrd="0" parTransId="{BBEF88FA-19DD-43F7-8FBE-E3548130B90D}" sibTransId="{17926FE7-26B8-4AF6-AF74-387F36D41123}"/>
    <dgm:cxn modelId="{1142D8C3-FA0A-4EE5-9606-9339176BD0A4}" type="presOf" srcId="{0E86826C-72C9-4480-A006-B002FCCAD729}" destId="{3207FBD0-84E9-4F7F-8F78-AF4D4C463AC5}" srcOrd="0" destOrd="0" presId="urn:microsoft.com/office/officeart/2005/8/layout/funnel1"/>
    <dgm:cxn modelId="{BCC373F3-0E34-431C-8C5C-1CB88CC91DF3}" type="presOf" srcId="{1BE2B451-FC6B-4E61-951B-9E17300F96C9}" destId="{67B67218-A609-4DB1-95F2-80EC12CF1850}" srcOrd="0" destOrd="0" presId="urn:microsoft.com/office/officeart/2005/8/layout/funnel1"/>
    <dgm:cxn modelId="{C2ECD8EE-4337-4D8C-AABF-96FE644764DC}" type="presParOf" srcId="{6BB5A99A-E740-462A-BE8C-EE94449D8F04}" destId="{38AC0AFA-E6DE-44FB-B37E-003B575A560B}" srcOrd="0" destOrd="0" presId="urn:microsoft.com/office/officeart/2005/8/layout/funnel1"/>
    <dgm:cxn modelId="{26CE71F0-2512-4307-BF07-E687C95651E3}" type="presParOf" srcId="{6BB5A99A-E740-462A-BE8C-EE94449D8F04}" destId="{9533D025-896E-4DF7-A1AB-EF0BC233A972}" srcOrd="1" destOrd="0" presId="urn:microsoft.com/office/officeart/2005/8/layout/funnel1"/>
    <dgm:cxn modelId="{CB6EFD37-40AC-47F0-BB02-7621461C02D4}" type="presParOf" srcId="{6BB5A99A-E740-462A-BE8C-EE94449D8F04}" destId="{26CEE05D-D93D-4342-A5FE-226E64957DBD}" srcOrd="2" destOrd="0" presId="urn:microsoft.com/office/officeart/2005/8/layout/funnel1"/>
    <dgm:cxn modelId="{0A4942A5-925F-4B1F-9654-CA32A27219D5}" type="presParOf" srcId="{6BB5A99A-E740-462A-BE8C-EE94449D8F04}" destId="{3207FBD0-84E9-4F7F-8F78-AF4D4C463AC5}" srcOrd="3" destOrd="0" presId="urn:microsoft.com/office/officeart/2005/8/layout/funnel1"/>
    <dgm:cxn modelId="{C35D09A6-F207-47E8-84C3-3BFC8C674608}" type="presParOf" srcId="{6BB5A99A-E740-462A-BE8C-EE94449D8F04}" destId="{67B67218-A609-4DB1-95F2-80EC12CF1850}" srcOrd="4" destOrd="0" presId="urn:microsoft.com/office/officeart/2005/8/layout/funnel1"/>
    <dgm:cxn modelId="{ACC378D6-865A-4185-9A73-C01193EE2ACE}" type="presParOf" srcId="{6BB5A99A-E740-462A-BE8C-EE94449D8F04}" destId="{FCD880F0-EF08-478C-8783-C785FE310EA3}" srcOrd="5" destOrd="0" presId="urn:microsoft.com/office/officeart/2005/8/layout/funnel1"/>
    <dgm:cxn modelId="{F38BF764-8807-4517-9685-187995549286}" type="presParOf" srcId="{6BB5A99A-E740-462A-BE8C-EE94449D8F04}" destId="{54614FD4-B383-40F4-B905-FC9E4698C2CB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02F3338-B32A-4B40-B77D-1F37E07FB16B}" type="doc">
      <dgm:prSet loTypeId="urn:microsoft.com/office/officeart/2005/8/layout/radial4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FB2E4B7F-8A51-4F18-8263-20410D0A001F}">
      <dgm:prSet phldrT="[Text]"/>
      <dgm:spPr/>
      <dgm:t>
        <a:bodyPr/>
        <a:lstStyle/>
        <a:p>
          <a:r>
            <a:rPr lang="en-US" dirty="0"/>
            <a:t>Arrow function </a:t>
          </a:r>
          <a:endParaRPr lang="en-IN" dirty="0"/>
        </a:p>
      </dgm:t>
    </dgm:pt>
    <dgm:pt modelId="{E1B45C9E-4307-4F5A-81DB-7B1D1612C998}" type="parTrans" cxnId="{D4AEBC42-7AE4-4CF9-A03B-CF9C491441B0}">
      <dgm:prSet/>
      <dgm:spPr/>
      <dgm:t>
        <a:bodyPr/>
        <a:lstStyle/>
        <a:p>
          <a:endParaRPr lang="en-IN"/>
        </a:p>
      </dgm:t>
    </dgm:pt>
    <dgm:pt modelId="{9E0135FC-654D-4755-AA93-07E8C27BAB80}" type="sibTrans" cxnId="{D4AEBC42-7AE4-4CF9-A03B-CF9C491441B0}">
      <dgm:prSet/>
      <dgm:spPr/>
      <dgm:t>
        <a:bodyPr/>
        <a:lstStyle/>
        <a:p>
          <a:endParaRPr lang="en-IN"/>
        </a:p>
      </dgm:t>
    </dgm:pt>
    <dgm:pt modelId="{D4C363EC-ED3F-4430-90D9-674F112780AC}">
      <dgm:prSet phldrT="[Text]"/>
      <dgm:spPr/>
      <dgm:t>
        <a:bodyPr/>
        <a:lstStyle/>
        <a:p>
          <a:r>
            <a:rPr lang="en-US" dirty="0"/>
            <a:t>Does not have its own ‘this’</a:t>
          </a:r>
          <a:endParaRPr lang="en-IN" dirty="0"/>
        </a:p>
      </dgm:t>
    </dgm:pt>
    <dgm:pt modelId="{4AA671CC-02A2-482B-B99C-C7F36E5AF10E}" type="parTrans" cxnId="{6FF370D7-E824-46C6-8760-FA7A7C218BE9}">
      <dgm:prSet/>
      <dgm:spPr/>
      <dgm:t>
        <a:bodyPr/>
        <a:lstStyle/>
        <a:p>
          <a:endParaRPr lang="en-IN"/>
        </a:p>
      </dgm:t>
    </dgm:pt>
    <dgm:pt modelId="{85F37D35-5E04-4539-B575-A8D2EAD3EA22}" type="sibTrans" cxnId="{6FF370D7-E824-46C6-8760-FA7A7C218BE9}">
      <dgm:prSet/>
      <dgm:spPr/>
      <dgm:t>
        <a:bodyPr/>
        <a:lstStyle/>
        <a:p>
          <a:endParaRPr lang="en-IN"/>
        </a:p>
      </dgm:t>
    </dgm:pt>
    <dgm:pt modelId="{598129E0-39FE-47F5-8FAF-1169E0B52D34}">
      <dgm:prSet phldrT="[Text]"/>
      <dgm:spPr/>
      <dgm:t>
        <a:bodyPr/>
        <a:lstStyle/>
        <a:p>
          <a:r>
            <a:rPr lang="en-US" dirty="0"/>
            <a:t>Inherits from the enclosing scope </a:t>
          </a:r>
          <a:endParaRPr lang="en-IN" dirty="0"/>
        </a:p>
      </dgm:t>
    </dgm:pt>
    <dgm:pt modelId="{F9D71BF8-ED2E-4EF8-BF63-7532111C4B1E}" type="parTrans" cxnId="{D55B98A0-4D9C-43C5-B21E-F99FD1556527}">
      <dgm:prSet/>
      <dgm:spPr/>
      <dgm:t>
        <a:bodyPr/>
        <a:lstStyle/>
        <a:p>
          <a:endParaRPr lang="en-IN"/>
        </a:p>
      </dgm:t>
    </dgm:pt>
    <dgm:pt modelId="{8EDDD957-B448-4801-AA52-6F2DAC56DA61}" type="sibTrans" cxnId="{D55B98A0-4D9C-43C5-B21E-F99FD1556527}">
      <dgm:prSet/>
      <dgm:spPr/>
      <dgm:t>
        <a:bodyPr/>
        <a:lstStyle/>
        <a:p>
          <a:endParaRPr lang="en-IN"/>
        </a:p>
      </dgm:t>
    </dgm:pt>
    <dgm:pt modelId="{972016D9-323F-4C4C-98DC-1539FE3AA9BF}" type="pres">
      <dgm:prSet presAssocID="{102F3338-B32A-4B40-B77D-1F37E07FB16B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75922B7-A728-40AF-BAC5-DE2902759F9D}" type="pres">
      <dgm:prSet presAssocID="{FB2E4B7F-8A51-4F18-8263-20410D0A001F}" presName="centerShape" presStyleLbl="node0" presStyleIdx="0" presStyleCnt="1"/>
      <dgm:spPr/>
    </dgm:pt>
    <dgm:pt modelId="{9C8C8EFD-3A39-4A25-876C-B9F14FD8C986}" type="pres">
      <dgm:prSet presAssocID="{4AA671CC-02A2-482B-B99C-C7F36E5AF10E}" presName="parTrans" presStyleLbl="bgSibTrans2D1" presStyleIdx="0" presStyleCnt="2"/>
      <dgm:spPr/>
    </dgm:pt>
    <dgm:pt modelId="{0AB85D22-E15C-4A54-A02D-2C603DECC08C}" type="pres">
      <dgm:prSet presAssocID="{D4C363EC-ED3F-4430-90D9-674F112780AC}" presName="node" presStyleLbl="node1" presStyleIdx="0" presStyleCnt="2">
        <dgm:presLayoutVars>
          <dgm:bulletEnabled val="1"/>
        </dgm:presLayoutVars>
      </dgm:prSet>
      <dgm:spPr/>
    </dgm:pt>
    <dgm:pt modelId="{01E94D56-3F77-462C-B754-D1EF37691C85}" type="pres">
      <dgm:prSet presAssocID="{F9D71BF8-ED2E-4EF8-BF63-7532111C4B1E}" presName="parTrans" presStyleLbl="bgSibTrans2D1" presStyleIdx="1" presStyleCnt="2"/>
      <dgm:spPr/>
    </dgm:pt>
    <dgm:pt modelId="{2C4A15C1-3AAF-4358-87C3-253A57500E3A}" type="pres">
      <dgm:prSet presAssocID="{598129E0-39FE-47F5-8FAF-1169E0B52D34}" presName="node" presStyleLbl="node1" presStyleIdx="1" presStyleCnt="2">
        <dgm:presLayoutVars>
          <dgm:bulletEnabled val="1"/>
        </dgm:presLayoutVars>
      </dgm:prSet>
      <dgm:spPr/>
    </dgm:pt>
  </dgm:ptLst>
  <dgm:cxnLst>
    <dgm:cxn modelId="{D4AEBC42-7AE4-4CF9-A03B-CF9C491441B0}" srcId="{102F3338-B32A-4B40-B77D-1F37E07FB16B}" destId="{FB2E4B7F-8A51-4F18-8263-20410D0A001F}" srcOrd="0" destOrd="0" parTransId="{E1B45C9E-4307-4F5A-81DB-7B1D1612C998}" sibTransId="{9E0135FC-654D-4755-AA93-07E8C27BAB80}"/>
    <dgm:cxn modelId="{3402F577-6305-4B06-B873-C47FFB8D4E9C}" type="presOf" srcId="{4AA671CC-02A2-482B-B99C-C7F36E5AF10E}" destId="{9C8C8EFD-3A39-4A25-876C-B9F14FD8C986}" srcOrd="0" destOrd="0" presId="urn:microsoft.com/office/officeart/2005/8/layout/radial4"/>
    <dgm:cxn modelId="{8545509B-BE6D-4623-B4DD-D92C0C10926A}" type="presOf" srcId="{FB2E4B7F-8A51-4F18-8263-20410D0A001F}" destId="{575922B7-A728-40AF-BAC5-DE2902759F9D}" srcOrd="0" destOrd="0" presId="urn:microsoft.com/office/officeart/2005/8/layout/radial4"/>
    <dgm:cxn modelId="{D55B98A0-4D9C-43C5-B21E-F99FD1556527}" srcId="{FB2E4B7F-8A51-4F18-8263-20410D0A001F}" destId="{598129E0-39FE-47F5-8FAF-1169E0B52D34}" srcOrd="1" destOrd="0" parTransId="{F9D71BF8-ED2E-4EF8-BF63-7532111C4B1E}" sibTransId="{8EDDD957-B448-4801-AA52-6F2DAC56DA61}"/>
    <dgm:cxn modelId="{219A31D1-A916-45ED-8F07-D101EB4DBB8A}" type="presOf" srcId="{F9D71BF8-ED2E-4EF8-BF63-7532111C4B1E}" destId="{01E94D56-3F77-462C-B754-D1EF37691C85}" srcOrd="0" destOrd="0" presId="urn:microsoft.com/office/officeart/2005/8/layout/radial4"/>
    <dgm:cxn modelId="{6FF370D7-E824-46C6-8760-FA7A7C218BE9}" srcId="{FB2E4B7F-8A51-4F18-8263-20410D0A001F}" destId="{D4C363EC-ED3F-4430-90D9-674F112780AC}" srcOrd="0" destOrd="0" parTransId="{4AA671CC-02A2-482B-B99C-C7F36E5AF10E}" sibTransId="{85F37D35-5E04-4539-B575-A8D2EAD3EA22}"/>
    <dgm:cxn modelId="{5E9699D8-3BED-4573-9D09-2E7C197CECD5}" type="presOf" srcId="{598129E0-39FE-47F5-8FAF-1169E0B52D34}" destId="{2C4A15C1-3AAF-4358-87C3-253A57500E3A}" srcOrd="0" destOrd="0" presId="urn:microsoft.com/office/officeart/2005/8/layout/radial4"/>
    <dgm:cxn modelId="{11ABB4E1-BDA7-4867-8D1B-CA5974D238C6}" type="presOf" srcId="{D4C363EC-ED3F-4430-90D9-674F112780AC}" destId="{0AB85D22-E15C-4A54-A02D-2C603DECC08C}" srcOrd="0" destOrd="0" presId="urn:microsoft.com/office/officeart/2005/8/layout/radial4"/>
    <dgm:cxn modelId="{B68581FA-8F60-4366-A19C-C07DEC827C20}" type="presOf" srcId="{102F3338-B32A-4B40-B77D-1F37E07FB16B}" destId="{972016D9-323F-4C4C-98DC-1539FE3AA9BF}" srcOrd="0" destOrd="0" presId="urn:microsoft.com/office/officeart/2005/8/layout/radial4"/>
    <dgm:cxn modelId="{185ACF9C-CCA0-48D3-B8DD-B0110CA22BA7}" type="presParOf" srcId="{972016D9-323F-4C4C-98DC-1539FE3AA9BF}" destId="{575922B7-A728-40AF-BAC5-DE2902759F9D}" srcOrd="0" destOrd="0" presId="urn:microsoft.com/office/officeart/2005/8/layout/radial4"/>
    <dgm:cxn modelId="{11942648-C4AF-4129-BDA9-091D5DA52E9C}" type="presParOf" srcId="{972016D9-323F-4C4C-98DC-1539FE3AA9BF}" destId="{9C8C8EFD-3A39-4A25-876C-B9F14FD8C986}" srcOrd="1" destOrd="0" presId="urn:microsoft.com/office/officeart/2005/8/layout/radial4"/>
    <dgm:cxn modelId="{08F6D509-CDC6-41D5-A418-1E4FE7A16A03}" type="presParOf" srcId="{972016D9-323F-4C4C-98DC-1539FE3AA9BF}" destId="{0AB85D22-E15C-4A54-A02D-2C603DECC08C}" srcOrd="2" destOrd="0" presId="urn:microsoft.com/office/officeart/2005/8/layout/radial4"/>
    <dgm:cxn modelId="{04850B6E-FAA4-42A9-85B3-5BA5AFC0A85A}" type="presParOf" srcId="{972016D9-323F-4C4C-98DC-1539FE3AA9BF}" destId="{01E94D56-3F77-462C-B754-D1EF37691C85}" srcOrd="3" destOrd="0" presId="urn:microsoft.com/office/officeart/2005/8/layout/radial4"/>
    <dgm:cxn modelId="{9265F56A-BE62-4617-9364-48FD36745986}" type="presParOf" srcId="{972016D9-323F-4C4C-98DC-1539FE3AA9BF}" destId="{2C4A15C1-3AAF-4358-87C3-253A57500E3A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DD527D-A7FD-4FE4-BCF5-5456AD635773}">
      <dsp:nvSpPr>
        <dsp:cNvPr id="0" name=""/>
        <dsp:cNvSpPr/>
      </dsp:nvSpPr>
      <dsp:spPr>
        <a:xfrm>
          <a:off x="1408543" y="0"/>
          <a:ext cx="3731496" cy="3731496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Function</a:t>
          </a:r>
          <a:r>
            <a:rPr lang="en-US" sz="2200" kern="1200" dirty="0"/>
            <a:t> </a:t>
          </a:r>
          <a:endParaRPr lang="en-IN" sz="2200" kern="1200" dirty="0"/>
        </a:p>
      </dsp:txBody>
      <dsp:txXfrm>
        <a:off x="2294773" y="279862"/>
        <a:ext cx="1959035" cy="634354"/>
      </dsp:txXfrm>
    </dsp:sp>
    <dsp:sp modelId="{C58DFCA5-1DF1-4F89-985B-37983D1F4A57}">
      <dsp:nvSpPr>
        <dsp:cNvPr id="0" name=""/>
        <dsp:cNvSpPr/>
      </dsp:nvSpPr>
      <dsp:spPr>
        <a:xfrm>
          <a:off x="2112359" y="1162598"/>
          <a:ext cx="2276455" cy="1989232"/>
        </a:xfrm>
        <a:prstGeom prst="ellipse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this object</a:t>
          </a:r>
          <a:endParaRPr lang="en-IN" sz="2200" kern="1200" dirty="0"/>
        </a:p>
      </dsp:txBody>
      <dsp:txXfrm>
        <a:off x="2445738" y="1659907"/>
        <a:ext cx="1609696" cy="9946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86C910-6C42-4FF9-AF34-16A3FD92F68D}">
      <dsp:nvSpPr>
        <dsp:cNvPr id="0" name=""/>
        <dsp:cNvSpPr/>
      </dsp:nvSpPr>
      <dsp:spPr>
        <a:xfrm>
          <a:off x="6581" y="908615"/>
          <a:ext cx="2794047" cy="1397023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‘this’</a:t>
          </a:r>
          <a:endParaRPr lang="en-IN" sz="6500" kern="1200" dirty="0"/>
        </a:p>
      </dsp:txBody>
      <dsp:txXfrm>
        <a:off x="47498" y="949532"/>
        <a:ext cx="2712213" cy="1315189"/>
      </dsp:txXfrm>
    </dsp:sp>
    <dsp:sp modelId="{B06C7BAD-332C-41B6-AE93-FE412B0C1A29}">
      <dsp:nvSpPr>
        <dsp:cNvPr id="0" name=""/>
        <dsp:cNvSpPr/>
      </dsp:nvSpPr>
      <dsp:spPr>
        <a:xfrm rot="19457599">
          <a:off x="2671262" y="1166366"/>
          <a:ext cx="1376351" cy="78234"/>
        </a:xfrm>
        <a:custGeom>
          <a:avLst/>
          <a:gdLst/>
          <a:ahLst/>
          <a:cxnLst/>
          <a:rect l="0" t="0" r="0" b="0"/>
          <a:pathLst>
            <a:path>
              <a:moveTo>
                <a:pt x="0" y="39117"/>
              </a:moveTo>
              <a:lnTo>
                <a:pt x="1376351" y="39117"/>
              </a:lnTo>
            </a:path>
          </a:pathLst>
        </a:custGeom>
        <a:noFill/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325029" y="1171074"/>
        <a:ext cx="68817" cy="68817"/>
      </dsp:txXfrm>
    </dsp:sp>
    <dsp:sp modelId="{67354551-3727-4511-912F-6570975D8092}">
      <dsp:nvSpPr>
        <dsp:cNvPr id="0" name=""/>
        <dsp:cNvSpPr/>
      </dsp:nvSpPr>
      <dsp:spPr>
        <a:xfrm>
          <a:off x="3918247" y="105327"/>
          <a:ext cx="3489290" cy="1397023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Depends on how the function is called </a:t>
          </a:r>
          <a:endParaRPr lang="en-IN" sz="2800" kern="1200" dirty="0"/>
        </a:p>
      </dsp:txBody>
      <dsp:txXfrm>
        <a:off x="3959164" y="146244"/>
        <a:ext cx="3407456" cy="1315189"/>
      </dsp:txXfrm>
    </dsp:sp>
    <dsp:sp modelId="{3F2736C7-4669-485E-BA94-DA9D611AB46C}">
      <dsp:nvSpPr>
        <dsp:cNvPr id="0" name=""/>
        <dsp:cNvSpPr/>
      </dsp:nvSpPr>
      <dsp:spPr>
        <a:xfrm rot="2142401">
          <a:off x="2671262" y="1969654"/>
          <a:ext cx="1376351" cy="78234"/>
        </a:xfrm>
        <a:custGeom>
          <a:avLst/>
          <a:gdLst/>
          <a:ahLst/>
          <a:cxnLst/>
          <a:rect l="0" t="0" r="0" b="0"/>
          <a:pathLst>
            <a:path>
              <a:moveTo>
                <a:pt x="0" y="39117"/>
              </a:moveTo>
              <a:lnTo>
                <a:pt x="1376351" y="39117"/>
              </a:lnTo>
            </a:path>
          </a:pathLst>
        </a:custGeom>
        <a:noFill/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325029" y="1974363"/>
        <a:ext cx="68817" cy="68817"/>
      </dsp:txXfrm>
    </dsp:sp>
    <dsp:sp modelId="{5B5BC63C-7ABA-411E-A0D8-90326D0374A0}">
      <dsp:nvSpPr>
        <dsp:cNvPr id="0" name=""/>
        <dsp:cNvSpPr/>
      </dsp:nvSpPr>
      <dsp:spPr>
        <a:xfrm>
          <a:off x="3918247" y="1711904"/>
          <a:ext cx="3538157" cy="1397023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Does not depend on how the function is created *</a:t>
          </a:r>
          <a:endParaRPr lang="en-IN" sz="2800" kern="1200" dirty="0"/>
        </a:p>
      </dsp:txBody>
      <dsp:txXfrm>
        <a:off x="3959164" y="1752821"/>
        <a:ext cx="3456323" cy="13151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2BCD38-647D-495F-AE68-12E4868A3A3F}">
      <dsp:nvSpPr>
        <dsp:cNvPr id="0" name=""/>
        <dsp:cNvSpPr/>
      </dsp:nvSpPr>
      <dsp:spPr>
        <a:xfrm>
          <a:off x="4305" y="1228989"/>
          <a:ext cx="2960687" cy="2960687"/>
        </a:xfrm>
        <a:prstGeom prst="ellipse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Calling a function </a:t>
          </a:r>
          <a:endParaRPr lang="en-IN" sz="3700" kern="1200" dirty="0"/>
        </a:p>
      </dsp:txBody>
      <dsp:txXfrm>
        <a:off x="437888" y="1662572"/>
        <a:ext cx="2093521" cy="2093521"/>
      </dsp:txXfrm>
    </dsp:sp>
    <dsp:sp modelId="{BD7E82E8-D13C-47FC-9B44-714B7DC6CC49}">
      <dsp:nvSpPr>
        <dsp:cNvPr id="0" name=""/>
        <dsp:cNvSpPr/>
      </dsp:nvSpPr>
      <dsp:spPr>
        <a:xfrm>
          <a:off x="3205400" y="1850734"/>
          <a:ext cx="1717198" cy="1717198"/>
        </a:xfrm>
        <a:prstGeom prst="mathEqual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000" kern="1200"/>
        </a:p>
      </dsp:txBody>
      <dsp:txXfrm>
        <a:off x="3433015" y="2204477"/>
        <a:ext cx="1261968" cy="1009712"/>
      </dsp:txXfrm>
    </dsp:sp>
    <dsp:sp modelId="{3A5F85B4-7AA7-4FE5-9CF5-544E440D02F0}">
      <dsp:nvSpPr>
        <dsp:cNvPr id="0" name=""/>
        <dsp:cNvSpPr/>
      </dsp:nvSpPr>
      <dsp:spPr>
        <a:xfrm>
          <a:off x="5163007" y="1228989"/>
          <a:ext cx="2960687" cy="2960687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Invocation Patterns </a:t>
          </a:r>
          <a:endParaRPr lang="en-IN" sz="3700" kern="1200" dirty="0"/>
        </a:p>
      </dsp:txBody>
      <dsp:txXfrm>
        <a:off x="5596590" y="1662572"/>
        <a:ext cx="2093521" cy="20935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D3E53B-2FFB-4D75-B24F-B86F701092A2}">
      <dsp:nvSpPr>
        <dsp:cNvPr id="0" name=""/>
        <dsp:cNvSpPr/>
      </dsp:nvSpPr>
      <dsp:spPr>
        <a:xfrm>
          <a:off x="4901" y="2191992"/>
          <a:ext cx="2381860" cy="1190930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this </a:t>
          </a:r>
          <a:endParaRPr lang="en-IN" sz="3100" kern="1200" dirty="0"/>
        </a:p>
      </dsp:txBody>
      <dsp:txXfrm>
        <a:off x="39782" y="2226873"/>
        <a:ext cx="2312098" cy="1121168"/>
      </dsp:txXfrm>
    </dsp:sp>
    <dsp:sp modelId="{F465F89B-21E5-4B8B-8840-691988CE389A}">
      <dsp:nvSpPr>
        <dsp:cNvPr id="0" name=""/>
        <dsp:cNvSpPr/>
      </dsp:nvSpPr>
      <dsp:spPr>
        <a:xfrm rot="17692822">
          <a:off x="1730869" y="1741054"/>
          <a:ext cx="2264529" cy="38452"/>
        </a:xfrm>
        <a:custGeom>
          <a:avLst/>
          <a:gdLst/>
          <a:ahLst/>
          <a:cxnLst/>
          <a:rect l="0" t="0" r="0" b="0"/>
          <a:pathLst>
            <a:path>
              <a:moveTo>
                <a:pt x="0" y="19226"/>
              </a:moveTo>
              <a:lnTo>
                <a:pt x="2264529" y="1922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>
        <a:off x="2806520" y="1703666"/>
        <a:ext cx="113226" cy="113226"/>
      </dsp:txXfrm>
    </dsp:sp>
    <dsp:sp modelId="{901E4B71-7B5E-4450-9214-9E6B63FB8AE2}">
      <dsp:nvSpPr>
        <dsp:cNvPr id="0" name=""/>
        <dsp:cNvSpPr/>
      </dsp:nvSpPr>
      <dsp:spPr>
        <a:xfrm>
          <a:off x="3339506" y="137637"/>
          <a:ext cx="2381860" cy="1190930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FIP</a:t>
          </a:r>
          <a:endParaRPr lang="en-IN" sz="3100" kern="1200" dirty="0"/>
        </a:p>
      </dsp:txBody>
      <dsp:txXfrm>
        <a:off x="3374387" y="172518"/>
        <a:ext cx="2312098" cy="1121168"/>
      </dsp:txXfrm>
    </dsp:sp>
    <dsp:sp modelId="{E82A2F74-3DE7-492F-8C24-34289356DCBB}">
      <dsp:nvSpPr>
        <dsp:cNvPr id="0" name=""/>
        <dsp:cNvSpPr/>
      </dsp:nvSpPr>
      <dsp:spPr>
        <a:xfrm>
          <a:off x="5721366" y="713876"/>
          <a:ext cx="952744" cy="38452"/>
        </a:xfrm>
        <a:custGeom>
          <a:avLst/>
          <a:gdLst/>
          <a:ahLst/>
          <a:cxnLst/>
          <a:rect l="0" t="0" r="0" b="0"/>
          <a:pathLst>
            <a:path>
              <a:moveTo>
                <a:pt x="0" y="19226"/>
              </a:moveTo>
              <a:lnTo>
                <a:pt x="952744" y="192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173920" y="709284"/>
        <a:ext cx="47637" cy="47637"/>
      </dsp:txXfrm>
    </dsp:sp>
    <dsp:sp modelId="{3CE1FA6C-4E55-4B06-9CB2-B4767D4A3041}">
      <dsp:nvSpPr>
        <dsp:cNvPr id="0" name=""/>
        <dsp:cNvSpPr/>
      </dsp:nvSpPr>
      <dsp:spPr>
        <a:xfrm>
          <a:off x="6674111" y="137637"/>
          <a:ext cx="2381860" cy="1190930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global object</a:t>
          </a:r>
          <a:endParaRPr lang="en-IN" sz="3100" kern="1200" dirty="0"/>
        </a:p>
      </dsp:txBody>
      <dsp:txXfrm>
        <a:off x="6708992" y="172518"/>
        <a:ext cx="2312098" cy="1121168"/>
      </dsp:txXfrm>
    </dsp:sp>
    <dsp:sp modelId="{D6DEE7BC-D1A1-451F-9696-9408331469B8}">
      <dsp:nvSpPr>
        <dsp:cNvPr id="0" name=""/>
        <dsp:cNvSpPr/>
      </dsp:nvSpPr>
      <dsp:spPr>
        <a:xfrm rot="19457599">
          <a:off x="2276479" y="2425838"/>
          <a:ext cx="1173308" cy="38452"/>
        </a:xfrm>
        <a:custGeom>
          <a:avLst/>
          <a:gdLst/>
          <a:ahLst/>
          <a:cxnLst/>
          <a:rect l="0" t="0" r="0" b="0"/>
          <a:pathLst>
            <a:path>
              <a:moveTo>
                <a:pt x="0" y="19226"/>
              </a:moveTo>
              <a:lnTo>
                <a:pt x="1173308" y="1922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833801" y="2415732"/>
        <a:ext cx="58665" cy="58665"/>
      </dsp:txXfrm>
    </dsp:sp>
    <dsp:sp modelId="{1F24FD1D-00E1-4475-B839-99017DD93D50}">
      <dsp:nvSpPr>
        <dsp:cNvPr id="0" name=""/>
        <dsp:cNvSpPr/>
      </dsp:nvSpPr>
      <dsp:spPr>
        <a:xfrm>
          <a:off x="3339506" y="1507207"/>
          <a:ext cx="2381860" cy="1190930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CIP</a:t>
          </a:r>
          <a:endParaRPr lang="en-IN" sz="3100" kern="1200" dirty="0"/>
        </a:p>
      </dsp:txBody>
      <dsp:txXfrm>
        <a:off x="3374387" y="1542088"/>
        <a:ext cx="2312098" cy="1121168"/>
      </dsp:txXfrm>
    </dsp:sp>
    <dsp:sp modelId="{91C56DB5-4B99-4DB2-A30F-4FFF1B0E21CD}">
      <dsp:nvSpPr>
        <dsp:cNvPr id="0" name=""/>
        <dsp:cNvSpPr/>
      </dsp:nvSpPr>
      <dsp:spPr>
        <a:xfrm>
          <a:off x="5721366" y="2083446"/>
          <a:ext cx="952744" cy="38452"/>
        </a:xfrm>
        <a:custGeom>
          <a:avLst/>
          <a:gdLst/>
          <a:ahLst/>
          <a:cxnLst/>
          <a:rect l="0" t="0" r="0" b="0"/>
          <a:pathLst>
            <a:path>
              <a:moveTo>
                <a:pt x="0" y="19226"/>
              </a:moveTo>
              <a:lnTo>
                <a:pt x="952744" y="192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173920" y="2078853"/>
        <a:ext cx="47637" cy="47637"/>
      </dsp:txXfrm>
    </dsp:sp>
    <dsp:sp modelId="{BD0D3CFC-EA3E-4B00-8D99-C7AA8342B582}">
      <dsp:nvSpPr>
        <dsp:cNvPr id="0" name=""/>
        <dsp:cNvSpPr/>
      </dsp:nvSpPr>
      <dsp:spPr>
        <a:xfrm>
          <a:off x="6674111" y="1507207"/>
          <a:ext cx="2381860" cy="1190930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newly created object</a:t>
          </a:r>
          <a:endParaRPr lang="en-IN" sz="3100" kern="1200" dirty="0"/>
        </a:p>
      </dsp:txBody>
      <dsp:txXfrm>
        <a:off x="6708992" y="1542088"/>
        <a:ext cx="2312098" cy="1121168"/>
      </dsp:txXfrm>
    </dsp:sp>
    <dsp:sp modelId="{A60EB4DE-D314-4177-9170-951AFE686213}">
      <dsp:nvSpPr>
        <dsp:cNvPr id="0" name=""/>
        <dsp:cNvSpPr/>
      </dsp:nvSpPr>
      <dsp:spPr>
        <a:xfrm rot="2142401">
          <a:off x="2276479" y="3110623"/>
          <a:ext cx="1173308" cy="38452"/>
        </a:xfrm>
        <a:custGeom>
          <a:avLst/>
          <a:gdLst/>
          <a:ahLst/>
          <a:cxnLst/>
          <a:rect l="0" t="0" r="0" b="0"/>
          <a:pathLst>
            <a:path>
              <a:moveTo>
                <a:pt x="0" y="19226"/>
              </a:moveTo>
              <a:lnTo>
                <a:pt x="1173308" y="1922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833801" y="3100517"/>
        <a:ext cx="58665" cy="58665"/>
      </dsp:txXfrm>
    </dsp:sp>
    <dsp:sp modelId="{746D94D8-8647-40C3-ABD7-AC924A45AF34}">
      <dsp:nvSpPr>
        <dsp:cNvPr id="0" name=""/>
        <dsp:cNvSpPr/>
      </dsp:nvSpPr>
      <dsp:spPr>
        <a:xfrm>
          <a:off x="3339506" y="2876777"/>
          <a:ext cx="2381860" cy="1190930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MIP</a:t>
          </a:r>
          <a:endParaRPr lang="en-IN" sz="3100" kern="1200" dirty="0"/>
        </a:p>
      </dsp:txBody>
      <dsp:txXfrm>
        <a:off x="3374387" y="2911658"/>
        <a:ext cx="2312098" cy="1121168"/>
      </dsp:txXfrm>
    </dsp:sp>
    <dsp:sp modelId="{7A9A31B7-3EE7-43EC-AD5D-77DE9868B902}">
      <dsp:nvSpPr>
        <dsp:cNvPr id="0" name=""/>
        <dsp:cNvSpPr/>
      </dsp:nvSpPr>
      <dsp:spPr>
        <a:xfrm>
          <a:off x="5721366" y="3453016"/>
          <a:ext cx="952744" cy="38452"/>
        </a:xfrm>
        <a:custGeom>
          <a:avLst/>
          <a:gdLst/>
          <a:ahLst/>
          <a:cxnLst/>
          <a:rect l="0" t="0" r="0" b="0"/>
          <a:pathLst>
            <a:path>
              <a:moveTo>
                <a:pt x="0" y="19226"/>
              </a:moveTo>
              <a:lnTo>
                <a:pt x="952744" y="192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173920" y="3448423"/>
        <a:ext cx="47637" cy="47637"/>
      </dsp:txXfrm>
    </dsp:sp>
    <dsp:sp modelId="{D097DA8B-11E7-4515-B204-DACF7BD3C11A}">
      <dsp:nvSpPr>
        <dsp:cNvPr id="0" name=""/>
        <dsp:cNvSpPr/>
      </dsp:nvSpPr>
      <dsp:spPr>
        <a:xfrm>
          <a:off x="6674111" y="2876777"/>
          <a:ext cx="2381860" cy="1190930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object calling method </a:t>
          </a:r>
          <a:endParaRPr lang="en-IN" sz="3100" kern="1200" dirty="0"/>
        </a:p>
      </dsp:txBody>
      <dsp:txXfrm>
        <a:off x="6708992" y="2911658"/>
        <a:ext cx="2312098" cy="1121168"/>
      </dsp:txXfrm>
    </dsp:sp>
    <dsp:sp modelId="{DAAA5BFC-4D8B-4C20-8E1F-2E4265191966}">
      <dsp:nvSpPr>
        <dsp:cNvPr id="0" name=""/>
        <dsp:cNvSpPr/>
      </dsp:nvSpPr>
      <dsp:spPr>
        <a:xfrm rot="3907178">
          <a:off x="1730869" y="3795408"/>
          <a:ext cx="2264529" cy="38452"/>
        </a:xfrm>
        <a:custGeom>
          <a:avLst/>
          <a:gdLst/>
          <a:ahLst/>
          <a:cxnLst/>
          <a:rect l="0" t="0" r="0" b="0"/>
          <a:pathLst>
            <a:path>
              <a:moveTo>
                <a:pt x="0" y="19226"/>
              </a:moveTo>
              <a:lnTo>
                <a:pt x="2264529" y="1922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>
        <a:off x="2806520" y="3758021"/>
        <a:ext cx="113226" cy="113226"/>
      </dsp:txXfrm>
    </dsp:sp>
    <dsp:sp modelId="{8E24F652-ED51-4263-88B7-7421AA06093D}">
      <dsp:nvSpPr>
        <dsp:cNvPr id="0" name=""/>
        <dsp:cNvSpPr/>
      </dsp:nvSpPr>
      <dsp:spPr>
        <a:xfrm>
          <a:off x="3339506" y="4246347"/>
          <a:ext cx="2381860" cy="1190930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IIP</a:t>
          </a:r>
          <a:endParaRPr lang="en-IN" sz="3100" kern="1200" dirty="0"/>
        </a:p>
      </dsp:txBody>
      <dsp:txXfrm>
        <a:off x="3374387" y="4281228"/>
        <a:ext cx="2312098" cy="1121168"/>
      </dsp:txXfrm>
    </dsp:sp>
    <dsp:sp modelId="{4E4C5278-9A25-4E71-B7D9-0D9C3EF6DA6D}">
      <dsp:nvSpPr>
        <dsp:cNvPr id="0" name=""/>
        <dsp:cNvSpPr/>
      </dsp:nvSpPr>
      <dsp:spPr>
        <a:xfrm>
          <a:off x="5721366" y="4822586"/>
          <a:ext cx="952744" cy="38452"/>
        </a:xfrm>
        <a:custGeom>
          <a:avLst/>
          <a:gdLst/>
          <a:ahLst/>
          <a:cxnLst/>
          <a:rect l="0" t="0" r="0" b="0"/>
          <a:pathLst>
            <a:path>
              <a:moveTo>
                <a:pt x="0" y="19226"/>
              </a:moveTo>
              <a:lnTo>
                <a:pt x="952744" y="192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173920" y="4817993"/>
        <a:ext cx="47637" cy="47637"/>
      </dsp:txXfrm>
    </dsp:sp>
    <dsp:sp modelId="{750DAD9D-8D98-44AF-85B1-1DEDEE77F640}">
      <dsp:nvSpPr>
        <dsp:cNvPr id="0" name=""/>
        <dsp:cNvSpPr/>
      </dsp:nvSpPr>
      <dsp:spPr>
        <a:xfrm>
          <a:off x="6674111" y="4246347"/>
          <a:ext cx="2381860" cy="1190930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manually passed</a:t>
          </a:r>
          <a:endParaRPr lang="en-IN" sz="3100" kern="1200" dirty="0"/>
        </a:p>
      </dsp:txBody>
      <dsp:txXfrm>
        <a:off x="6708992" y="4281228"/>
        <a:ext cx="2312098" cy="11211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AC0AFA-E6DE-44FB-B37E-003B575A560B}">
      <dsp:nvSpPr>
        <dsp:cNvPr id="0" name=""/>
        <dsp:cNvSpPr/>
      </dsp:nvSpPr>
      <dsp:spPr>
        <a:xfrm>
          <a:off x="1097348" y="343283"/>
          <a:ext cx="4010139" cy="1392668"/>
        </a:xfrm>
        <a:prstGeom prst="ellipse">
          <a:avLst/>
        </a:prstGeom>
        <a:solidFill>
          <a:schemeClr val="accent5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33D025-896E-4DF7-A1AB-EF0BC233A972}">
      <dsp:nvSpPr>
        <dsp:cNvPr id="0" name=""/>
        <dsp:cNvSpPr/>
      </dsp:nvSpPr>
      <dsp:spPr>
        <a:xfrm>
          <a:off x="2720056" y="3753456"/>
          <a:ext cx="777158" cy="497381"/>
        </a:xfrm>
        <a:prstGeom prst="down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CEE05D-D93D-4342-A5FE-226E64957DBD}">
      <dsp:nvSpPr>
        <dsp:cNvPr id="0" name=""/>
        <dsp:cNvSpPr/>
      </dsp:nvSpPr>
      <dsp:spPr>
        <a:xfrm>
          <a:off x="234558" y="4151361"/>
          <a:ext cx="5748153" cy="932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Depends on the Invocation Pattern</a:t>
          </a:r>
          <a:endParaRPr lang="en-IN" sz="3200" kern="1200" dirty="0"/>
        </a:p>
      </dsp:txBody>
      <dsp:txXfrm>
        <a:off x="234558" y="4151361"/>
        <a:ext cx="5748153" cy="932590"/>
      </dsp:txXfrm>
    </dsp:sp>
    <dsp:sp modelId="{3207FBD0-84E9-4F7F-8F78-AF4D4C463AC5}">
      <dsp:nvSpPr>
        <dsp:cNvPr id="0" name=""/>
        <dsp:cNvSpPr/>
      </dsp:nvSpPr>
      <dsp:spPr>
        <a:xfrm>
          <a:off x="2555298" y="1843510"/>
          <a:ext cx="1398885" cy="13988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Function Constructor </a:t>
          </a:r>
          <a:endParaRPr lang="en-IN" sz="1500" kern="1200" dirty="0"/>
        </a:p>
      </dsp:txBody>
      <dsp:txXfrm>
        <a:off x="2760160" y="2048372"/>
        <a:ext cx="989161" cy="989161"/>
      </dsp:txXfrm>
    </dsp:sp>
    <dsp:sp modelId="{67B67218-A609-4DB1-95F2-80EC12CF1850}">
      <dsp:nvSpPr>
        <dsp:cNvPr id="0" name=""/>
        <dsp:cNvSpPr/>
      </dsp:nvSpPr>
      <dsp:spPr>
        <a:xfrm>
          <a:off x="1554317" y="794035"/>
          <a:ext cx="1398885" cy="1398885"/>
        </a:xfrm>
        <a:prstGeom prst="ellips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Function Expression</a:t>
          </a:r>
          <a:endParaRPr lang="en-IN" sz="1500" kern="1200" dirty="0"/>
        </a:p>
      </dsp:txBody>
      <dsp:txXfrm>
        <a:off x="1759179" y="998897"/>
        <a:ext cx="989161" cy="989161"/>
      </dsp:txXfrm>
    </dsp:sp>
    <dsp:sp modelId="{FCD880F0-EF08-478C-8783-C785FE310EA3}">
      <dsp:nvSpPr>
        <dsp:cNvPr id="0" name=""/>
        <dsp:cNvSpPr/>
      </dsp:nvSpPr>
      <dsp:spPr>
        <a:xfrm>
          <a:off x="2984290" y="455816"/>
          <a:ext cx="1398885" cy="1398885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function Declaration </a:t>
          </a:r>
          <a:endParaRPr lang="en-IN" sz="1500" kern="1200" dirty="0"/>
        </a:p>
      </dsp:txBody>
      <dsp:txXfrm>
        <a:off x="3189152" y="660678"/>
        <a:ext cx="989161" cy="989161"/>
      </dsp:txXfrm>
    </dsp:sp>
    <dsp:sp modelId="{54614FD4-B383-40F4-B905-FC9E4698C2CB}">
      <dsp:nvSpPr>
        <dsp:cNvPr id="0" name=""/>
        <dsp:cNvSpPr/>
      </dsp:nvSpPr>
      <dsp:spPr>
        <a:xfrm>
          <a:off x="932590" y="172308"/>
          <a:ext cx="4352089" cy="3481671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5922B7-A728-40AF-BAC5-DE2902759F9D}">
      <dsp:nvSpPr>
        <dsp:cNvPr id="0" name=""/>
        <dsp:cNvSpPr/>
      </dsp:nvSpPr>
      <dsp:spPr>
        <a:xfrm>
          <a:off x="2013282" y="2082892"/>
          <a:ext cx="1856999" cy="18569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Arrow function </a:t>
          </a:r>
          <a:endParaRPr lang="en-IN" sz="2900" kern="1200" dirty="0"/>
        </a:p>
      </dsp:txBody>
      <dsp:txXfrm>
        <a:off x="2285233" y="2354843"/>
        <a:ext cx="1313097" cy="1313097"/>
      </dsp:txXfrm>
    </dsp:sp>
    <dsp:sp modelId="{9C8C8EFD-3A39-4A25-876C-B9F14FD8C986}">
      <dsp:nvSpPr>
        <dsp:cNvPr id="0" name=""/>
        <dsp:cNvSpPr/>
      </dsp:nvSpPr>
      <dsp:spPr>
        <a:xfrm rot="12900000">
          <a:off x="754274" y="1736942"/>
          <a:ext cx="1490647" cy="529244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B85D22-E15C-4A54-A02D-2C603DECC08C}">
      <dsp:nvSpPr>
        <dsp:cNvPr id="0" name=""/>
        <dsp:cNvSpPr/>
      </dsp:nvSpPr>
      <dsp:spPr>
        <a:xfrm>
          <a:off x="6989" y="868404"/>
          <a:ext cx="1764149" cy="141131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Does not have its own ‘this’</a:t>
          </a:r>
          <a:endParaRPr lang="en-IN" sz="2300" kern="1200" dirty="0"/>
        </a:p>
      </dsp:txBody>
      <dsp:txXfrm>
        <a:off x="48325" y="909740"/>
        <a:ext cx="1681477" cy="1328647"/>
      </dsp:txXfrm>
    </dsp:sp>
    <dsp:sp modelId="{01E94D56-3F77-462C-B754-D1EF37691C85}">
      <dsp:nvSpPr>
        <dsp:cNvPr id="0" name=""/>
        <dsp:cNvSpPr/>
      </dsp:nvSpPr>
      <dsp:spPr>
        <a:xfrm rot="19500000">
          <a:off x="3638641" y="1736942"/>
          <a:ext cx="1490647" cy="529244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4A15C1-3AAF-4358-87C3-253A57500E3A}">
      <dsp:nvSpPr>
        <dsp:cNvPr id="0" name=""/>
        <dsp:cNvSpPr/>
      </dsp:nvSpPr>
      <dsp:spPr>
        <a:xfrm>
          <a:off x="4112424" y="868404"/>
          <a:ext cx="1764149" cy="1411319"/>
        </a:xfrm>
        <a:prstGeom prst="roundRect">
          <a:avLst>
            <a:gd name="adj" fmla="val 1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Inherits from the enclosing scope </a:t>
          </a:r>
          <a:endParaRPr lang="en-IN" sz="2300" kern="1200" dirty="0"/>
        </a:p>
      </dsp:txBody>
      <dsp:txXfrm>
        <a:off x="4153760" y="909740"/>
        <a:ext cx="1681477" cy="13286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A92F3-8E7B-4E36-95F6-4947B3719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F7DB7-6EE6-4717-9C20-FB95C81F59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26919-489F-4ADE-B915-63C742B75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5306E-2F3F-4385-90A1-6262D2B03A41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19E18-2CED-4C32-83AE-F6EA9246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AB08B-95F8-46A0-8FF0-2D0336810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CB12-163A-467A-9DC1-347FC9083C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575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34AFB-3527-428E-94DF-CCBC7172A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003C0-FCCC-42C0-A175-EB39CF417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94CFC-692C-4B7E-9FDD-0B97ED025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5306E-2F3F-4385-90A1-6262D2B03A41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5942F-8497-4959-B6B2-E8F2805D2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A92C9-6E72-425F-8845-28B36BC97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CB12-163A-467A-9DC1-347FC9083C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437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4421B0-C673-4204-A0ED-9BC0B1F44D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9EA6D-5420-4CBA-B1E7-80F1BC773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28E78-4AC9-4F36-A49D-63678A58D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5306E-2F3F-4385-90A1-6262D2B03A41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35542-2AB3-40DB-BA68-CF665B94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D7645-4281-4EFD-AF83-4AA395891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CB12-163A-467A-9DC1-347FC9083C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453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F152C-2D86-43E7-9F58-2CCCD3B2D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4354F-10D4-4E17-9534-6870426F5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E195A-C095-4ECC-A38F-D5ECAE619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5306E-2F3F-4385-90A1-6262D2B03A41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E1383-D6D3-4F5C-95BA-19ED7B7C8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10E23-2BEC-4EC0-96F9-979D7B236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CB12-163A-467A-9DC1-347FC9083C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067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123C8-B3C3-4879-A1A5-0392DDAF2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9E6D2-7715-4C77-A5B5-EE75743B3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C5FA4-F75D-44CC-BF94-A720AB77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5306E-2F3F-4385-90A1-6262D2B03A41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65A7F-AC1F-4955-A7E6-DD7B67E95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8CAD2-E9D6-4139-9875-9482EC620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CB12-163A-467A-9DC1-347FC9083C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027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DC4F-B241-4096-90FB-E9B01325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97BF0-92BC-468A-8904-44735D418F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BF055C-9782-4678-9FA9-5925D2B84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8406C-BD61-4020-A766-45E848B75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5306E-2F3F-4385-90A1-6262D2B03A41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26895-6145-461C-A91C-895E2837C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3BB29-0FA3-4AAA-9972-992068202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CB12-163A-467A-9DC1-347FC9083C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65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3E44-412F-428D-8FFC-5BB1AB38F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84B6C-3A61-48A4-9465-376AFDD10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5EC65-7DC6-4FD7-901B-8D2F9117F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55E3B2-868E-48B3-97C3-83EED8CFF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3D5FA7-27FE-4786-9BE3-E57C4C489B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94162E-F9DA-419A-B627-43DD42190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5306E-2F3F-4385-90A1-6262D2B03A41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0A9828-0023-4E33-B98C-3B5E42208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B411A7-54EB-45DD-8F5F-8CBA450A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CB12-163A-467A-9DC1-347FC9083C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308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139E6-4E6D-4D62-8828-8F741D696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391D7-0DF2-43F2-BD22-4E5E266CF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5306E-2F3F-4385-90A1-6262D2B03A41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B5C062-0B37-4A0E-AAC4-EE22011F5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EDFC88-AD74-4FBB-878D-DA526FC62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CB12-163A-467A-9DC1-347FC9083C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014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0D0092-FD69-48BD-B121-9B5AFE7BB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5306E-2F3F-4385-90A1-6262D2B03A41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D4A5E4-6CFA-4FCD-9D33-7FD9DC5AF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380874-C921-48ED-9489-523D54A99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CB12-163A-467A-9DC1-347FC9083C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592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78862-4C77-46BB-B573-38C919FB7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64E61-5BB7-4BB0-9666-9EF595768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10003-E4AB-4E41-B56C-FCB70B7F3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E2397-1CB9-4057-B556-9412CC25E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5306E-2F3F-4385-90A1-6262D2B03A41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1395D-451A-4822-B973-39577D31E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BDF17-8730-4354-BD2A-4C0C23346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CB12-163A-467A-9DC1-347FC9083C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390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AA5E2-7107-4B9E-A244-DF8AB3DD5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43C05D-5FA7-47D0-BE71-3D3C81A1B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4C05F5-A00E-4258-B845-C4E8A09CC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2FB47-522C-4318-969F-C74DB3859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5306E-2F3F-4385-90A1-6262D2B03A41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D1BC5-F21D-4EC9-B9B4-8E3D715E9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6AC36-21B4-4900-91AF-0F05E33A5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CB12-163A-467A-9DC1-347FC9083C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653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06F1AC-4797-4564-B7BA-2FF808618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D3B8F-FF21-4991-AFF4-C5210035D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D4D05-09E0-4E9E-81C5-E8F3B6E74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5306E-2F3F-4385-90A1-6262D2B03A41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BA4A9-60BA-46AE-8870-EF3D16945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58087-34BA-48CF-90B8-42D886D29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1CB12-163A-467A-9DC1-347FC9083C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67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bugmode.net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mailto:debugmode@outlook.com" TargetMode="External"/><Relationship Id="rId2" Type="http://schemas.openxmlformats.org/officeDocument/2006/relationships/hyperlink" Target="https://debugmode.net/category/javascript-2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5783A2-E100-449F-ACF0-5E0319C32928}"/>
              </a:ext>
            </a:extLst>
          </p:cNvPr>
          <p:cNvCxnSpPr>
            <a:cxnSpLocks/>
          </p:cNvCxnSpPr>
          <p:nvPr/>
        </p:nvCxnSpPr>
        <p:spPr>
          <a:xfrm>
            <a:off x="4862457" y="600337"/>
            <a:ext cx="0" cy="516255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CEF4521-A630-4FF9-AA4F-B2C4F7124E94}"/>
              </a:ext>
            </a:extLst>
          </p:cNvPr>
          <p:cNvSpPr txBox="1"/>
          <p:nvPr/>
        </p:nvSpPr>
        <p:spPr>
          <a:xfrm>
            <a:off x="151784" y="4306639"/>
            <a:ext cx="521017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Dhananjay Kumar</a:t>
            </a:r>
          </a:p>
          <a:p>
            <a:r>
              <a:rPr lang="en-IN" sz="2000" dirty="0"/>
              <a:t>Teacher, Author, MVP, GDE</a:t>
            </a:r>
          </a:p>
          <a:p>
            <a:r>
              <a:rPr lang="en-IN" sz="2000" dirty="0"/>
              <a:t>Founder, </a:t>
            </a:r>
            <a:r>
              <a:rPr lang="en-IN" sz="2000" b="1" dirty="0">
                <a:solidFill>
                  <a:srgbClr val="FF0000"/>
                </a:solidFill>
              </a:rPr>
              <a:t>&lt;geek97/&gt;</a:t>
            </a:r>
          </a:p>
          <a:p>
            <a:r>
              <a:rPr lang="en-IN" sz="2000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https://debugmode.net</a:t>
            </a:r>
            <a:r>
              <a:rPr lang="en-IN" sz="2000" dirty="0"/>
              <a:t> </a:t>
            </a:r>
            <a:endParaRPr lang="en-IN" sz="20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B858EC-C592-48B6-90BD-DBDFB9905CD0}"/>
              </a:ext>
            </a:extLst>
          </p:cNvPr>
          <p:cNvSpPr txBox="1"/>
          <p:nvPr/>
        </p:nvSpPr>
        <p:spPr>
          <a:xfrm>
            <a:off x="327163" y="931178"/>
            <a:ext cx="45300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00B050"/>
                </a:solidFill>
              </a:rPr>
              <a:t>‘this’ </a:t>
            </a:r>
            <a:r>
              <a:rPr lang="en-US" sz="8000" dirty="0"/>
              <a:t>in JavaScript </a:t>
            </a:r>
            <a:endParaRPr lang="en-IN" sz="8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18A0F0-BC93-406A-AA7D-8145A460A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066" y="352687"/>
            <a:ext cx="6353175" cy="5410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8306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5783A2-E100-449F-ACF0-5E0319C32928}"/>
              </a:ext>
            </a:extLst>
          </p:cNvPr>
          <p:cNvCxnSpPr>
            <a:cxnSpLocks/>
          </p:cNvCxnSpPr>
          <p:nvPr/>
        </p:nvCxnSpPr>
        <p:spPr>
          <a:xfrm>
            <a:off x="4813300" y="800100"/>
            <a:ext cx="0" cy="4702433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9E4536B-DFFA-4462-8EEE-DF5F9E571884}"/>
              </a:ext>
            </a:extLst>
          </p:cNvPr>
          <p:cNvSpPr txBox="1"/>
          <p:nvPr/>
        </p:nvSpPr>
        <p:spPr>
          <a:xfrm>
            <a:off x="323855" y="1822195"/>
            <a:ext cx="4324350" cy="175432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chemeClr val="bg1"/>
                </a:solidFill>
              </a:rPr>
              <a:t>Invocation Patterns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F4AC9C-316D-4714-801D-0A8CA2D50D07}"/>
              </a:ext>
            </a:extLst>
          </p:cNvPr>
          <p:cNvSpPr txBox="1"/>
          <p:nvPr/>
        </p:nvSpPr>
        <p:spPr>
          <a:xfrm>
            <a:off x="4686935" y="6383089"/>
            <a:ext cx="3562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2060"/>
                </a:solidFill>
              </a:rPr>
              <a:t>@debug_mode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1EFE66-81A2-464C-958A-68F3409FA3A9}"/>
              </a:ext>
            </a:extLst>
          </p:cNvPr>
          <p:cNvSpPr txBox="1"/>
          <p:nvPr/>
        </p:nvSpPr>
        <p:spPr>
          <a:xfrm>
            <a:off x="5158106" y="903542"/>
            <a:ext cx="671003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6"/>
              </a:buClr>
              <a:buFont typeface="Wingdings" panose="05000000000000000000" pitchFamily="2" charset="2"/>
              <a:buChar char="ü"/>
            </a:pPr>
            <a:endParaRPr lang="en-IN" sz="2000" dirty="0"/>
          </a:p>
          <a:p>
            <a:pPr marL="514350" indent="-514350">
              <a:buClr>
                <a:schemeClr val="accent6"/>
              </a:buClr>
              <a:buFont typeface="+mj-lt"/>
              <a:buAutoNum type="arabicPeriod"/>
            </a:pPr>
            <a:r>
              <a:rPr lang="en-US" sz="2800" dirty="0"/>
              <a:t>Function Invocation Pattern</a:t>
            </a:r>
          </a:p>
          <a:p>
            <a:pPr marL="514350" indent="-514350">
              <a:buClr>
                <a:schemeClr val="accent6"/>
              </a:buClr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Clr>
                <a:schemeClr val="accent6"/>
              </a:buClr>
              <a:buFont typeface="+mj-lt"/>
              <a:buAutoNum type="arabicPeriod"/>
            </a:pPr>
            <a:r>
              <a:rPr lang="en-US" sz="2800" dirty="0"/>
              <a:t>Constructor Invocation Pattern </a:t>
            </a:r>
          </a:p>
          <a:p>
            <a:pPr marL="514350" indent="-514350">
              <a:buClr>
                <a:schemeClr val="accent6"/>
              </a:buClr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Clr>
                <a:schemeClr val="accent6"/>
              </a:buClr>
              <a:buFont typeface="+mj-lt"/>
              <a:buAutoNum type="arabicPeriod"/>
            </a:pPr>
            <a:r>
              <a:rPr lang="en-US" sz="2800" dirty="0"/>
              <a:t>Method Invocation Pattern </a:t>
            </a:r>
          </a:p>
          <a:p>
            <a:pPr marL="514350" indent="-514350">
              <a:buClr>
                <a:schemeClr val="accent6"/>
              </a:buClr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Clr>
                <a:schemeClr val="accent6"/>
              </a:buClr>
              <a:buFont typeface="+mj-lt"/>
              <a:buAutoNum type="arabicPeriod"/>
            </a:pPr>
            <a:r>
              <a:rPr lang="en-US" sz="2800" dirty="0"/>
              <a:t>Indirect Invocation Pattern </a:t>
            </a:r>
          </a:p>
          <a:p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7825350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E4536B-DFFA-4462-8EEE-DF5F9E571884}"/>
              </a:ext>
            </a:extLst>
          </p:cNvPr>
          <p:cNvSpPr txBox="1"/>
          <p:nvPr/>
        </p:nvSpPr>
        <p:spPr>
          <a:xfrm>
            <a:off x="214948" y="325909"/>
            <a:ext cx="5197562" cy="156966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bg1"/>
                </a:solidFill>
              </a:rPr>
              <a:t>There are four invocation patterns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F4AC9C-316D-4714-801D-0A8CA2D50D07}"/>
              </a:ext>
            </a:extLst>
          </p:cNvPr>
          <p:cNvSpPr txBox="1"/>
          <p:nvPr/>
        </p:nvSpPr>
        <p:spPr>
          <a:xfrm>
            <a:off x="4686935" y="6383089"/>
            <a:ext cx="3562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2060"/>
                </a:solidFill>
              </a:rPr>
              <a:t>@debug_mode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0158E8-726C-4082-B201-3D954D129A12}"/>
              </a:ext>
            </a:extLst>
          </p:cNvPr>
          <p:cNvSpPr txBox="1"/>
          <p:nvPr/>
        </p:nvSpPr>
        <p:spPr>
          <a:xfrm>
            <a:off x="5227782" y="2152070"/>
            <a:ext cx="6479302" cy="156966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bg1"/>
                </a:solidFill>
              </a:rPr>
              <a:t>There are four ways a function can be called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EFE45D-F8DC-4EC5-B7DB-B4507C7A56C5}"/>
              </a:ext>
            </a:extLst>
          </p:cNvPr>
          <p:cNvSpPr txBox="1"/>
          <p:nvPr/>
        </p:nvSpPr>
        <p:spPr>
          <a:xfrm>
            <a:off x="424873" y="4405749"/>
            <a:ext cx="115454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There are 4 ways value of ‘this’ can be calculated inside a function </a:t>
            </a:r>
            <a:endParaRPr lang="en-IN" sz="4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44346-6D09-442C-AFD7-DCE5F4DF7DB4}"/>
              </a:ext>
            </a:extLst>
          </p:cNvPr>
          <p:cNvCxnSpPr/>
          <p:nvPr/>
        </p:nvCxnSpPr>
        <p:spPr>
          <a:xfrm>
            <a:off x="2946400" y="5080000"/>
            <a:ext cx="1385455" cy="0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55C525-57BF-474C-B4AA-5AA64032E4D2}"/>
              </a:ext>
            </a:extLst>
          </p:cNvPr>
          <p:cNvCxnSpPr>
            <a:cxnSpLocks/>
          </p:cNvCxnSpPr>
          <p:nvPr/>
        </p:nvCxnSpPr>
        <p:spPr>
          <a:xfrm>
            <a:off x="6548582" y="5158509"/>
            <a:ext cx="923636" cy="0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9067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FF4AC9C-316D-4714-801D-0A8CA2D50D07}"/>
              </a:ext>
            </a:extLst>
          </p:cNvPr>
          <p:cNvSpPr txBox="1"/>
          <p:nvPr/>
        </p:nvSpPr>
        <p:spPr>
          <a:xfrm>
            <a:off x="4686935" y="6383089"/>
            <a:ext cx="3562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2060"/>
                </a:solidFill>
              </a:rPr>
              <a:t>@debug_mode</a:t>
            </a:r>
          </a:p>
        </p:txBody>
      </p:sp>
      <p:pic>
        <p:nvPicPr>
          <p:cNvPr id="3074" name="Picture 2" descr="Linus Torvalds about talking - Talk is cheap. Show me the code.">
            <a:extLst>
              <a:ext uri="{FF2B5EF4-FFF2-40B4-BE49-F238E27FC236}">
                <a16:creationId xmlns:a16="http://schemas.microsoft.com/office/drawing/2014/main" id="{A2C4FACA-18F3-441A-B172-40FD3BB06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4897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763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5783A2-E100-449F-ACF0-5E0319C32928}"/>
              </a:ext>
            </a:extLst>
          </p:cNvPr>
          <p:cNvCxnSpPr>
            <a:cxnSpLocks/>
          </p:cNvCxnSpPr>
          <p:nvPr/>
        </p:nvCxnSpPr>
        <p:spPr>
          <a:xfrm>
            <a:off x="4104642" y="776627"/>
            <a:ext cx="0" cy="4702433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9E4536B-DFFA-4462-8EEE-DF5F9E571884}"/>
              </a:ext>
            </a:extLst>
          </p:cNvPr>
          <p:cNvSpPr txBox="1"/>
          <p:nvPr/>
        </p:nvSpPr>
        <p:spPr>
          <a:xfrm>
            <a:off x="316548" y="1683650"/>
            <a:ext cx="3387234" cy="258532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chemeClr val="bg1"/>
                </a:solidFill>
              </a:rPr>
              <a:t>Function Invocation Pattern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F4AC9C-316D-4714-801D-0A8CA2D50D07}"/>
              </a:ext>
            </a:extLst>
          </p:cNvPr>
          <p:cNvSpPr txBox="1"/>
          <p:nvPr/>
        </p:nvSpPr>
        <p:spPr>
          <a:xfrm>
            <a:off x="4686935" y="6383089"/>
            <a:ext cx="3562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2060"/>
                </a:solidFill>
              </a:rPr>
              <a:t>@debug_mode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1EFE66-81A2-464C-958A-68F3409FA3A9}"/>
              </a:ext>
            </a:extLst>
          </p:cNvPr>
          <p:cNvSpPr txBox="1"/>
          <p:nvPr/>
        </p:nvSpPr>
        <p:spPr>
          <a:xfrm>
            <a:off x="4288471" y="1983687"/>
            <a:ext cx="745094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6"/>
              </a:buClr>
              <a:buFont typeface="Wingdings" panose="05000000000000000000" pitchFamily="2" charset="2"/>
              <a:buChar char="ü"/>
            </a:pPr>
            <a:endParaRPr lang="en-IN" sz="2000" dirty="0"/>
          </a:p>
          <a:p>
            <a:pPr marL="514350" indent="-51435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3200" dirty="0"/>
              <a:t>Function is invoked as a function </a:t>
            </a:r>
          </a:p>
          <a:p>
            <a:pPr marL="514350" indent="-514350">
              <a:buClr>
                <a:schemeClr val="accent6"/>
              </a:buClr>
              <a:buFont typeface="Wingdings" panose="05000000000000000000" pitchFamily="2" charset="2"/>
              <a:buChar char="ü"/>
            </a:pPr>
            <a:endParaRPr lang="en-US" sz="3200" dirty="0"/>
          </a:p>
          <a:p>
            <a:pPr marL="514350" indent="-51435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3200" dirty="0"/>
              <a:t>Value of </a:t>
            </a:r>
            <a:r>
              <a:rPr lang="en-US" sz="3200" dirty="0">
                <a:solidFill>
                  <a:srgbClr val="00B050"/>
                </a:solidFill>
              </a:rPr>
              <a:t>‘this’</a:t>
            </a:r>
            <a:r>
              <a:rPr lang="en-US" sz="3200" dirty="0"/>
              <a:t> is always the </a:t>
            </a:r>
            <a:r>
              <a:rPr lang="en-US" sz="3200" dirty="0">
                <a:solidFill>
                  <a:srgbClr val="00B050"/>
                </a:solidFill>
              </a:rPr>
              <a:t>global object</a:t>
            </a:r>
          </a:p>
          <a:p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702211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FF4AC9C-316D-4714-801D-0A8CA2D50D07}"/>
              </a:ext>
            </a:extLst>
          </p:cNvPr>
          <p:cNvSpPr txBox="1"/>
          <p:nvPr/>
        </p:nvSpPr>
        <p:spPr>
          <a:xfrm>
            <a:off x="4686935" y="6383089"/>
            <a:ext cx="3562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2060"/>
                </a:solidFill>
              </a:rPr>
              <a:t>@debug_mode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D76B43-481B-4E76-959E-237AF8C40231}"/>
              </a:ext>
            </a:extLst>
          </p:cNvPr>
          <p:cNvSpPr txBox="1"/>
          <p:nvPr/>
        </p:nvSpPr>
        <p:spPr>
          <a:xfrm>
            <a:off x="419450" y="402672"/>
            <a:ext cx="10242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Function Invocation Pattern </a:t>
            </a:r>
            <a:endParaRPr lang="en-IN" sz="32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31BE62-7167-4B3C-BF0A-F139D1C4A07C}"/>
              </a:ext>
            </a:extLst>
          </p:cNvPr>
          <p:cNvCxnSpPr/>
          <p:nvPr/>
        </p:nvCxnSpPr>
        <p:spPr>
          <a:xfrm>
            <a:off x="562062" y="987447"/>
            <a:ext cx="4538444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DB88BA-79AF-4AA1-888E-B07FA42269D7}"/>
              </a:ext>
            </a:extLst>
          </p:cNvPr>
          <p:cNvSpPr txBox="1"/>
          <p:nvPr/>
        </p:nvSpPr>
        <p:spPr>
          <a:xfrm>
            <a:off x="424878" y="2041225"/>
            <a:ext cx="8922328" cy="286232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global object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called as a function 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9 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02DAAB-5259-47C1-A6B0-9900E9BD0075}"/>
              </a:ext>
            </a:extLst>
          </p:cNvPr>
          <p:cNvSpPr txBox="1"/>
          <p:nvPr/>
        </p:nvSpPr>
        <p:spPr>
          <a:xfrm>
            <a:off x="6216073" y="858977"/>
            <a:ext cx="5556477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2Left"/>
              <a:lightRig rig="threePt" dir="t"/>
            </a:scene3d>
            <a:sp3d/>
          </a:bodyPr>
          <a:lstStyle/>
          <a:p>
            <a:r>
              <a:rPr lang="en-US" sz="4400" dirty="0"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this</a:t>
            </a:r>
            <a:r>
              <a:rPr lang="en-US" sz="4400" dirty="0">
                <a:solidFill>
                  <a:srgbClr val="00B050"/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  == global object </a:t>
            </a:r>
            <a:endParaRPr lang="en-IN" sz="4400" dirty="0">
              <a:solidFill>
                <a:srgbClr val="00B050"/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644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5783A2-E100-449F-ACF0-5E0319C32928}"/>
              </a:ext>
            </a:extLst>
          </p:cNvPr>
          <p:cNvCxnSpPr>
            <a:cxnSpLocks/>
          </p:cNvCxnSpPr>
          <p:nvPr/>
        </p:nvCxnSpPr>
        <p:spPr>
          <a:xfrm>
            <a:off x="4104642" y="776627"/>
            <a:ext cx="0" cy="4702433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9E4536B-DFFA-4462-8EEE-DF5F9E571884}"/>
              </a:ext>
            </a:extLst>
          </p:cNvPr>
          <p:cNvSpPr txBox="1"/>
          <p:nvPr/>
        </p:nvSpPr>
        <p:spPr>
          <a:xfrm>
            <a:off x="316547" y="1683650"/>
            <a:ext cx="3604265" cy="258532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chemeClr val="bg1"/>
                </a:solidFill>
              </a:rPr>
              <a:t>Constructor Invocation Pattern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F4AC9C-316D-4714-801D-0A8CA2D50D07}"/>
              </a:ext>
            </a:extLst>
          </p:cNvPr>
          <p:cNvSpPr txBox="1"/>
          <p:nvPr/>
        </p:nvSpPr>
        <p:spPr>
          <a:xfrm>
            <a:off x="4686935" y="6383089"/>
            <a:ext cx="3562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2060"/>
                </a:solidFill>
              </a:rPr>
              <a:t>@debug_mode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1EFE66-81A2-464C-958A-68F3409FA3A9}"/>
              </a:ext>
            </a:extLst>
          </p:cNvPr>
          <p:cNvSpPr txBox="1"/>
          <p:nvPr/>
        </p:nvSpPr>
        <p:spPr>
          <a:xfrm>
            <a:off x="4288471" y="967685"/>
            <a:ext cx="7450946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6"/>
              </a:buClr>
              <a:buFont typeface="Wingdings" panose="05000000000000000000" pitchFamily="2" charset="2"/>
              <a:buChar char="ü"/>
            </a:pPr>
            <a:endParaRPr lang="en-IN" sz="3200" dirty="0"/>
          </a:p>
          <a:p>
            <a:pPr marL="514350" indent="-51435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3200" dirty="0"/>
              <a:t>Function is called using </a:t>
            </a:r>
            <a:r>
              <a:rPr lang="en-US" sz="3200" dirty="0">
                <a:solidFill>
                  <a:srgbClr val="00B050"/>
                </a:solidFill>
              </a:rPr>
              <a:t>‘new’</a:t>
            </a:r>
          </a:p>
          <a:p>
            <a:pPr>
              <a:buClr>
                <a:schemeClr val="accent6"/>
              </a:buClr>
            </a:pPr>
            <a:endParaRPr lang="en-US" sz="3200" dirty="0"/>
          </a:p>
          <a:p>
            <a:pPr marL="514350" indent="-51435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3200" dirty="0"/>
              <a:t>Function acts as a constructor and returns newly created object </a:t>
            </a:r>
          </a:p>
          <a:p>
            <a:pPr marL="514350" indent="-514350">
              <a:buClr>
                <a:schemeClr val="accent6"/>
              </a:buClr>
              <a:buFont typeface="Wingdings" panose="05000000000000000000" pitchFamily="2" charset="2"/>
              <a:buChar char="ü"/>
            </a:pPr>
            <a:endParaRPr lang="en-US" sz="3200" dirty="0"/>
          </a:p>
          <a:p>
            <a:pPr marL="514350" indent="-51435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3200" dirty="0"/>
              <a:t>Value of </a:t>
            </a:r>
            <a:r>
              <a:rPr lang="en-US" sz="3200" dirty="0">
                <a:solidFill>
                  <a:srgbClr val="00B050"/>
                </a:solidFill>
              </a:rPr>
              <a:t>‘this’</a:t>
            </a:r>
            <a:r>
              <a:rPr lang="en-US" sz="3200" dirty="0"/>
              <a:t> is the newly created object</a:t>
            </a:r>
          </a:p>
          <a:p>
            <a:pPr>
              <a:buClr>
                <a:schemeClr val="accent6"/>
              </a:buClr>
            </a:pPr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0041493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FF4AC9C-316D-4714-801D-0A8CA2D50D07}"/>
              </a:ext>
            </a:extLst>
          </p:cNvPr>
          <p:cNvSpPr txBox="1"/>
          <p:nvPr/>
        </p:nvSpPr>
        <p:spPr>
          <a:xfrm>
            <a:off x="4686935" y="6383089"/>
            <a:ext cx="3562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2060"/>
                </a:solidFill>
              </a:rPr>
              <a:t>@debug_mode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D76B43-481B-4E76-959E-237AF8C40231}"/>
              </a:ext>
            </a:extLst>
          </p:cNvPr>
          <p:cNvSpPr txBox="1"/>
          <p:nvPr/>
        </p:nvSpPr>
        <p:spPr>
          <a:xfrm>
            <a:off x="419450" y="402672"/>
            <a:ext cx="10242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Constructor Invocation Pattern </a:t>
            </a:r>
            <a:endParaRPr lang="en-IN" sz="32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31BE62-7167-4B3C-BF0A-F139D1C4A07C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562062" y="987447"/>
            <a:ext cx="4978867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DB88BA-79AF-4AA1-888E-B07FA42269D7}"/>
              </a:ext>
            </a:extLst>
          </p:cNvPr>
          <p:cNvSpPr txBox="1"/>
          <p:nvPr/>
        </p:nvSpPr>
        <p:spPr>
          <a:xfrm>
            <a:off x="424878" y="2041225"/>
            <a:ext cx="8922328" cy="286232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newly created object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'Pen'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called as a constructor 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newly created object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02DAAB-5259-47C1-A6B0-9900E9BD0075}"/>
              </a:ext>
            </a:extLst>
          </p:cNvPr>
          <p:cNvSpPr txBox="1"/>
          <p:nvPr/>
        </p:nvSpPr>
        <p:spPr>
          <a:xfrm>
            <a:off x="5243118" y="1228428"/>
            <a:ext cx="6791863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2Left"/>
              <a:lightRig rig="threePt" dir="t"/>
            </a:scene3d>
            <a:sp3d/>
          </a:bodyPr>
          <a:lstStyle/>
          <a:p>
            <a:r>
              <a:rPr lang="en-US" sz="4400" dirty="0"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</a:rPr>
              <a:t>this</a:t>
            </a:r>
            <a:r>
              <a:rPr lang="en-US" sz="4400" dirty="0">
                <a:solidFill>
                  <a:srgbClr val="00B050"/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</a:rPr>
              <a:t>  == newly created object </a:t>
            </a:r>
            <a:endParaRPr lang="en-IN" sz="4400" dirty="0">
              <a:solidFill>
                <a:srgbClr val="00B050"/>
              </a:solidFill>
              <a:effectLst>
                <a:outerShdw blurRad="60007" dir="1500000" sy="-30000" kx="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3418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5783A2-E100-449F-ACF0-5E0319C32928}"/>
              </a:ext>
            </a:extLst>
          </p:cNvPr>
          <p:cNvCxnSpPr>
            <a:cxnSpLocks/>
          </p:cNvCxnSpPr>
          <p:nvPr/>
        </p:nvCxnSpPr>
        <p:spPr>
          <a:xfrm>
            <a:off x="4104642" y="776627"/>
            <a:ext cx="0" cy="4702433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9E4536B-DFFA-4462-8EEE-DF5F9E571884}"/>
              </a:ext>
            </a:extLst>
          </p:cNvPr>
          <p:cNvSpPr txBox="1"/>
          <p:nvPr/>
        </p:nvSpPr>
        <p:spPr>
          <a:xfrm>
            <a:off x="316548" y="1683650"/>
            <a:ext cx="3387234" cy="258532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chemeClr val="bg1"/>
                </a:solidFill>
              </a:rPr>
              <a:t>Method Invocation Pattern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F4AC9C-316D-4714-801D-0A8CA2D50D07}"/>
              </a:ext>
            </a:extLst>
          </p:cNvPr>
          <p:cNvSpPr txBox="1"/>
          <p:nvPr/>
        </p:nvSpPr>
        <p:spPr>
          <a:xfrm>
            <a:off x="4686935" y="6383089"/>
            <a:ext cx="3562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2060"/>
                </a:solidFill>
              </a:rPr>
              <a:t>@debug_mode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1EFE66-81A2-464C-958A-68F3409FA3A9}"/>
              </a:ext>
            </a:extLst>
          </p:cNvPr>
          <p:cNvSpPr txBox="1"/>
          <p:nvPr/>
        </p:nvSpPr>
        <p:spPr>
          <a:xfrm>
            <a:off x="4288471" y="1133947"/>
            <a:ext cx="74509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6"/>
              </a:buClr>
              <a:buFont typeface="Wingdings" panose="05000000000000000000" pitchFamily="2" charset="2"/>
              <a:buChar char="ü"/>
            </a:pPr>
            <a:endParaRPr lang="en-IN" sz="2000" dirty="0"/>
          </a:p>
          <a:p>
            <a:pPr marL="514350" indent="-51435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3200" dirty="0"/>
              <a:t>Function is invoked as a </a:t>
            </a:r>
            <a:r>
              <a:rPr lang="en-US" sz="3200" dirty="0">
                <a:solidFill>
                  <a:srgbClr val="00B050"/>
                </a:solidFill>
              </a:rPr>
              <a:t>method</a:t>
            </a:r>
            <a:r>
              <a:rPr lang="en-US" sz="3200" dirty="0"/>
              <a:t> </a:t>
            </a:r>
          </a:p>
          <a:p>
            <a:pPr marL="514350" indent="-514350">
              <a:buClr>
                <a:schemeClr val="accent6"/>
              </a:buClr>
              <a:buFont typeface="Wingdings" panose="05000000000000000000" pitchFamily="2" charset="2"/>
              <a:buChar char="ü"/>
            </a:pPr>
            <a:endParaRPr lang="en-US" sz="3200" dirty="0"/>
          </a:p>
          <a:p>
            <a:pPr marL="514350" indent="-51435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3200" dirty="0"/>
              <a:t>Function is part of an object </a:t>
            </a:r>
          </a:p>
          <a:p>
            <a:pPr marL="514350" indent="-514350">
              <a:buClr>
                <a:schemeClr val="accent6"/>
              </a:buClr>
              <a:buFont typeface="Wingdings" panose="05000000000000000000" pitchFamily="2" charset="2"/>
              <a:buChar char="ü"/>
            </a:pPr>
            <a:endParaRPr lang="en-US" sz="3200" dirty="0"/>
          </a:p>
          <a:p>
            <a:pPr marL="514350" indent="-51435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3200" dirty="0"/>
              <a:t>Value of </a:t>
            </a:r>
            <a:r>
              <a:rPr lang="en-US" sz="3200" dirty="0">
                <a:solidFill>
                  <a:srgbClr val="00B050"/>
                </a:solidFill>
              </a:rPr>
              <a:t>‘this’</a:t>
            </a:r>
            <a:r>
              <a:rPr lang="en-US" sz="3200" dirty="0"/>
              <a:t> is always the object used to call the method </a:t>
            </a:r>
            <a:endParaRPr lang="en-US" sz="3200" dirty="0">
              <a:solidFill>
                <a:srgbClr val="00B050"/>
              </a:solidFill>
            </a:endParaRPr>
          </a:p>
          <a:p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0081092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FF4AC9C-316D-4714-801D-0A8CA2D50D07}"/>
              </a:ext>
            </a:extLst>
          </p:cNvPr>
          <p:cNvSpPr txBox="1"/>
          <p:nvPr/>
        </p:nvSpPr>
        <p:spPr>
          <a:xfrm>
            <a:off x="4686935" y="6383089"/>
            <a:ext cx="3562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2060"/>
                </a:solidFill>
              </a:rPr>
              <a:t>@debug_mode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D76B43-481B-4E76-959E-237AF8C40231}"/>
              </a:ext>
            </a:extLst>
          </p:cNvPr>
          <p:cNvSpPr txBox="1"/>
          <p:nvPr/>
        </p:nvSpPr>
        <p:spPr>
          <a:xfrm>
            <a:off x="419450" y="402672"/>
            <a:ext cx="10242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Method Invocation Pattern </a:t>
            </a:r>
            <a:endParaRPr lang="en-IN" sz="32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31BE62-7167-4B3C-BF0A-F139D1C4A07C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562062" y="987447"/>
            <a:ext cx="4978867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DB88BA-79AF-4AA1-888E-B07FA42269D7}"/>
              </a:ext>
            </a:extLst>
          </p:cNvPr>
          <p:cNvSpPr txBox="1"/>
          <p:nvPr/>
        </p:nvSpPr>
        <p:spPr>
          <a:xfrm>
            <a:off x="424878" y="2327550"/>
            <a:ext cx="8922328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title: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'Pen'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price: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900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displayProduct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() 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Product Object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displayProduct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called as a method 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9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02DAAB-5259-47C1-A6B0-9900E9BD0075}"/>
              </a:ext>
            </a:extLst>
          </p:cNvPr>
          <p:cNvSpPr txBox="1"/>
          <p:nvPr/>
        </p:nvSpPr>
        <p:spPr>
          <a:xfrm>
            <a:off x="4618182" y="1302316"/>
            <a:ext cx="7416799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2Left"/>
              <a:lightRig rig="threePt" dir="t"/>
            </a:scene3d>
            <a:sp3d/>
          </a:bodyPr>
          <a:lstStyle/>
          <a:p>
            <a:r>
              <a:rPr lang="en-US" sz="4000" dirty="0"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this</a:t>
            </a:r>
            <a:r>
              <a:rPr lang="en-US" sz="4000" dirty="0">
                <a:solidFill>
                  <a:srgbClr val="00B050"/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  == object calling the method </a:t>
            </a:r>
            <a:endParaRPr lang="en-IN" sz="4000" dirty="0">
              <a:solidFill>
                <a:srgbClr val="00B050"/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3526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5783A2-E100-449F-ACF0-5E0319C32928}"/>
              </a:ext>
            </a:extLst>
          </p:cNvPr>
          <p:cNvCxnSpPr>
            <a:cxnSpLocks/>
          </p:cNvCxnSpPr>
          <p:nvPr/>
        </p:nvCxnSpPr>
        <p:spPr>
          <a:xfrm>
            <a:off x="4104642" y="776627"/>
            <a:ext cx="0" cy="4702433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9E4536B-DFFA-4462-8EEE-DF5F9E571884}"/>
              </a:ext>
            </a:extLst>
          </p:cNvPr>
          <p:cNvSpPr txBox="1"/>
          <p:nvPr/>
        </p:nvSpPr>
        <p:spPr>
          <a:xfrm>
            <a:off x="316548" y="1683650"/>
            <a:ext cx="3387234" cy="258532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chemeClr val="bg1"/>
                </a:solidFill>
              </a:rPr>
              <a:t>Indirect Invocation Pattern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F4AC9C-316D-4714-801D-0A8CA2D50D07}"/>
              </a:ext>
            </a:extLst>
          </p:cNvPr>
          <p:cNvSpPr txBox="1"/>
          <p:nvPr/>
        </p:nvSpPr>
        <p:spPr>
          <a:xfrm>
            <a:off x="4686935" y="6383089"/>
            <a:ext cx="3562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2060"/>
                </a:solidFill>
              </a:rPr>
              <a:t>@debug_mode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1EFE66-81A2-464C-958A-68F3409FA3A9}"/>
              </a:ext>
            </a:extLst>
          </p:cNvPr>
          <p:cNvSpPr txBox="1"/>
          <p:nvPr/>
        </p:nvSpPr>
        <p:spPr>
          <a:xfrm>
            <a:off x="4288471" y="1133947"/>
            <a:ext cx="745094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6"/>
              </a:buClr>
              <a:buFont typeface="Wingdings" panose="05000000000000000000" pitchFamily="2" charset="2"/>
              <a:buChar char="ü"/>
            </a:pPr>
            <a:endParaRPr lang="en-IN" sz="2000" dirty="0"/>
          </a:p>
          <a:p>
            <a:pPr marL="514350" indent="-51435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3200" dirty="0"/>
              <a:t>Function is invoked indirectly using </a:t>
            </a:r>
            <a:r>
              <a:rPr lang="en-US" sz="3200" dirty="0">
                <a:solidFill>
                  <a:srgbClr val="00B050"/>
                </a:solidFill>
              </a:rPr>
              <a:t>apply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00B050"/>
                </a:solidFill>
              </a:rPr>
              <a:t>call</a:t>
            </a:r>
            <a:r>
              <a:rPr lang="en-US" sz="3200" dirty="0"/>
              <a:t>, or </a:t>
            </a:r>
            <a:r>
              <a:rPr lang="en-US" sz="3200" dirty="0">
                <a:solidFill>
                  <a:srgbClr val="00B050"/>
                </a:solidFill>
              </a:rPr>
              <a:t>bind</a:t>
            </a:r>
            <a:r>
              <a:rPr lang="en-US" sz="3200" dirty="0"/>
              <a:t>  method </a:t>
            </a:r>
          </a:p>
          <a:p>
            <a:pPr>
              <a:buClr>
                <a:schemeClr val="accent6"/>
              </a:buClr>
            </a:pPr>
            <a:endParaRPr lang="en-US" sz="3200" dirty="0"/>
          </a:p>
          <a:p>
            <a:pPr marL="514350" indent="-51435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3200" dirty="0"/>
              <a:t>Value of </a:t>
            </a:r>
            <a:r>
              <a:rPr lang="en-US" sz="3200" dirty="0">
                <a:solidFill>
                  <a:srgbClr val="00B050"/>
                </a:solidFill>
              </a:rPr>
              <a:t>‘this’</a:t>
            </a:r>
            <a:r>
              <a:rPr lang="en-US" sz="3200" dirty="0"/>
              <a:t> is manually passed as first parameter of apply and call </a:t>
            </a:r>
          </a:p>
          <a:p>
            <a:pPr marL="514350" indent="-514350">
              <a:buClr>
                <a:schemeClr val="accent6"/>
              </a:buClr>
              <a:buFont typeface="Wingdings" panose="05000000000000000000" pitchFamily="2" charset="2"/>
              <a:buChar char="ü"/>
            </a:pPr>
            <a:endParaRPr lang="en-US" sz="3200" dirty="0">
              <a:solidFill>
                <a:srgbClr val="00B050"/>
              </a:solidFill>
            </a:endParaRPr>
          </a:p>
          <a:p>
            <a:pPr marL="514350" indent="-51435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3200" dirty="0"/>
              <a:t>New object is created and passed as value of </a:t>
            </a:r>
            <a:r>
              <a:rPr lang="en-US" sz="3200" dirty="0">
                <a:solidFill>
                  <a:srgbClr val="00B050"/>
                </a:solidFill>
              </a:rPr>
              <a:t>‘this’</a:t>
            </a:r>
            <a:r>
              <a:rPr lang="en-US" sz="3200" dirty="0"/>
              <a:t> for the bind </a:t>
            </a:r>
          </a:p>
          <a:p>
            <a:pPr>
              <a:buClr>
                <a:schemeClr val="accent6"/>
              </a:buClr>
            </a:pPr>
            <a:endParaRPr lang="en-US" sz="3200" dirty="0">
              <a:solidFill>
                <a:srgbClr val="00B050"/>
              </a:solidFill>
            </a:endParaRPr>
          </a:p>
          <a:p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1263024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DD1914C-2146-4B69-B07D-3661F5630CBF}"/>
              </a:ext>
            </a:extLst>
          </p:cNvPr>
          <p:cNvSpPr txBox="1"/>
          <p:nvPr/>
        </p:nvSpPr>
        <p:spPr>
          <a:xfrm>
            <a:off x="3048000" y="490508"/>
            <a:ext cx="6096000" cy="59093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prototype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owner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prototype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displayProduct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 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"p1"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900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"p2"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700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displayProduct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owner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displayProduct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displayProduct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displayProduct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49636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FF4AC9C-316D-4714-801D-0A8CA2D50D07}"/>
              </a:ext>
            </a:extLst>
          </p:cNvPr>
          <p:cNvSpPr txBox="1"/>
          <p:nvPr/>
        </p:nvSpPr>
        <p:spPr>
          <a:xfrm>
            <a:off x="4686935" y="6383089"/>
            <a:ext cx="3562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2060"/>
                </a:solidFill>
              </a:rPr>
              <a:t>@debug_mode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D76B43-481B-4E76-959E-237AF8C40231}"/>
              </a:ext>
            </a:extLst>
          </p:cNvPr>
          <p:cNvSpPr txBox="1"/>
          <p:nvPr/>
        </p:nvSpPr>
        <p:spPr>
          <a:xfrm>
            <a:off x="419450" y="402672"/>
            <a:ext cx="10242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Indirect Invocation Pattern </a:t>
            </a:r>
            <a:endParaRPr lang="en-IN" sz="32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31BE62-7167-4B3C-BF0A-F139D1C4A07C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562062" y="987447"/>
            <a:ext cx="4978867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DB88BA-79AF-4AA1-888E-B07FA42269D7}"/>
              </a:ext>
            </a:extLst>
          </p:cNvPr>
          <p:cNvSpPr txBox="1"/>
          <p:nvPr/>
        </p:nvSpPr>
        <p:spPr>
          <a:xfrm>
            <a:off x="304806" y="1357737"/>
            <a:ext cx="9125522" cy="538609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b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owner: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'foo'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price: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I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Car object with passed title and price properties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I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apply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[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'Pen'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 </a:t>
            </a:r>
            <a:r>
              <a:rPr lang="en-I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Indirectly called using apply 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I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'Pencil'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700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I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Indirectly called using call 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I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9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I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only one Car object 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02DAAB-5259-47C1-A6B0-9900E9BD0075}"/>
              </a:ext>
            </a:extLst>
          </p:cNvPr>
          <p:cNvSpPr txBox="1"/>
          <p:nvPr/>
        </p:nvSpPr>
        <p:spPr>
          <a:xfrm>
            <a:off x="4904507" y="646543"/>
            <a:ext cx="7416799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2Left"/>
              <a:lightRig rig="threePt" dir="t"/>
            </a:scene3d>
            <a:sp3d/>
          </a:bodyPr>
          <a:lstStyle/>
          <a:p>
            <a:r>
              <a:rPr lang="en-US" sz="4000" dirty="0"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this</a:t>
            </a:r>
            <a:r>
              <a:rPr lang="en-US" sz="4000" dirty="0">
                <a:solidFill>
                  <a:srgbClr val="00B050"/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  == can be manually passed</a:t>
            </a:r>
            <a:endParaRPr lang="en-IN" sz="4000" dirty="0">
              <a:solidFill>
                <a:srgbClr val="00B050"/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1722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FF4AC9C-316D-4714-801D-0A8CA2D50D07}"/>
              </a:ext>
            </a:extLst>
          </p:cNvPr>
          <p:cNvSpPr txBox="1"/>
          <p:nvPr/>
        </p:nvSpPr>
        <p:spPr>
          <a:xfrm>
            <a:off x="4686935" y="6383089"/>
            <a:ext cx="3562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2060"/>
                </a:solidFill>
              </a:rPr>
              <a:t>@debug_mode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A2656F5-A851-45FB-B0CC-29C21BB112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0083573"/>
              </p:ext>
            </p:extLst>
          </p:nvPr>
        </p:nvGraphicFramePr>
        <p:xfrm>
          <a:off x="1099127" y="563418"/>
          <a:ext cx="9060873" cy="5574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19438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FF4AC9C-316D-4714-801D-0A8CA2D50D07}"/>
              </a:ext>
            </a:extLst>
          </p:cNvPr>
          <p:cNvSpPr txBox="1"/>
          <p:nvPr/>
        </p:nvSpPr>
        <p:spPr>
          <a:xfrm>
            <a:off x="4686935" y="6383089"/>
            <a:ext cx="3562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2060"/>
                </a:solidFill>
              </a:rPr>
              <a:t>@debug_mode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AD8866-6E6F-403C-91FE-F79DA8F3A356}"/>
              </a:ext>
            </a:extLst>
          </p:cNvPr>
          <p:cNvSpPr/>
          <p:nvPr/>
        </p:nvSpPr>
        <p:spPr>
          <a:xfrm>
            <a:off x="955040" y="1656082"/>
            <a:ext cx="1066800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So far, we have learnt that value of </a:t>
            </a:r>
            <a:r>
              <a:rPr lang="en-US" sz="3600" dirty="0">
                <a:solidFill>
                  <a:srgbClr val="00B050"/>
                </a:solidFill>
              </a:rPr>
              <a:t>this</a:t>
            </a:r>
            <a:r>
              <a:rPr lang="en-US" sz="3600" dirty="0"/>
              <a:t> inside a function depends on how a function is invoked </a:t>
            </a:r>
          </a:p>
          <a:p>
            <a:r>
              <a:rPr lang="en-US" sz="4400" dirty="0">
                <a:latin typeface="Calibri" panose="020F0502020204030204" pitchFamily="34" charset="0"/>
                <a:cs typeface="Times New Roman" panose="02020603050405020304" pitchFamily="18" charset="0"/>
              </a:rPr>
              <a:t>	 </a:t>
            </a:r>
            <a:endParaRPr lang="en-IN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69750C-45A2-4064-8501-1C1C55827D6C}"/>
              </a:ext>
            </a:extLst>
          </p:cNvPr>
          <p:cNvSpPr txBox="1"/>
          <p:nvPr/>
        </p:nvSpPr>
        <p:spPr>
          <a:xfrm>
            <a:off x="618836" y="489527"/>
            <a:ext cx="10086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But there is a </a:t>
            </a:r>
            <a:r>
              <a:rPr lang="en-US" sz="5400" dirty="0">
                <a:solidFill>
                  <a:srgbClr val="00B050"/>
                </a:solidFill>
              </a:rPr>
              <a:t>catch</a:t>
            </a:r>
            <a:r>
              <a:rPr lang="en-US" sz="5400" dirty="0"/>
              <a:t> ,</a:t>
            </a:r>
            <a:r>
              <a:rPr lang="en-US" sz="2800" dirty="0"/>
              <a:t> </a:t>
            </a:r>
            <a:endParaRPr lang="en-IN" sz="2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4009D1B-7A48-4181-A023-A23214C06CC4}"/>
              </a:ext>
            </a:extLst>
          </p:cNvPr>
          <p:cNvCxnSpPr>
            <a:cxnSpLocks/>
          </p:cNvCxnSpPr>
          <p:nvPr/>
        </p:nvCxnSpPr>
        <p:spPr>
          <a:xfrm flipV="1">
            <a:off x="3325091" y="2805314"/>
            <a:ext cx="4765964" cy="16164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442A6CF-5E24-407D-B271-57A50B0D04CD}"/>
              </a:ext>
            </a:extLst>
          </p:cNvPr>
          <p:cNvSpPr txBox="1"/>
          <p:nvPr/>
        </p:nvSpPr>
        <p:spPr>
          <a:xfrm>
            <a:off x="766618" y="3768439"/>
            <a:ext cx="105664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However, it also depends on the </a:t>
            </a:r>
            <a:r>
              <a:rPr lang="en-US" sz="4000" dirty="0">
                <a:solidFill>
                  <a:srgbClr val="00B050"/>
                </a:solidFill>
              </a:rPr>
              <a:t>type</a:t>
            </a:r>
            <a:r>
              <a:rPr lang="en-US" sz="4000" dirty="0"/>
              <a:t> of the function or how the function is created  </a:t>
            </a:r>
          </a:p>
          <a:p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77C2AE-47D5-446E-B139-84E8C701E4DA}"/>
              </a:ext>
            </a:extLst>
          </p:cNvPr>
          <p:cNvCxnSpPr>
            <a:cxnSpLocks/>
          </p:cNvCxnSpPr>
          <p:nvPr/>
        </p:nvCxnSpPr>
        <p:spPr>
          <a:xfrm>
            <a:off x="3366654" y="5065067"/>
            <a:ext cx="5472546" cy="0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936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5783A2-E100-449F-ACF0-5E0319C32928}"/>
              </a:ext>
            </a:extLst>
          </p:cNvPr>
          <p:cNvCxnSpPr>
            <a:cxnSpLocks/>
          </p:cNvCxnSpPr>
          <p:nvPr/>
        </p:nvCxnSpPr>
        <p:spPr>
          <a:xfrm>
            <a:off x="4813300" y="800100"/>
            <a:ext cx="0" cy="4702433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9E4536B-DFFA-4462-8EEE-DF5F9E571884}"/>
              </a:ext>
            </a:extLst>
          </p:cNvPr>
          <p:cNvSpPr txBox="1"/>
          <p:nvPr/>
        </p:nvSpPr>
        <p:spPr>
          <a:xfrm>
            <a:off x="316548" y="1683650"/>
            <a:ext cx="4324350" cy="258532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chemeClr val="bg1"/>
                </a:solidFill>
              </a:rPr>
              <a:t>4 ways of creating a function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F4AC9C-316D-4714-801D-0A8CA2D50D07}"/>
              </a:ext>
            </a:extLst>
          </p:cNvPr>
          <p:cNvSpPr txBox="1"/>
          <p:nvPr/>
        </p:nvSpPr>
        <p:spPr>
          <a:xfrm>
            <a:off x="4686935" y="6383089"/>
            <a:ext cx="3562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2060"/>
                </a:solidFill>
              </a:rPr>
              <a:t>@debug_mode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1EFE66-81A2-464C-958A-68F3409FA3A9}"/>
              </a:ext>
            </a:extLst>
          </p:cNvPr>
          <p:cNvSpPr txBox="1"/>
          <p:nvPr/>
        </p:nvSpPr>
        <p:spPr>
          <a:xfrm>
            <a:off x="5158106" y="903542"/>
            <a:ext cx="6710039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6"/>
              </a:buClr>
              <a:buFont typeface="Wingdings" panose="05000000000000000000" pitchFamily="2" charset="2"/>
              <a:buChar char="ü"/>
            </a:pPr>
            <a:endParaRPr lang="en-IN" sz="2000" dirty="0"/>
          </a:p>
          <a:p>
            <a:pPr marL="514350" indent="-514350">
              <a:buClr>
                <a:schemeClr val="accent6"/>
              </a:buClr>
              <a:buFont typeface="+mj-lt"/>
              <a:buAutoNum type="arabicPeriod"/>
            </a:pPr>
            <a:r>
              <a:rPr lang="en-US" sz="2800" dirty="0"/>
              <a:t>Function Declaration </a:t>
            </a:r>
          </a:p>
          <a:p>
            <a:pPr marL="514350" indent="-514350">
              <a:buClr>
                <a:schemeClr val="accent6"/>
              </a:buClr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Clr>
                <a:schemeClr val="accent6"/>
              </a:buClr>
              <a:buFont typeface="+mj-lt"/>
              <a:buAutoNum type="arabicPeriod"/>
            </a:pPr>
            <a:r>
              <a:rPr lang="en-US" sz="2800" dirty="0"/>
              <a:t>Function Expression</a:t>
            </a:r>
          </a:p>
          <a:p>
            <a:pPr marL="514350" indent="-514350">
              <a:buClr>
                <a:schemeClr val="accent6"/>
              </a:buClr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Clr>
                <a:schemeClr val="accent6"/>
              </a:buClr>
              <a:buFont typeface="+mj-lt"/>
              <a:buAutoNum type="arabicPeriod"/>
            </a:pPr>
            <a:r>
              <a:rPr lang="en-US" sz="2800" dirty="0"/>
              <a:t>Arrow function </a:t>
            </a:r>
          </a:p>
          <a:p>
            <a:pPr marL="514350" indent="-514350">
              <a:buClr>
                <a:schemeClr val="accent6"/>
              </a:buClr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Clr>
                <a:schemeClr val="accent6"/>
              </a:buClr>
              <a:buFont typeface="+mj-lt"/>
              <a:buAutoNum type="arabicPeriod"/>
            </a:pPr>
            <a:r>
              <a:rPr lang="en-US" sz="2800" dirty="0"/>
              <a:t>Function created using function constructor  </a:t>
            </a:r>
          </a:p>
          <a:p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88551863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FF4AC9C-316D-4714-801D-0A8CA2D50D07}"/>
              </a:ext>
            </a:extLst>
          </p:cNvPr>
          <p:cNvSpPr txBox="1"/>
          <p:nvPr/>
        </p:nvSpPr>
        <p:spPr>
          <a:xfrm>
            <a:off x="4686935" y="6383089"/>
            <a:ext cx="3562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2060"/>
                </a:solidFill>
              </a:rPr>
              <a:t>@debug_mode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946864E-A3A5-46EF-9BBA-5899C668EF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1430985"/>
              </p:ext>
            </p:extLst>
          </p:nvPr>
        </p:nvGraphicFramePr>
        <p:xfrm>
          <a:off x="249377" y="719666"/>
          <a:ext cx="6217271" cy="5256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E1FC50C-A7FE-4DB6-820D-53C316BC6B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3814276"/>
              </p:ext>
            </p:extLst>
          </p:nvPr>
        </p:nvGraphicFramePr>
        <p:xfrm>
          <a:off x="5920514" y="748142"/>
          <a:ext cx="5883564" cy="4808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4588257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FF4AC9C-316D-4714-801D-0A8CA2D50D07}"/>
              </a:ext>
            </a:extLst>
          </p:cNvPr>
          <p:cNvSpPr txBox="1"/>
          <p:nvPr/>
        </p:nvSpPr>
        <p:spPr>
          <a:xfrm>
            <a:off x="4686935" y="6383089"/>
            <a:ext cx="3562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2060"/>
                </a:solidFill>
              </a:rPr>
              <a:t>@debug_mode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D76B43-481B-4E76-959E-237AF8C40231}"/>
              </a:ext>
            </a:extLst>
          </p:cNvPr>
          <p:cNvSpPr txBox="1"/>
          <p:nvPr/>
        </p:nvSpPr>
        <p:spPr>
          <a:xfrm>
            <a:off x="419450" y="402672"/>
            <a:ext cx="10242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Arrow function</a:t>
            </a:r>
            <a:endParaRPr lang="en-IN" sz="32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31BE62-7167-4B3C-BF0A-F139D1C4A07C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562062" y="987447"/>
            <a:ext cx="4978867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A02DAAB-5259-47C1-A6B0-9900E9BD0075}"/>
              </a:ext>
            </a:extLst>
          </p:cNvPr>
          <p:cNvSpPr txBox="1"/>
          <p:nvPr/>
        </p:nvSpPr>
        <p:spPr>
          <a:xfrm>
            <a:off x="4904507" y="461818"/>
            <a:ext cx="7416799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2Left"/>
              <a:lightRig rig="threePt" dir="t"/>
            </a:scene3d>
            <a:sp3d/>
          </a:bodyPr>
          <a:lstStyle/>
          <a:p>
            <a:r>
              <a:rPr lang="en-US" sz="4000" dirty="0"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this</a:t>
            </a:r>
            <a:r>
              <a:rPr lang="en-US" sz="4000" dirty="0">
                <a:solidFill>
                  <a:srgbClr val="00B050"/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  == inherited from the scope</a:t>
            </a:r>
            <a:endParaRPr lang="en-IN" sz="4000" dirty="0">
              <a:solidFill>
                <a:srgbClr val="00B050"/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95ADB9-2954-4205-BF16-0DFC1CD18B2E}"/>
              </a:ext>
            </a:extLst>
          </p:cNvPr>
          <p:cNvSpPr txBox="1"/>
          <p:nvPr/>
        </p:nvSpPr>
        <p:spPr>
          <a:xfrm>
            <a:off x="304806" y="1108367"/>
            <a:ext cx="8386612" cy="526297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owner: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'foo'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price: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displayProduct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object of the execution context 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displayProduct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'Pen'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900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add to current context 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9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current context 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owner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dj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displayProduct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'Pencil'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900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will call and pass undefined, 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context object updated with pencil and 900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car object 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632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DD1914C-2146-4B69-B07D-3661F5630CBF}"/>
              </a:ext>
            </a:extLst>
          </p:cNvPr>
          <p:cNvSpPr txBox="1"/>
          <p:nvPr/>
        </p:nvSpPr>
        <p:spPr>
          <a:xfrm>
            <a:off x="3048000" y="490508"/>
            <a:ext cx="6096000" cy="59093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function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Product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title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price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title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title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price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price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Product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prototype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owner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"foo"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Product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prototype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displayProduct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function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log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let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p1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 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Product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"p1"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900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let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p2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Product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"p2"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700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p1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displayProduct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function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log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log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owner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p1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displayProduct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p2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displayProduct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p1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displayProduct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call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p2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299528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FF4AC9C-316D-4714-801D-0A8CA2D50D07}"/>
              </a:ext>
            </a:extLst>
          </p:cNvPr>
          <p:cNvSpPr txBox="1"/>
          <p:nvPr/>
        </p:nvSpPr>
        <p:spPr>
          <a:xfrm>
            <a:off x="4686935" y="6383089"/>
            <a:ext cx="3562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2060"/>
                </a:solidFill>
              </a:rPr>
              <a:t>@debug_mode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D76B43-481B-4E76-959E-237AF8C40231}"/>
              </a:ext>
            </a:extLst>
          </p:cNvPr>
          <p:cNvSpPr txBox="1"/>
          <p:nvPr/>
        </p:nvSpPr>
        <p:spPr>
          <a:xfrm>
            <a:off x="419450" y="227182"/>
            <a:ext cx="102429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  <a:p>
            <a:endParaRPr lang="en-US" sz="3200" dirty="0"/>
          </a:p>
          <a:p>
            <a:r>
              <a:rPr lang="en-US" sz="4400" dirty="0"/>
              <a:t>Thank you </a:t>
            </a:r>
            <a:endParaRPr lang="en-IN" sz="4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31BE62-7167-4B3C-BF0A-F139D1C4A07C}"/>
              </a:ext>
            </a:extLst>
          </p:cNvPr>
          <p:cNvCxnSpPr>
            <a:cxnSpLocks/>
          </p:cNvCxnSpPr>
          <p:nvPr/>
        </p:nvCxnSpPr>
        <p:spPr>
          <a:xfrm flipV="1">
            <a:off x="396361" y="1928461"/>
            <a:ext cx="4978867" cy="18466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ction Button: Help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CA70BBC-AB80-46BD-A2F9-CBB023FF051D}"/>
              </a:ext>
            </a:extLst>
          </p:cNvPr>
          <p:cNvSpPr/>
          <p:nvPr/>
        </p:nvSpPr>
        <p:spPr>
          <a:xfrm>
            <a:off x="8183419" y="1448109"/>
            <a:ext cx="3260436" cy="3255511"/>
          </a:xfrm>
          <a:prstGeom prst="actionButtonHelp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A2B72F-3AC2-4956-A7C2-FD0A6E52677F}"/>
              </a:ext>
            </a:extLst>
          </p:cNvPr>
          <p:cNvSpPr txBox="1"/>
          <p:nvPr/>
        </p:nvSpPr>
        <p:spPr>
          <a:xfrm>
            <a:off x="6358897" y="2763984"/>
            <a:ext cx="40320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Questions </a:t>
            </a:r>
            <a:endParaRPr lang="en-IN" sz="4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7CEF7-C078-49C4-909D-F5775E2B1AF5}"/>
              </a:ext>
            </a:extLst>
          </p:cNvPr>
          <p:cNvSpPr txBox="1"/>
          <p:nvPr/>
        </p:nvSpPr>
        <p:spPr>
          <a:xfrm>
            <a:off x="314035" y="4294911"/>
            <a:ext cx="78693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Resources</a:t>
            </a:r>
          </a:p>
          <a:p>
            <a:endParaRPr lang="en-US" sz="2400" dirty="0"/>
          </a:p>
          <a:p>
            <a:r>
              <a:rPr lang="en-IN" sz="2000" dirty="0"/>
              <a:t>Book – You don’t know JavaScript by Kyle Simpson</a:t>
            </a:r>
          </a:p>
          <a:p>
            <a:r>
              <a:rPr lang="en-IN" sz="2000" dirty="0"/>
              <a:t>Book – JavaScript for Impatient Programmer by Dr </a:t>
            </a:r>
            <a:r>
              <a:rPr lang="en-IN" sz="2000" b="0" i="0" dirty="0">
                <a:effectLst/>
              </a:rPr>
              <a:t>Axel </a:t>
            </a:r>
            <a:r>
              <a:rPr lang="en-IN" sz="2000" b="0" i="0" dirty="0" err="1">
                <a:effectLst/>
              </a:rPr>
              <a:t>Rauschmayer</a:t>
            </a:r>
            <a:r>
              <a:rPr lang="en-IN" sz="2000" dirty="0"/>
              <a:t>  </a:t>
            </a:r>
          </a:p>
          <a:p>
            <a:r>
              <a:rPr lang="en-IN" sz="2000" dirty="0"/>
              <a:t>Blog -  </a:t>
            </a:r>
            <a:r>
              <a:rPr lang="en-IN" sz="2000" dirty="0">
                <a:hlinkClick r:id="rId2"/>
              </a:rPr>
              <a:t>https://debugmode.net/category/javascript-2/</a:t>
            </a:r>
            <a:endParaRPr lang="en-US" sz="20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53D793-23AA-4D59-8E59-A43162B0AA56}"/>
              </a:ext>
            </a:extLst>
          </p:cNvPr>
          <p:cNvCxnSpPr>
            <a:cxnSpLocks/>
          </p:cNvCxnSpPr>
          <p:nvPr/>
        </p:nvCxnSpPr>
        <p:spPr>
          <a:xfrm>
            <a:off x="396361" y="4775480"/>
            <a:ext cx="150633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D247290-0D58-485C-94AA-8AB06EDC72D9}"/>
              </a:ext>
            </a:extLst>
          </p:cNvPr>
          <p:cNvSpPr txBox="1"/>
          <p:nvPr/>
        </p:nvSpPr>
        <p:spPr>
          <a:xfrm>
            <a:off x="4913745" y="485798"/>
            <a:ext cx="6234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linkClick r:id="rId3"/>
              </a:rPr>
              <a:t>debugmode@outlook.com</a:t>
            </a:r>
            <a:r>
              <a:rPr lang="en-US" sz="2800" dirty="0"/>
              <a:t>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636186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5783A2-E100-449F-ACF0-5E0319C32928}"/>
              </a:ext>
            </a:extLst>
          </p:cNvPr>
          <p:cNvCxnSpPr>
            <a:cxnSpLocks/>
          </p:cNvCxnSpPr>
          <p:nvPr/>
        </p:nvCxnSpPr>
        <p:spPr>
          <a:xfrm>
            <a:off x="4519685" y="842045"/>
            <a:ext cx="0" cy="4702433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9E4536B-DFFA-4462-8EEE-DF5F9E571884}"/>
              </a:ext>
            </a:extLst>
          </p:cNvPr>
          <p:cNvSpPr txBox="1"/>
          <p:nvPr/>
        </p:nvSpPr>
        <p:spPr>
          <a:xfrm>
            <a:off x="162617" y="2611177"/>
            <a:ext cx="4125846" cy="92333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F4AC9C-316D-4714-801D-0A8CA2D50D07}"/>
              </a:ext>
            </a:extLst>
          </p:cNvPr>
          <p:cNvSpPr txBox="1"/>
          <p:nvPr/>
        </p:nvSpPr>
        <p:spPr>
          <a:xfrm>
            <a:off x="4686935" y="6383089"/>
            <a:ext cx="3562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2060"/>
                </a:solidFill>
              </a:rPr>
              <a:t>@debug_mode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1EFE66-81A2-464C-958A-68F3409FA3A9}"/>
              </a:ext>
            </a:extLst>
          </p:cNvPr>
          <p:cNvSpPr txBox="1"/>
          <p:nvPr/>
        </p:nvSpPr>
        <p:spPr>
          <a:xfrm>
            <a:off x="5143510" y="312420"/>
            <a:ext cx="672463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IN" sz="2000" dirty="0"/>
          </a:p>
          <a:p>
            <a:pPr marL="571500" indent="-57150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3600" dirty="0"/>
              <a:t>Find various ways to calculate value of </a:t>
            </a:r>
            <a:r>
              <a:rPr lang="en-US" sz="3600" dirty="0">
                <a:solidFill>
                  <a:srgbClr val="00B050"/>
                </a:solidFill>
              </a:rPr>
              <a:t>‘this’ </a:t>
            </a:r>
            <a:r>
              <a:rPr lang="en-US" sz="3600" dirty="0"/>
              <a:t>inside a function</a:t>
            </a:r>
          </a:p>
          <a:p>
            <a:pPr marL="571500" indent="-571500"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en-US" sz="3600" dirty="0"/>
          </a:p>
          <a:p>
            <a:pPr marL="571500" indent="-57150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3600" dirty="0"/>
              <a:t>Various Invocation Patterns</a:t>
            </a:r>
          </a:p>
          <a:p>
            <a:pPr marL="1028700" lvl="1" indent="-57150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3600" dirty="0"/>
              <a:t>FIP </a:t>
            </a:r>
          </a:p>
          <a:p>
            <a:pPr marL="1028700" lvl="1" indent="-57150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3600" dirty="0"/>
              <a:t>CIP</a:t>
            </a:r>
          </a:p>
          <a:p>
            <a:pPr marL="1028700" lvl="1" indent="-57150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3600" dirty="0"/>
              <a:t>MIP</a:t>
            </a:r>
          </a:p>
          <a:p>
            <a:pPr marL="1028700" lvl="1" indent="-57150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3600" dirty="0"/>
              <a:t>IIP</a:t>
            </a:r>
          </a:p>
          <a:p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2760835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FF4AC9C-316D-4714-801D-0A8CA2D50D07}"/>
              </a:ext>
            </a:extLst>
          </p:cNvPr>
          <p:cNvSpPr txBox="1"/>
          <p:nvPr/>
        </p:nvSpPr>
        <p:spPr>
          <a:xfrm>
            <a:off x="4686935" y="6383089"/>
            <a:ext cx="3562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2060"/>
                </a:solidFill>
              </a:rPr>
              <a:t>@debug_mode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AD8866-6E6F-403C-91FE-F79DA8F3A356}"/>
              </a:ext>
            </a:extLst>
          </p:cNvPr>
          <p:cNvSpPr/>
          <p:nvPr/>
        </p:nvSpPr>
        <p:spPr>
          <a:xfrm>
            <a:off x="955040" y="1351280"/>
            <a:ext cx="106680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Times New Roman" panose="02020603050405020304" pitchFamily="18" charset="0"/>
              </a:rPr>
              <a:t>In object-oriented programming languages, </a:t>
            </a:r>
            <a:r>
              <a:rPr lang="en-US" sz="4400" b="1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n-US" sz="4400" dirty="0">
                <a:latin typeface="Calibri" panose="020F0502020204030204" pitchFamily="34" charset="0"/>
                <a:cs typeface="Times New Roman" panose="02020603050405020304" pitchFamily="18" charset="0"/>
              </a:rPr>
              <a:t> is a variable which refers to the </a:t>
            </a:r>
            <a:r>
              <a:rPr lang="en-US" sz="4400" b="1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current</a:t>
            </a:r>
            <a:r>
              <a:rPr lang="en-US" sz="4400" b="1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b="1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object</a:t>
            </a:r>
            <a:r>
              <a:rPr lang="en-US" sz="4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4400" dirty="0">
                <a:latin typeface="Calibri" panose="020F0502020204030204" pitchFamily="34" charset="0"/>
                <a:cs typeface="Times New Roman" panose="02020603050405020304" pitchFamily="18" charset="0"/>
              </a:rPr>
              <a:t>	 </a:t>
            </a:r>
            <a:endParaRPr lang="en-IN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2024C6-C75C-4308-B462-295E507DB060}"/>
              </a:ext>
            </a:extLst>
          </p:cNvPr>
          <p:cNvSpPr txBox="1"/>
          <p:nvPr/>
        </p:nvSpPr>
        <p:spPr>
          <a:xfrm>
            <a:off x="6939280" y="3931920"/>
            <a:ext cx="5577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FF0000"/>
                </a:solidFill>
              </a:rPr>
              <a:t>                                  </a:t>
            </a:r>
            <a:r>
              <a:rPr lang="en-IN" sz="3200" b="1" dirty="0"/>
              <a:t>Wikipedia</a:t>
            </a:r>
            <a:r>
              <a:rPr lang="en-IN" sz="3200" b="1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245902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FF4AC9C-316D-4714-801D-0A8CA2D50D07}"/>
              </a:ext>
            </a:extLst>
          </p:cNvPr>
          <p:cNvSpPr txBox="1"/>
          <p:nvPr/>
        </p:nvSpPr>
        <p:spPr>
          <a:xfrm>
            <a:off x="4686935" y="6383089"/>
            <a:ext cx="3562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2060"/>
                </a:solidFill>
              </a:rPr>
              <a:t>@debug_mode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AD8866-6E6F-403C-91FE-F79DA8F3A356}"/>
              </a:ext>
            </a:extLst>
          </p:cNvPr>
          <p:cNvSpPr/>
          <p:nvPr/>
        </p:nvSpPr>
        <p:spPr>
          <a:xfrm>
            <a:off x="955040" y="3290913"/>
            <a:ext cx="1066800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Times New Roman" panose="02020603050405020304" pitchFamily="18" charset="0"/>
              </a:rPr>
              <a:t>In object-oriented programming languages, this is a variable which refers to the current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cs typeface="Times New Roman" panose="02020603050405020304" pitchFamily="18" charset="0"/>
              </a:rPr>
              <a:t>object </a:t>
            </a:r>
          </a:p>
          <a:p>
            <a:r>
              <a:rPr lang="en-US" sz="4400" dirty="0">
                <a:latin typeface="Calibri" panose="020F0502020204030204" pitchFamily="34" charset="0"/>
                <a:cs typeface="Times New Roman" panose="02020603050405020304" pitchFamily="18" charset="0"/>
              </a:rPr>
              <a:t>	 </a:t>
            </a:r>
            <a:endParaRPr lang="en-IN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69750C-45A2-4064-8501-1C1C55827D6C}"/>
              </a:ext>
            </a:extLst>
          </p:cNvPr>
          <p:cNvSpPr txBox="1"/>
          <p:nvPr/>
        </p:nvSpPr>
        <p:spPr>
          <a:xfrm>
            <a:off x="618836" y="489527"/>
            <a:ext cx="100861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But, for the </a:t>
            </a:r>
            <a:r>
              <a:rPr lang="en-US" sz="5400" b="1" dirty="0">
                <a:solidFill>
                  <a:srgbClr val="00B050"/>
                </a:solidFill>
              </a:rPr>
              <a:t>JavaScript</a:t>
            </a:r>
            <a:r>
              <a:rPr lang="en-US" sz="5400" dirty="0"/>
              <a:t> ,</a:t>
            </a:r>
          </a:p>
          <a:p>
            <a:r>
              <a:rPr lang="en-US" sz="4400" dirty="0"/>
              <a:t>           </a:t>
            </a:r>
          </a:p>
          <a:p>
            <a:r>
              <a:rPr lang="en-US" sz="2800" dirty="0"/>
              <a:t>below definition of </a:t>
            </a:r>
            <a:r>
              <a:rPr lang="en-US" sz="2800" b="1" dirty="0"/>
              <a:t>‘this’ </a:t>
            </a:r>
            <a:r>
              <a:rPr lang="en-US" sz="2800" dirty="0"/>
              <a:t>is not true, </a:t>
            </a:r>
            <a:endParaRPr lang="en-IN" sz="28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2C6B7A-9BAE-4F9E-B3A3-8CCDA60DCA96}"/>
              </a:ext>
            </a:extLst>
          </p:cNvPr>
          <p:cNvCxnSpPr>
            <a:cxnSpLocks/>
          </p:cNvCxnSpPr>
          <p:nvPr/>
        </p:nvCxnSpPr>
        <p:spPr>
          <a:xfrm>
            <a:off x="4091716" y="2768901"/>
            <a:ext cx="2983345" cy="2399449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976A77-664D-47DC-8CB9-BB612896FE23}"/>
              </a:ext>
            </a:extLst>
          </p:cNvPr>
          <p:cNvCxnSpPr>
            <a:cxnSpLocks/>
          </p:cNvCxnSpPr>
          <p:nvPr/>
        </p:nvCxnSpPr>
        <p:spPr>
          <a:xfrm flipH="1">
            <a:off x="4447308" y="2813077"/>
            <a:ext cx="2429163" cy="2355273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26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5783A2-E100-449F-ACF0-5E0319C32928}"/>
              </a:ext>
            </a:extLst>
          </p:cNvPr>
          <p:cNvCxnSpPr>
            <a:cxnSpLocks/>
          </p:cNvCxnSpPr>
          <p:nvPr/>
        </p:nvCxnSpPr>
        <p:spPr>
          <a:xfrm>
            <a:off x="4813300" y="800100"/>
            <a:ext cx="0" cy="4702433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9E4536B-DFFA-4462-8EEE-DF5F9E571884}"/>
              </a:ext>
            </a:extLst>
          </p:cNvPr>
          <p:cNvSpPr txBox="1"/>
          <p:nvPr/>
        </p:nvSpPr>
        <p:spPr>
          <a:xfrm>
            <a:off x="144145" y="2491105"/>
            <a:ext cx="4324350" cy="92333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chemeClr val="bg1"/>
                </a:solidFill>
              </a:rPr>
              <a:t>Why?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F4AC9C-316D-4714-801D-0A8CA2D50D07}"/>
              </a:ext>
            </a:extLst>
          </p:cNvPr>
          <p:cNvSpPr txBox="1"/>
          <p:nvPr/>
        </p:nvSpPr>
        <p:spPr>
          <a:xfrm>
            <a:off x="4686935" y="6383089"/>
            <a:ext cx="3562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2060"/>
                </a:solidFill>
              </a:rPr>
              <a:t>@debug_mode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1EFE66-81A2-464C-958A-68F3409FA3A9}"/>
              </a:ext>
            </a:extLst>
          </p:cNvPr>
          <p:cNvSpPr txBox="1"/>
          <p:nvPr/>
        </p:nvSpPr>
        <p:spPr>
          <a:xfrm>
            <a:off x="5143510" y="1798320"/>
            <a:ext cx="67246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IN" sz="2000" dirty="0"/>
          </a:p>
          <a:p>
            <a:pPr>
              <a:buClr>
                <a:srgbClr val="FF0000"/>
              </a:buClr>
            </a:pPr>
            <a:endParaRPr lang="en-US" sz="3600" dirty="0"/>
          </a:p>
          <a:p>
            <a:endParaRPr lang="en-IN" sz="2000" dirty="0"/>
          </a:p>
          <a:p>
            <a:endParaRPr lang="en-IN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A20E98-8371-4192-84BD-E7700F87F3E6}"/>
              </a:ext>
            </a:extLst>
          </p:cNvPr>
          <p:cNvSpPr txBox="1"/>
          <p:nvPr/>
        </p:nvSpPr>
        <p:spPr>
          <a:xfrm>
            <a:off x="5158106" y="1374598"/>
            <a:ext cx="6710039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en-IN" sz="2000" dirty="0"/>
          </a:p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2800" dirty="0"/>
              <a:t>JavaScript is not a truly object-oriented language</a:t>
            </a:r>
          </a:p>
          <a:p>
            <a:pPr marL="571500" indent="-571500"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en-US" sz="3600" dirty="0"/>
          </a:p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2800" dirty="0"/>
              <a:t>But, it has </a:t>
            </a:r>
            <a:r>
              <a:rPr lang="en-US" sz="2800" b="1" dirty="0"/>
              <a:t>objects</a:t>
            </a:r>
            <a:r>
              <a:rPr lang="en-US" sz="2800" dirty="0"/>
              <a:t> as the first class citizen </a:t>
            </a:r>
          </a:p>
          <a:p>
            <a:pPr marL="571500" indent="-571500"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en-US" sz="3600" dirty="0"/>
          </a:p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2800" dirty="0"/>
              <a:t>Every </a:t>
            </a:r>
            <a:r>
              <a:rPr lang="en-US" sz="2800" b="1" dirty="0"/>
              <a:t>function</a:t>
            </a:r>
            <a:r>
              <a:rPr lang="en-US" sz="2800" dirty="0"/>
              <a:t> has it’s own </a:t>
            </a:r>
            <a:r>
              <a:rPr lang="en-US" sz="2800" b="1" dirty="0"/>
              <a:t>‘this’ </a:t>
            </a:r>
            <a:r>
              <a:rPr lang="en-US" sz="2800" dirty="0"/>
              <a:t>object.</a:t>
            </a:r>
            <a:endParaRPr lang="en-IN" sz="36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29959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FF4AC9C-316D-4714-801D-0A8CA2D50D07}"/>
              </a:ext>
            </a:extLst>
          </p:cNvPr>
          <p:cNvSpPr txBox="1"/>
          <p:nvPr/>
        </p:nvSpPr>
        <p:spPr>
          <a:xfrm>
            <a:off x="4686935" y="6383089"/>
            <a:ext cx="3562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2060"/>
                </a:solidFill>
              </a:rPr>
              <a:t>@debug_mode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1EFE66-81A2-464C-958A-68F3409FA3A9}"/>
              </a:ext>
            </a:extLst>
          </p:cNvPr>
          <p:cNvSpPr txBox="1"/>
          <p:nvPr/>
        </p:nvSpPr>
        <p:spPr>
          <a:xfrm>
            <a:off x="5143510" y="1798320"/>
            <a:ext cx="67246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IN" sz="2000" dirty="0"/>
          </a:p>
          <a:p>
            <a:pPr>
              <a:buClr>
                <a:srgbClr val="FF0000"/>
              </a:buClr>
            </a:pPr>
            <a:endParaRPr lang="en-US" sz="3600" dirty="0"/>
          </a:p>
          <a:p>
            <a:endParaRPr lang="en-IN" sz="2000" dirty="0"/>
          </a:p>
          <a:p>
            <a:endParaRPr lang="en-IN" sz="2000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42CD08E-F47E-4116-88E0-EC45460CD5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4596256"/>
              </p:ext>
            </p:extLst>
          </p:nvPr>
        </p:nvGraphicFramePr>
        <p:xfrm>
          <a:off x="3057236" y="2068945"/>
          <a:ext cx="6548582" cy="3731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D1CE623-656B-4C3C-A7B2-70B2B06BCF06}"/>
              </a:ext>
            </a:extLst>
          </p:cNvPr>
          <p:cNvSpPr/>
          <p:nvPr/>
        </p:nvSpPr>
        <p:spPr>
          <a:xfrm>
            <a:off x="502458" y="536436"/>
            <a:ext cx="10668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Times New Roman" panose="02020603050405020304" pitchFamily="18" charset="0"/>
              </a:rPr>
              <a:t>In JavaScript every function has it’s own</a:t>
            </a:r>
            <a:r>
              <a:rPr lang="en-US" sz="3600" b="1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‘this’ </a:t>
            </a:r>
            <a:r>
              <a:rPr lang="en-US" sz="3600" dirty="0">
                <a:latin typeface="Calibri" panose="020F0502020204030204" pitchFamily="34" charset="0"/>
                <a:cs typeface="Times New Roman" panose="02020603050405020304" pitchFamily="18" charset="0"/>
              </a:rPr>
              <a:t>object </a:t>
            </a:r>
          </a:p>
          <a:p>
            <a:r>
              <a:rPr lang="en-US" sz="4400" dirty="0">
                <a:latin typeface="Calibri" panose="020F0502020204030204" pitchFamily="34" charset="0"/>
                <a:cs typeface="Times New Roman" panose="02020603050405020304" pitchFamily="18" charset="0"/>
              </a:rPr>
              <a:t>	 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072170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5783A2-E100-449F-ACF0-5E0319C32928}"/>
              </a:ext>
            </a:extLst>
          </p:cNvPr>
          <p:cNvCxnSpPr>
            <a:cxnSpLocks/>
          </p:cNvCxnSpPr>
          <p:nvPr/>
        </p:nvCxnSpPr>
        <p:spPr>
          <a:xfrm>
            <a:off x="4222173" y="984828"/>
            <a:ext cx="0" cy="4702433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F4AC9C-316D-4714-801D-0A8CA2D50D07}"/>
              </a:ext>
            </a:extLst>
          </p:cNvPr>
          <p:cNvSpPr txBox="1"/>
          <p:nvPr/>
        </p:nvSpPr>
        <p:spPr>
          <a:xfrm>
            <a:off x="4686935" y="6383089"/>
            <a:ext cx="3562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2060"/>
                </a:solidFill>
              </a:rPr>
              <a:t>@debug_mode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80A3E66-87D4-4DF9-A6B9-C0E6286FFD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8537254"/>
              </p:ext>
            </p:extLst>
          </p:nvPr>
        </p:nvGraphicFramePr>
        <p:xfrm>
          <a:off x="4389597" y="1662545"/>
          <a:ext cx="7462987" cy="3214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C1F90753-6A72-4594-B82B-166BD3355025}"/>
              </a:ext>
            </a:extLst>
          </p:cNvPr>
          <p:cNvSpPr/>
          <p:nvPr/>
        </p:nvSpPr>
        <p:spPr>
          <a:xfrm>
            <a:off x="502457" y="1173018"/>
            <a:ext cx="3552295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 determines the value of </a:t>
            </a:r>
            <a:r>
              <a:rPr lang="en-US" sz="36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‘this’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inside a function based on the way the </a:t>
            </a:r>
            <a:r>
              <a:rPr lang="en-US" sz="36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 is called</a:t>
            </a:r>
            <a:endParaRPr lang="en-IN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4400" dirty="0">
                <a:latin typeface="Calibri" panose="020F0502020204030204" pitchFamily="34" charset="0"/>
                <a:cs typeface="Times New Roman" panose="02020603050405020304" pitchFamily="18" charset="0"/>
              </a:rPr>
              <a:t>	 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5964387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FF4AC9C-316D-4714-801D-0A8CA2D50D07}"/>
              </a:ext>
            </a:extLst>
          </p:cNvPr>
          <p:cNvSpPr txBox="1"/>
          <p:nvPr/>
        </p:nvSpPr>
        <p:spPr>
          <a:xfrm>
            <a:off x="4686935" y="6383089"/>
            <a:ext cx="3562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2060"/>
                </a:solidFill>
              </a:rPr>
              <a:t>@debug_mode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019CF9E-3699-46ED-9103-FB6406F5FD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655340"/>
              </p:ext>
            </p:extLst>
          </p:nvPr>
        </p:nvGraphicFramePr>
        <p:xfrm>
          <a:off x="2521528" y="88592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43524A3-CC62-4483-A34C-C61CB1DD85B6}"/>
              </a:ext>
            </a:extLst>
          </p:cNvPr>
          <p:cNvSpPr txBox="1"/>
          <p:nvPr/>
        </p:nvSpPr>
        <p:spPr>
          <a:xfrm>
            <a:off x="618836" y="489527"/>
            <a:ext cx="10086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 JavaScript ,</a:t>
            </a:r>
          </a:p>
        </p:txBody>
      </p:sp>
    </p:spTree>
    <p:extLst>
      <p:ext uri="{BB962C8B-B14F-4D97-AF65-F5344CB8AC3E}">
        <p14:creationId xmlns:p14="http://schemas.microsoft.com/office/powerpoint/2010/main" val="308139643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4862</TotalTime>
  <Words>1352</Words>
  <Application>Microsoft Office PowerPoint</Application>
  <PresentationFormat>Widescreen</PresentationFormat>
  <Paragraphs>253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Dhananjay kumar</dc:creator>
  <cp:lastModifiedBy>Dhananjay kumar</cp:lastModifiedBy>
  <cp:revision>126</cp:revision>
  <dcterms:created xsi:type="dcterms:W3CDTF">2020-06-09T11:29:42Z</dcterms:created>
  <dcterms:modified xsi:type="dcterms:W3CDTF">2021-06-19T09:26:01Z</dcterms:modified>
</cp:coreProperties>
</file>