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5B9BD5"/>
          </a:solidFill>
        </p:spPr>
        <p:txBody>
          <a:bodyPr/>
          <a:lstStyle/>
          <a:p>
            <a:pPr>
              <a:defRPr sz="2000"/>
            </a:pPr>
            <a:r>
              <a:t>Page 1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500"/>
            </a:pPr>
            <a:r>
              <a:t>  1. Cameron became separated from her parent this morning.</a:t>
            </a:r>
          </a:p>
          <a:p>
            <a:pPr>
              <a:spcAft>
                <a:spcPts val="500"/>
              </a:spcAft>
            </a:pPr>
          </a:p>
          <a:p>
            <a:pPr>
              <a:defRPr sz="1500"/>
            </a:pPr>
            <a:r>
              <a:t>  2. Her mobile phone does not have a New Zealand sim card so her parent is unable to reach her.</a:t>
            </a:r>
          </a:p>
          <a:p>
            <a:pPr>
              <a:spcAft>
                <a:spcPts val="500"/>
              </a:spcAft>
            </a:pPr>
          </a:p>
          <a:p>
            <a:pPr>
              <a:defRPr sz="1500"/>
            </a:pPr>
            <a:r>
              <a:t>  3. The girl has short, brown hair and is about 165cm (5ft 5in) tall.</a:t>
            </a:r>
          </a:p>
          <a:p>
            <a:pPr>
              <a:spcAft>
                <a:spcPts val="500"/>
              </a:spcAft>
            </a:pPr>
          </a:p>
          <a:p>
            <a:pPr>
              <a:defRPr sz="1500"/>
            </a:pPr>
            <a:r>
              <a:t>  4. She was last seen wearing black leggings, a black crop top and a dark red hoodie tied at the waist.</a:t>
            </a:r>
          </a:p>
          <a:p>
            <a:pPr>
              <a:spcAft>
                <a:spcPts val="500"/>
              </a:spcAft>
            </a:pPr>
          </a:p>
          <a:p>
            <a:pPr>
              <a:defRPr sz="1500"/>
            </a:pPr>
          </a:p>
          <a:p>
            <a:pPr>
              <a:spcAft>
                <a:spcPts val="500"/>
              </a:spcAft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