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B9BD5"/>
          </a:solidFill>
        </p:spPr>
        <p:txBody>
          <a:bodyPr/>
          <a:lstStyle/>
          <a:p>
            <a:pPr>
              <a:defRPr sz="2000"/>
            </a:pPr>
            <a:r>
              <a:t>Page 1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/>
            </a:pPr>
            <a:r>
              <a:t>  1. 15+ years of hands-on experience in Database Management, Data Warehouse Design, Performance Tuning, and Development.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  2. 8+ years in Microsoft Business Intelligence Development and Design.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  3. 5+ years experience with Synapse, Azure Data Factory, Azure Storage.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  4. 4 years of experience in C#, Azure Functions, and Power Apps.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</a:p>
          <a:p>
            <a:pPr>
              <a:spcAft>
                <a:spcPts val="500"/>
              </a:spcAft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